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2"/>
  </p:notesMasterIdLst>
  <p:sldIdLst>
    <p:sldId id="256" r:id="rId2"/>
    <p:sldId id="257" r:id="rId3"/>
    <p:sldId id="265" r:id="rId4"/>
    <p:sldId id="266" r:id="rId5"/>
    <p:sldId id="294" r:id="rId6"/>
    <p:sldId id="296" r:id="rId7"/>
    <p:sldId id="297" r:id="rId8"/>
    <p:sldId id="295" r:id="rId9"/>
    <p:sldId id="261" r:id="rId10"/>
    <p:sldId id="298" r:id="rId11"/>
    <p:sldId id="299" r:id="rId12"/>
    <p:sldId id="300" r:id="rId13"/>
    <p:sldId id="301" r:id="rId14"/>
    <p:sldId id="302" r:id="rId15"/>
    <p:sldId id="287" r:id="rId16"/>
    <p:sldId id="303" r:id="rId17"/>
    <p:sldId id="312" r:id="rId18"/>
    <p:sldId id="304" r:id="rId19"/>
    <p:sldId id="313" r:id="rId20"/>
    <p:sldId id="305" r:id="rId21"/>
    <p:sldId id="314" r:id="rId22"/>
    <p:sldId id="269" r:id="rId23"/>
    <p:sldId id="306" r:id="rId24"/>
    <p:sldId id="307" r:id="rId25"/>
    <p:sldId id="308" r:id="rId26"/>
    <p:sldId id="309" r:id="rId27"/>
    <p:sldId id="310" r:id="rId28"/>
    <p:sldId id="316" r:id="rId29"/>
    <p:sldId id="315" r:id="rId30"/>
    <p:sldId id="311" r:id="rId31"/>
  </p:sldIdLst>
  <p:sldSz cx="9144000" cy="5143500" type="screen16x9"/>
  <p:notesSz cx="6858000" cy="9144000"/>
  <p:embeddedFontLst>
    <p:embeddedFont>
      <p:font typeface="Roboto" panose="020B0604020202020204" charset="0"/>
      <p:regular r:id="rId33"/>
      <p:bold r:id="rId34"/>
      <p:italic r:id="rId35"/>
      <p:boldItalic r:id="rId36"/>
    </p:embeddedFont>
    <p:embeddedFont>
      <p:font typeface="Fira Sans Extra Condensed"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F5F783-3F9D-4647-8237-3F2AB97845B2}">
  <a:tblStyle styleId="{70F5F783-3F9D-4647-8237-3F2AB97845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15" autoAdjust="0"/>
    <p:restoredTop sz="94660"/>
  </p:normalViewPr>
  <p:slideViewPr>
    <p:cSldViewPr snapToGrid="0">
      <p:cViewPr>
        <p:scale>
          <a:sx n="100" d="100"/>
          <a:sy n="100" d="100"/>
        </p:scale>
        <p:origin x="1901" y="98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679109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bs-Latn-BA" sz="1100" b="0" i="0" u="none" strike="noStrike" cap="none" dirty="0" smtClean="0">
                <a:solidFill>
                  <a:srgbClr val="000000"/>
                </a:solidFill>
                <a:effectLst/>
                <a:latin typeface="Arial"/>
                <a:ea typeface="Arial"/>
                <a:cs typeface="Arial"/>
                <a:sym typeface="Arial"/>
              </a:rPr>
              <a:t>Dobar dan svima.Najprije bih se želio zahvaliti svima koji su odvojili svoje vrijeme i odlucili ispostovati nas i ostale kolege koji danas prezentuju. Prije svega, ja sam Bakir Pljakic i danas cu zajedno sa svojim kolegama, Emirom Agovicem, Kerimom Halilovicem i Emirom Kalajdzijom predstaviti nas projekat. Kao sto vidite naziv projekta je VoziMe, a sta zapravo predstavlja ovaj naziv vidjet cete u nastavku prezentacije.</a:t>
            </a:r>
            <a:endParaRPr lang="hr-HR"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77870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1"/>
        <p:cNvGrpSpPr/>
        <p:nvPr/>
      </p:nvGrpSpPr>
      <p:grpSpPr>
        <a:xfrm>
          <a:off x="0" y="0"/>
          <a:ext cx="0" cy="0"/>
          <a:chOff x="0" y="0"/>
          <a:chExt cx="0" cy="0"/>
        </a:xfrm>
      </p:grpSpPr>
      <p:sp>
        <p:nvSpPr>
          <p:cNvPr id="3562" name="Google Shape;3562;gd2d1f94382_0_5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3" name="Google Shape;3563;gd2d1f94382_0_5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8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d2d1f94382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d2d1f94382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681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0c28a2460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0c28a246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bs-Latn-BA" sz="1100" b="0" i="0" u="none" strike="noStrike" cap="none" dirty="0" smtClean="0">
                <a:solidFill>
                  <a:srgbClr val="000000"/>
                </a:solidFill>
                <a:effectLst/>
                <a:latin typeface="Arial"/>
                <a:ea typeface="Arial"/>
                <a:cs typeface="Arial"/>
                <a:sym typeface="Arial"/>
              </a:rPr>
              <a:t>Nasa danasnja agenda se sastoji od opisa samog projekta, zatim od odredjenih dijagrama, paterna, te na samom kraju i prototipa.</a:t>
            </a:r>
            <a:endParaRPr lang="hr-HR"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3803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d2b13bf10c_0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d2b13bf10c_0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bs-Latn-BA" sz="1100" b="0" i="0" u="none" strike="noStrike" cap="none" smtClean="0">
                <a:solidFill>
                  <a:srgbClr val="000000"/>
                </a:solidFill>
                <a:effectLst/>
                <a:latin typeface="Arial"/>
                <a:ea typeface="Arial"/>
                <a:cs typeface="Arial"/>
                <a:sym typeface="Arial"/>
              </a:rPr>
              <a:t>Dakle, VoziMe je aplikacija koja je koncipirana tako da pruža uslugu jednostavnog naručivanja taxi vozila</a:t>
            </a:r>
            <a:r>
              <a:rPr lang="hr-HR" sz="1100" b="0" i="0" u="none" strike="noStrike" cap="none" smtClean="0">
                <a:solidFill>
                  <a:srgbClr val="000000"/>
                </a:solidFill>
                <a:effectLst/>
                <a:latin typeface="Arial"/>
                <a:ea typeface="Arial"/>
                <a:cs typeface="Arial"/>
                <a:sym typeface="Arial"/>
              </a:rPr>
              <a:t>, te sigurnu vožnju do željenog odredišta u što kraćem vremenskom roku, pri pristupačnim cijenama.</a:t>
            </a:r>
          </a:p>
          <a:p>
            <a:r>
              <a:rPr lang="hr-HR" sz="1100" b="0" i="0" u="none" strike="noStrike" cap="none" smtClean="0">
                <a:solidFill>
                  <a:srgbClr val="000000"/>
                </a:solidFill>
                <a:effectLst/>
                <a:latin typeface="Arial"/>
                <a:ea typeface="Arial"/>
                <a:cs typeface="Arial"/>
                <a:sym typeface="Arial"/>
              </a:rPr>
              <a:t>Ova aplikacija olakšava korisnicima pronalaženje najbližeg taxi vozila u zavisnosti od lokacije gdje se klijent nalazi. Nakon toga, naručivanje samo vozila, tj voznje. Također, prilikom čekanja vozila postoji mogućnost live prikaza taxi vozila, tj praćenja kretanja narucenog taxija. Te na kraju, kako bismo ustedjeli vrijeme korisnika prilikom placanja gotovinom, uveli smo i online placanje koje znatno olaksava placanje.</a:t>
            </a:r>
          </a:p>
          <a:p>
            <a:pPr marL="0" lvl="0" indent="0" algn="l" rtl="0">
              <a:spcBef>
                <a:spcPts val="0"/>
              </a:spcBef>
              <a:spcAft>
                <a:spcPts val="0"/>
              </a:spcAft>
              <a:buNone/>
            </a:pPr>
            <a:endParaRPr/>
          </a:p>
        </p:txBody>
      </p:sp>
    </p:spTree>
    <p:extLst>
      <p:ext uri="{BB962C8B-B14F-4D97-AF65-F5344CB8AC3E}">
        <p14:creationId xmlns:p14="http://schemas.microsoft.com/office/powerpoint/2010/main" val="875805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d2b13bf10c_0_1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d2b13bf10c_0_1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hr-HR" sz="1100" b="0" i="0" u="none" strike="noStrike" cap="none" dirty="0" smtClean="0">
                <a:solidFill>
                  <a:srgbClr val="000000"/>
                </a:solidFill>
                <a:effectLst/>
                <a:latin typeface="Arial"/>
                <a:ea typeface="Arial"/>
                <a:cs typeface="Arial"/>
                <a:sym typeface="Arial"/>
              </a:rPr>
              <a:t>Aplikacija ce imati nekoliko aktera sistema, tacnije četiri i to korisnika/klijenta, vozača taxi vozila, taxi kompaniju, te administratora. Kakve funkcionalnosti aplikacija pruza svakom od aktera cemo sada predstaviti.</a:t>
            </a:r>
            <a:endParaRPr lang="hr-H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83738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hr-HR" sz="1100" b="0" i="0" u="none" strike="noStrike" cap="none" dirty="0" smtClean="0">
                <a:solidFill>
                  <a:srgbClr val="000000"/>
                </a:solidFill>
                <a:effectLst/>
                <a:latin typeface="Arial"/>
                <a:ea typeface="Arial"/>
                <a:cs typeface="Arial"/>
                <a:sym typeface="Arial"/>
              </a:rPr>
              <a:t>Najprije korisnik. Korisnik ima mogućnost registracije na VoziMe aplikaciju. Naravno, prilikom registracije je duzan unijeti svoje licne podatke, te korisnicko ime i lozinku koju će koristiti za prijavu. Vazno je napomenuti, da ce samo registrovani klijeniti imati mogućnosti korištenja aplikacije. One mogućnosti koje sami klijent ima jesu naručivanje vožnje, praćenje naručenog vozila, te online placanje.</a:t>
            </a:r>
          </a:p>
          <a:p>
            <a:endParaRPr lang="hr-HR" dirty="0"/>
          </a:p>
        </p:txBody>
      </p:sp>
    </p:spTree>
    <p:extLst>
      <p:ext uri="{BB962C8B-B14F-4D97-AF65-F5344CB8AC3E}">
        <p14:creationId xmlns:p14="http://schemas.microsoft.com/office/powerpoint/2010/main" val="266617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hr-HR" sz="1100" b="0" i="0" u="none" strike="noStrike" cap="none" dirty="0" smtClean="0">
                <a:solidFill>
                  <a:srgbClr val="000000"/>
                </a:solidFill>
                <a:effectLst/>
                <a:latin typeface="Arial"/>
                <a:ea typeface="Arial"/>
                <a:cs typeface="Arial"/>
                <a:sym typeface="Arial"/>
              </a:rPr>
              <a:t>Sljedeci akter jeste vozac taxija. Naime, on ima mogucnost da se registrira kao nezavisni vozač te tako postane dio mreže taxi usluga. On svakako treba popuniti sve potrebne podatke prilikom registracije, te također mora priloziti vozacku dozvolu, te licencu za rad kao dokaz radi verifikacije. On ce jos dobiti mogucnosti prihvatanja voznje, pregleda historije voznji, pregled placanja i druge slicne funkcije koje su potrebne za pruzanje taxi usloge.</a:t>
            </a:r>
          </a:p>
          <a:p>
            <a:endParaRPr lang="hr-HR" dirty="0"/>
          </a:p>
        </p:txBody>
      </p:sp>
    </p:spTree>
    <p:extLst>
      <p:ext uri="{BB962C8B-B14F-4D97-AF65-F5344CB8AC3E}">
        <p14:creationId xmlns:p14="http://schemas.microsoft.com/office/powerpoint/2010/main" val="130529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hr-HR" sz="1100" b="0" i="0" u="none" strike="noStrike" cap="none" dirty="0" smtClean="0">
                <a:solidFill>
                  <a:srgbClr val="000000"/>
                </a:solidFill>
                <a:effectLst/>
                <a:latin typeface="Arial"/>
                <a:ea typeface="Arial"/>
                <a:cs typeface="Arial"/>
                <a:sym typeface="Arial"/>
              </a:rPr>
              <a:t>Taxi kompanija skoro slicne mogucnosti kao i individualni taxi vozac ima, međutim ona također ima opciju dodavanja zaposlenih, pregled svih zaposlenih u kompaniji, upravljanje svojim vozilima i ostale slicne funkcije. Prilikom registracije taxi firma je duzna priloziz i sluzbene isprave kompanije, kako bi se izvrsila provjera ispravnosti i verifikacije iste.</a:t>
            </a:r>
          </a:p>
          <a:p>
            <a:endParaRPr lang="hr-HR" dirty="0"/>
          </a:p>
        </p:txBody>
      </p:sp>
    </p:spTree>
    <p:extLst>
      <p:ext uri="{BB962C8B-B14F-4D97-AF65-F5344CB8AC3E}">
        <p14:creationId xmlns:p14="http://schemas.microsoft.com/office/powerpoint/2010/main" val="2058062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sz="1100" b="0" i="0" u="none" strike="noStrike" cap="none" dirty="0" smtClean="0">
                <a:solidFill>
                  <a:srgbClr val="000000"/>
                </a:solidFill>
                <a:effectLst/>
                <a:latin typeface="Arial"/>
                <a:ea typeface="Arial"/>
                <a:cs typeface="Arial"/>
                <a:sym typeface="Arial"/>
              </a:rPr>
              <a:t>Te posljednji akter koji je ujedno i najbitniji jeste administrator. On je zadužen za nadziranje aktivnosti korisnika unutar aplikacije i regulisanje postivanja pravila koristenja. Također, maloprije spomenute verifikacije su zaduženje samog administratora, te on odobrava ukoliko su ispravne i reaguje ukoliko iste nisu validne</a:t>
            </a:r>
          </a:p>
          <a:p>
            <a:r>
              <a:rPr lang="hr-HR" sz="1100" b="0" i="0" u="none" strike="noStrike" cap="none" dirty="0" smtClean="0">
                <a:solidFill>
                  <a:srgbClr val="000000"/>
                </a:solidFill>
                <a:effectLst/>
                <a:latin typeface="Arial"/>
                <a:ea typeface="Arial"/>
                <a:cs typeface="Arial"/>
                <a:sym typeface="Arial"/>
              </a:rPr>
              <a:t>To bi bio ukratko opis naseg projekta i nekih osnovnih funkcionalnosti istog. Dalje će vas sa dijagramima detaljnije upoznati kolega Emir Agovic.</a:t>
            </a:r>
          </a:p>
          <a:p>
            <a:endParaRPr lang="hr-HR" dirty="0"/>
          </a:p>
        </p:txBody>
      </p:sp>
    </p:spTree>
    <p:extLst>
      <p:ext uri="{BB962C8B-B14F-4D97-AF65-F5344CB8AC3E}">
        <p14:creationId xmlns:p14="http://schemas.microsoft.com/office/powerpoint/2010/main" val="2967587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d2b13bf10c_0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d2b13bf10c_0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898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411475"/>
            <a:ext cx="5839500" cy="10428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60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 y="1454275"/>
            <a:ext cx="4114800" cy="3963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github.com/halilovick/OOAD-G5-TimGT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49191" y="426486"/>
            <a:ext cx="5839500" cy="10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bs-Latn-BA" dirty="0" smtClean="0"/>
              <a:t>VoziMe</a:t>
            </a:r>
            <a:endParaRPr dirty="0"/>
          </a:p>
        </p:txBody>
      </p:sp>
      <p:sp>
        <p:nvSpPr>
          <p:cNvPr id="47" name="Google Shape;47;p15"/>
          <p:cNvSpPr txBox="1">
            <a:spLocks noGrp="1"/>
          </p:cNvSpPr>
          <p:nvPr>
            <p:ph type="subTitle" idx="1"/>
          </p:nvPr>
        </p:nvSpPr>
        <p:spPr>
          <a:xfrm>
            <a:off x="550084" y="1455784"/>
            <a:ext cx="5305348" cy="521118"/>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bs-Latn-BA" sz="1400" dirty="0" smtClean="0">
                <a:latin typeface="Fira Sans Extra Condensed" panose="020B0604020202020204" charset="0"/>
              </a:rPr>
              <a:t>Tim: GTI</a:t>
            </a:r>
          </a:p>
          <a:p>
            <a:pPr marL="0" lvl="0" indent="0" algn="l" rtl="0">
              <a:lnSpc>
                <a:spcPct val="150000"/>
              </a:lnSpc>
              <a:spcBef>
                <a:spcPts val="0"/>
              </a:spcBef>
              <a:spcAft>
                <a:spcPts val="0"/>
              </a:spcAft>
              <a:buNone/>
            </a:pPr>
            <a:r>
              <a:rPr lang="bs-Latn-BA" sz="1400" dirty="0" smtClean="0">
                <a:latin typeface="Fira Sans Extra Condensed" panose="020B0604020202020204" charset="0"/>
              </a:rPr>
              <a:t>Članovi tima: Emir Agović, Kerim Halilović, Emir Kalajdžija, Bakir Pljakić</a:t>
            </a:r>
          </a:p>
        </p:txBody>
      </p:sp>
      <p:grpSp>
        <p:nvGrpSpPr>
          <p:cNvPr id="48" name="Google Shape;48;p15"/>
          <p:cNvGrpSpPr/>
          <p:nvPr/>
        </p:nvGrpSpPr>
        <p:grpSpPr>
          <a:xfrm>
            <a:off x="2874622" y="2057711"/>
            <a:ext cx="6844156" cy="2674364"/>
            <a:chOff x="1474600" y="238125"/>
            <a:chExt cx="4680725" cy="1829000"/>
          </a:xfrm>
        </p:grpSpPr>
        <p:sp>
          <p:nvSpPr>
            <p:cNvPr id="49" name="Google Shape;49;p15"/>
            <p:cNvSpPr/>
            <p:nvPr/>
          </p:nvSpPr>
          <p:spPr>
            <a:xfrm>
              <a:off x="3698775" y="238125"/>
              <a:ext cx="548125" cy="198600"/>
            </a:xfrm>
            <a:custGeom>
              <a:avLst/>
              <a:gdLst/>
              <a:ahLst/>
              <a:cxnLst/>
              <a:rect l="l" t="t" r="r" b="b"/>
              <a:pathLst>
                <a:path w="21925" h="7944" extrusionOk="0">
                  <a:moveTo>
                    <a:pt x="19303" y="0"/>
                  </a:moveTo>
                  <a:lnTo>
                    <a:pt x="3019" y="715"/>
                  </a:lnTo>
                  <a:lnTo>
                    <a:pt x="1" y="7546"/>
                  </a:lnTo>
                  <a:lnTo>
                    <a:pt x="21925" y="7944"/>
                  </a:lnTo>
                  <a:lnTo>
                    <a:pt x="193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1756600" y="1252900"/>
              <a:ext cx="3812900" cy="399175"/>
            </a:xfrm>
            <a:custGeom>
              <a:avLst/>
              <a:gdLst/>
              <a:ahLst/>
              <a:cxnLst/>
              <a:rect l="l" t="t" r="r" b="b"/>
              <a:pathLst>
                <a:path w="152516" h="15967" extrusionOk="0">
                  <a:moveTo>
                    <a:pt x="73557" y="0"/>
                  </a:moveTo>
                  <a:lnTo>
                    <a:pt x="0" y="1351"/>
                  </a:lnTo>
                  <a:lnTo>
                    <a:pt x="874" y="12472"/>
                  </a:lnTo>
                  <a:lnTo>
                    <a:pt x="7864" y="12472"/>
                  </a:lnTo>
                  <a:lnTo>
                    <a:pt x="27485" y="13345"/>
                  </a:lnTo>
                  <a:lnTo>
                    <a:pt x="28279" y="13743"/>
                  </a:lnTo>
                  <a:lnTo>
                    <a:pt x="29153" y="14140"/>
                  </a:lnTo>
                  <a:lnTo>
                    <a:pt x="30186" y="14616"/>
                  </a:lnTo>
                  <a:lnTo>
                    <a:pt x="31456" y="15093"/>
                  </a:lnTo>
                  <a:lnTo>
                    <a:pt x="32886" y="15490"/>
                  </a:lnTo>
                  <a:lnTo>
                    <a:pt x="34316" y="15808"/>
                  </a:lnTo>
                  <a:lnTo>
                    <a:pt x="35031" y="15887"/>
                  </a:lnTo>
                  <a:lnTo>
                    <a:pt x="35746" y="15967"/>
                  </a:lnTo>
                  <a:lnTo>
                    <a:pt x="116929" y="15967"/>
                  </a:lnTo>
                  <a:lnTo>
                    <a:pt x="117564" y="15887"/>
                  </a:lnTo>
                  <a:lnTo>
                    <a:pt x="117961" y="15808"/>
                  </a:lnTo>
                  <a:lnTo>
                    <a:pt x="118358" y="15570"/>
                  </a:lnTo>
                  <a:lnTo>
                    <a:pt x="118835" y="15252"/>
                  </a:lnTo>
                  <a:lnTo>
                    <a:pt x="119312" y="14855"/>
                  </a:lnTo>
                  <a:lnTo>
                    <a:pt x="119868" y="14299"/>
                  </a:lnTo>
                  <a:lnTo>
                    <a:pt x="120662" y="13822"/>
                  </a:lnTo>
                  <a:lnTo>
                    <a:pt x="121536" y="13425"/>
                  </a:lnTo>
                  <a:lnTo>
                    <a:pt x="122489" y="13028"/>
                  </a:lnTo>
                  <a:lnTo>
                    <a:pt x="123998" y="12551"/>
                  </a:lnTo>
                  <a:lnTo>
                    <a:pt x="124713" y="12313"/>
                  </a:lnTo>
                  <a:lnTo>
                    <a:pt x="145684" y="14696"/>
                  </a:lnTo>
                  <a:lnTo>
                    <a:pt x="152515" y="14696"/>
                  </a:lnTo>
                  <a:lnTo>
                    <a:pt x="152515" y="318"/>
                  </a:lnTo>
                  <a:lnTo>
                    <a:pt x="735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3591550" y="1608375"/>
              <a:ext cx="232375" cy="83425"/>
            </a:xfrm>
            <a:custGeom>
              <a:avLst/>
              <a:gdLst/>
              <a:ahLst/>
              <a:cxnLst/>
              <a:rect l="l" t="t" r="r" b="b"/>
              <a:pathLst>
                <a:path w="9295" h="3337" extrusionOk="0">
                  <a:moveTo>
                    <a:pt x="3019" y="0"/>
                  </a:moveTo>
                  <a:lnTo>
                    <a:pt x="1668" y="80"/>
                  </a:lnTo>
                  <a:lnTo>
                    <a:pt x="1112" y="80"/>
                  </a:lnTo>
                  <a:lnTo>
                    <a:pt x="636" y="239"/>
                  </a:lnTo>
                  <a:lnTo>
                    <a:pt x="318" y="397"/>
                  </a:lnTo>
                  <a:lnTo>
                    <a:pt x="80" y="636"/>
                  </a:lnTo>
                  <a:lnTo>
                    <a:pt x="0" y="1033"/>
                  </a:lnTo>
                  <a:lnTo>
                    <a:pt x="80" y="1510"/>
                  </a:lnTo>
                  <a:lnTo>
                    <a:pt x="238" y="2145"/>
                  </a:lnTo>
                  <a:lnTo>
                    <a:pt x="477" y="2781"/>
                  </a:lnTo>
                  <a:lnTo>
                    <a:pt x="636" y="2939"/>
                  </a:lnTo>
                  <a:lnTo>
                    <a:pt x="874" y="3178"/>
                  </a:lnTo>
                  <a:lnTo>
                    <a:pt x="1192" y="3257"/>
                  </a:lnTo>
                  <a:lnTo>
                    <a:pt x="1509" y="3337"/>
                  </a:lnTo>
                  <a:lnTo>
                    <a:pt x="4131" y="3257"/>
                  </a:lnTo>
                  <a:lnTo>
                    <a:pt x="6752" y="3337"/>
                  </a:lnTo>
                  <a:lnTo>
                    <a:pt x="7705" y="3257"/>
                  </a:lnTo>
                  <a:lnTo>
                    <a:pt x="8261" y="3178"/>
                  </a:lnTo>
                  <a:lnTo>
                    <a:pt x="8500" y="3019"/>
                  </a:lnTo>
                  <a:lnTo>
                    <a:pt x="8659" y="2860"/>
                  </a:lnTo>
                  <a:lnTo>
                    <a:pt x="8897" y="2463"/>
                  </a:lnTo>
                  <a:lnTo>
                    <a:pt x="9056" y="1907"/>
                  </a:lnTo>
                  <a:lnTo>
                    <a:pt x="9215" y="1510"/>
                  </a:lnTo>
                  <a:lnTo>
                    <a:pt x="9294" y="1192"/>
                  </a:lnTo>
                  <a:lnTo>
                    <a:pt x="9215" y="953"/>
                  </a:lnTo>
                  <a:lnTo>
                    <a:pt x="9135" y="795"/>
                  </a:lnTo>
                  <a:lnTo>
                    <a:pt x="8976" y="556"/>
                  </a:lnTo>
                  <a:lnTo>
                    <a:pt x="8738" y="397"/>
                  </a:lnTo>
                  <a:lnTo>
                    <a:pt x="8420" y="318"/>
                  </a:lnTo>
                  <a:lnTo>
                    <a:pt x="7705" y="159"/>
                  </a:lnTo>
                  <a:lnTo>
                    <a:pt x="67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6040125" y="1217150"/>
              <a:ext cx="67550" cy="63575"/>
            </a:xfrm>
            <a:custGeom>
              <a:avLst/>
              <a:gdLst/>
              <a:ahLst/>
              <a:cxnLst/>
              <a:rect l="l" t="t" r="r" b="b"/>
              <a:pathLst>
                <a:path w="2702" h="2543" extrusionOk="0">
                  <a:moveTo>
                    <a:pt x="1271" y="1"/>
                  </a:moveTo>
                  <a:lnTo>
                    <a:pt x="1033" y="80"/>
                  </a:lnTo>
                  <a:lnTo>
                    <a:pt x="715" y="159"/>
                  </a:lnTo>
                  <a:lnTo>
                    <a:pt x="477" y="318"/>
                  </a:lnTo>
                  <a:lnTo>
                    <a:pt x="318" y="477"/>
                  </a:lnTo>
                  <a:lnTo>
                    <a:pt x="159" y="715"/>
                  </a:lnTo>
                  <a:lnTo>
                    <a:pt x="80" y="954"/>
                  </a:lnTo>
                  <a:lnTo>
                    <a:pt x="1" y="1192"/>
                  </a:lnTo>
                  <a:lnTo>
                    <a:pt x="1" y="1430"/>
                  </a:lnTo>
                  <a:lnTo>
                    <a:pt x="1" y="1748"/>
                  </a:lnTo>
                  <a:lnTo>
                    <a:pt x="80" y="1986"/>
                  </a:lnTo>
                  <a:lnTo>
                    <a:pt x="239" y="2145"/>
                  </a:lnTo>
                  <a:lnTo>
                    <a:pt x="477" y="2304"/>
                  </a:lnTo>
                  <a:lnTo>
                    <a:pt x="715" y="2463"/>
                  </a:lnTo>
                  <a:lnTo>
                    <a:pt x="1033" y="2542"/>
                  </a:lnTo>
                  <a:lnTo>
                    <a:pt x="1589" y="2542"/>
                  </a:lnTo>
                  <a:lnTo>
                    <a:pt x="1828" y="2463"/>
                  </a:lnTo>
                  <a:lnTo>
                    <a:pt x="2145" y="2384"/>
                  </a:lnTo>
                  <a:lnTo>
                    <a:pt x="2384" y="2225"/>
                  </a:lnTo>
                  <a:lnTo>
                    <a:pt x="2542" y="2066"/>
                  </a:lnTo>
                  <a:lnTo>
                    <a:pt x="2622" y="1828"/>
                  </a:lnTo>
                  <a:lnTo>
                    <a:pt x="2701" y="1669"/>
                  </a:lnTo>
                  <a:lnTo>
                    <a:pt x="2701" y="1192"/>
                  </a:lnTo>
                  <a:lnTo>
                    <a:pt x="2542" y="715"/>
                  </a:lnTo>
                  <a:lnTo>
                    <a:pt x="2463" y="477"/>
                  </a:lnTo>
                  <a:lnTo>
                    <a:pt x="2225" y="318"/>
                  </a:lnTo>
                  <a:lnTo>
                    <a:pt x="2066" y="159"/>
                  </a:lnTo>
                  <a:lnTo>
                    <a:pt x="1828" y="80"/>
                  </a:lnTo>
                  <a:lnTo>
                    <a:pt x="1510" y="1"/>
                  </a:lnTo>
                  <a:close/>
                </a:path>
              </a:pathLst>
            </a:custGeom>
            <a:solidFill>
              <a:srgbClr val="D8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1830075" y="1368075"/>
              <a:ext cx="699050" cy="699050"/>
            </a:xfrm>
            <a:custGeom>
              <a:avLst/>
              <a:gdLst/>
              <a:ahLst/>
              <a:cxnLst/>
              <a:rect l="l" t="t" r="r" b="b"/>
              <a:pathLst>
                <a:path w="27962" h="27962" extrusionOk="0">
                  <a:moveTo>
                    <a:pt x="12789" y="1"/>
                  </a:moveTo>
                  <a:lnTo>
                    <a:pt x="11359" y="80"/>
                  </a:lnTo>
                  <a:lnTo>
                    <a:pt x="10009" y="239"/>
                  </a:lnTo>
                  <a:lnTo>
                    <a:pt x="8738" y="636"/>
                  </a:lnTo>
                  <a:lnTo>
                    <a:pt x="7467" y="1113"/>
                  </a:lnTo>
                  <a:lnTo>
                    <a:pt x="6355" y="1669"/>
                  </a:lnTo>
                  <a:lnTo>
                    <a:pt x="5322" y="2384"/>
                  </a:lnTo>
                  <a:lnTo>
                    <a:pt x="4369" y="3178"/>
                  </a:lnTo>
                  <a:lnTo>
                    <a:pt x="3495" y="4052"/>
                  </a:lnTo>
                  <a:lnTo>
                    <a:pt x="2701" y="5084"/>
                  </a:lnTo>
                  <a:lnTo>
                    <a:pt x="1986" y="6117"/>
                  </a:lnTo>
                  <a:lnTo>
                    <a:pt x="1430" y="7309"/>
                  </a:lnTo>
                  <a:lnTo>
                    <a:pt x="874" y="8500"/>
                  </a:lnTo>
                  <a:lnTo>
                    <a:pt x="556" y="9851"/>
                  </a:lnTo>
                  <a:lnTo>
                    <a:pt x="239" y="11122"/>
                  </a:lnTo>
                  <a:lnTo>
                    <a:pt x="80" y="12551"/>
                  </a:lnTo>
                  <a:lnTo>
                    <a:pt x="0" y="13981"/>
                  </a:lnTo>
                  <a:lnTo>
                    <a:pt x="80" y="15411"/>
                  </a:lnTo>
                  <a:lnTo>
                    <a:pt x="318" y="16761"/>
                  </a:lnTo>
                  <a:lnTo>
                    <a:pt x="636" y="18112"/>
                  </a:lnTo>
                  <a:lnTo>
                    <a:pt x="1112" y="19383"/>
                  </a:lnTo>
                  <a:lnTo>
                    <a:pt x="1668" y="20654"/>
                  </a:lnTo>
                  <a:lnTo>
                    <a:pt x="2383" y="21766"/>
                  </a:lnTo>
                  <a:lnTo>
                    <a:pt x="3178" y="22878"/>
                  </a:lnTo>
                  <a:lnTo>
                    <a:pt x="4131" y="23831"/>
                  </a:lnTo>
                  <a:lnTo>
                    <a:pt x="5084" y="24784"/>
                  </a:lnTo>
                  <a:lnTo>
                    <a:pt x="6196" y="25579"/>
                  </a:lnTo>
                  <a:lnTo>
                    <a:pt x="7308" y="26294"/>
                  </a:lnTo>
                  <a:lnTo>
                    <a:pt x="8579" y="26850"/>
                  </a:lnTo>
                  <a:lnTo>
                    <a:pt x="9850" y="27326"/>
                  </a:lnTo>
                  <a:lnTo>
                    <a:pt x="11201" y="27644"/>
                  </a:lnTo>
                  <a:lnTo>
                    <a:pt x="12551" y="27882"/>
                  </a:lnTo>
                  <a:lnTo>
                    <a:pt x="13981" y="27962"/>
                  </a:lnTo>
                  <a:lnTo>
                    <a:pt x="15411" y="27882"/>
                  </a:lnTo>
                  <a:lnTo>
                    <a:pt x="16841" y="27644"/>
                  </a:lnTo>
                  <a:lnTo>
                    <a:pt x="18191" y="27326"/>
                  </a:lnTo>
                  <a:lnTo>
                    <a:pt x="19462" y="26850"/>
                  </a:lnTo>
                  <a:lnTo>
                    <a:pt x="20653" y="26294"/>
                  </a:lnTo>
                  <a:lnTo>
                    <a:pt x="21845" y="25579"/>
                  </a:lnTo>
                  <a:lnTo>
                    <a:pt x="22878" y="24784"/>
                  </a:lnTo>
                  <a:lnTo>
                    <a:pt x="23910" y="23831"/>
                  </a:lnTo>
                  <a:lnTo>
                    <a:pt x="24784" y="22878"/>
                  </a:lnTo>
                  <a:lnTo>
                    <a:pt x="25578" y="21766"/>
                  </a:lnTo>
                  <a:lnTo>
                    <a:pt x="26293" y="20654"/>
                  </a:lnTo>
                  <a:lnTo>
                    <a:pt x="26929" y="19383"/>
                  </a:lnTo>
                  <a:lnTo>
                    <a:pt x="27326" y="18112"/>
                  </a:lnTo>
                  <a:lnTo>
                    <a:pt x="27723" y="16761"/>
                  </a:lnTo>
                  <a:lnTo>
                    <a:pt x="27882" y="15411"/>
                  </a:lnTo>
                  <a:lnTo>
                    <a:pt x="27961" y="13981"/>
                  </a:lnTo>
                  <a:lnTo>
                    <a:pt x="27882" y="12551"/>
                  </a:lnTo>
                  <a:lnTo>
                    <a:pt x="27644" y="11122"/>
                  </a:lnTo>
                  <a:lnTo>
                    <a:pt x="27247" y="9851"/>
                  </a:lnTo>
                  <a:lnTo>
                    <a:pt x="26690" y="8500"/>
                  </a:lnTo>
                  <a:lnTo>
                    <a:pt x="25976" y="7309"/>
                  </a:lnTo>
                  <a:lnTo>
                    <a:pt x="25181" y="6117"/>
                  </a:lnTo>
                  <a:lnTo>
                    <a:pt x="24307" y="5084"/>
                  </a:lnTo>
                  <a:lnTo>
                    <a:pt x="23275" y="4052"/>
                  </a:lnTo>
                  <a:lnTo>
                    <a:pt x="22163" y="3178"/>
                  </a:lnTo>
                  <a:lnTo>
                    <a:pt x="20971" y="2384"/>
                  </a:lnTo>
                  <a:lnTo>
                    <a:pt x="19700" y="1669"/>
                  </a:lnTo>
                  <a:lnTo>
                    <a:pt x="18429" y="1113"/>
                  </a:lnTo>
                  <a:lnTo>
                    <a:pt x="16999" y="636"/>
                  </a:lnTo>
                  <a:lnTo>
                    <a:pt x="15649" y="239"/>
                  </a:lnTo>
                  <a:lnTo>
                    <a:pt x="14219" y="80"/>
                  </a:lnTo>
                  <a:lnTo>
                    <a:pt x="12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1994900" y="1532900"/>
              <a:ext cx="369400" cy="369400"/>
            </a:xfrm>
            <a:custGeom>
              <a:avLst/>
              <a:gdLst/>
              <a:ahLst/>
              <a:cxnLst/>
              <a:rect l="l" t="t" r="r" b="b"/>
              <a:pathLst>
                <a:path w="14776" h="14776" extrusionOk="0">
                  <a:moveTo>
                    <a:pt x="6991" y="1"/>
                  </a:moveTo>
                  <a:lnTo>
                    <a:pt x="6276" y="160"/>
                  </a:lnTo>
                  <a:lnTo>
                    <a:pt x="5561" y="318"/>
                  </a:lnTo>
                  <a:lnTo>
                    <a:pt x="4846" y="557"/>
                  </a:lnTo>
                  <a:lnTo>
                    <a:pt x="4210" y="875"/>
                  </a:lnTo>
                  <a:lnTo>
                    <a:pt x="3575" y="1272"/>
                  </a:lnTo>
                  <a:lnTo>
                    <a:pt x="3019" y="1748"/>
                  </a:lnTo>
                  <a:lnTo>
                    <a:pt x="2463" y="2225"/>
                  </a:lnTo>
                  <a:lnTo>
                    <a:pt x="1907" y="2781"/>
                  </a:lnTo>
                  <a:lnTo>
                    <a:pt x="1510" y="3416"/>
                  </a:lnTo>
                  <a:lnTo>
                    <a:pt x="1112" y="4052"/>
                  </a:lnTo>
                  <a:lnTo>
                    <a:pt x="715" y="4767"/>
                  </a:lnTo>
                  <a:lnTo>
                    <a:pt x="477" y="5402"/>
                  </a:lnTo>
                  <a:lnTo>
                    <a:pt x="239" y="6197"/>
                  </a:lnTo>
                  <a:lnTo>
                    <a:pt x="80" y="6912"/>
                  </a:lnTo>
                  <a:lnTo>
                    <a:pt x="0" y="7706"/>
                  </a:lnTo>
                  <a:lnTo>
                    <a:pt x="0" y="8421"/>
                  </a:lnTo>
                  <a:lnTo>
                    <a:pt x="80" y="9136"/>
                  </a:lnTo>
                  <a:lnTo>
                    <a:pt x="239" y="9851"/>
                  </a:lnTo>
                  <a:lnTo>
                    <a:pt x="477" y="10486"/>
                  </a:lnTo>
                  <a:lnTo>
                    <a:pt x="715" y="11042"/>
                  </a:lnTo>
                  <a:lnTo>
                    <a:pt x="1112" y="11678"/>
                  </a:lnTo>
                  <a:lnTo>
                    <a:pt x="1510" y="12154"/>
                  </a:lnTo>
                  <a:lnTo>
                    <a:pt x="1907" y="12631"/>
                  </a:lnTo>
                  <a:lnTo>
                    <a:pt x="2463" y="13108"/>
                  </a:lnTo>
                  <a:lnTo>
                    <a:pt x="2939" y="13505"/>
                  </a:lnTo>
                  <a:lnTo>
                    <a:pt x="3575" y="13822"/>
                  </a:lnTo>
                  <a:lnTo>
                    <a:pt x="4210" y="14140"/>
                  </a:lnTo>
                  <a:lnTo>
                    <a:pt x="4846" y="14379"/>
                  </a:lnTo>
                  <a:lnTo>
                    <a:pt x="5561" y="14537"/>
                  </a:lnTo>
                  <a:lnTo>
                    <a:pt x="6276" y="14696"/>
                  </a:lnTo>
                  <a:lnTo>
                    <a:pt x="7070" y="14776"/>
                  </a:lnTo>
                  <a:lnTo>
                    <a:pt x="7785" y="14776"/>
                  </a:lnTo>
                  <a:lnTo>
                    <a:pt x="8500" y="14696"/>
                  </a:lnTo>
                  <a:lnTo>
                    <a:pt x="9215" y="14537"/>
                  </a:lnTo>
                  <a:lnTo>
                    <a:pt x="9930" y="14299"/>
                  </a:lnTo>
                  <a:lnTo>
                    <a:pt x="10565" y="14061"/>
                  </a:lnTo>
                  <a:lnTo>
                    <a:pt x="11201" y="13664"/>
                  </a:lnTo>
                  <a:lnTo>
                    <a:pt x="11836" y="13266"/>
                  </a:lnTo>
                  <a:lnTo>
                    <a:pt x="12313" y="12869"/>
                  </a:lnTo>
                  <a:lnTo>
                    <a:pt x="12869" y="12313"/>
                  </a:lnTo>
                  <a:lnTo>
                    <a:pt x="13266" y="11837"/>
                  </a:lnTo>
                  <a:lnTo>
                    <a:pt x="13663" y="11201"/>
                  </a:lnTo>
                  <a:lnTo>
                    <a:pt x="14060" y="10566"/>
                  </a:lnTo>
                  <a:lnTo>
                    <a:pt x="14299" y="9930"/>
                  </a:lnTo>
                  <a:lnTo>
                    <a:pt x="14537" y="9215"/>
                  </a:lnTo>
                  <a:lnTo>
                    <a:pt x="14696" y="8500"/>
                  </a:lnTo>
                  <a:lnTo>
                    <a:pt x="14775" y="7785"/>
                  </a:lnTo>
                  <a:lnTo>
                    <a:pt x="14775" y="6991"/>
                  </a:lnTo>
                  <a:lnTo>
                    <a:pt x="14696" y="6276"/>
                  </a:lnTo>
                  <a:lnTo>
                    <a:pt x="14537" y="5561"/>
                  </a:lnTo>
                  <a:lnTo>
                    <a:pt x="14299" y="4846"/>
                  </a:lnTo>
                  <a:lnTo>
                    <a:pt x="14060" y="4211"/>
                  </a:lnTo>
                  <a:lnTo>
                    <a:pt x="13743" y="3575"/>
                  </a:lnTo>
                  <a:lnTo>
                    <a:pt x="13345" y="3019"/>
                  </a:lnTo>
                  <a:lnTo>
                    <a:pt x="12869" y="2463"/>
                  </a:lnTo>
                  <a:lnTo>
                    <a:pt x="12392" y="1907"/>
                  </a:lnTo>
                  <a:lnTo>
                    <a:pt x="11836" y="1510"/>
                  </a:lnTo>
                  <a:lnTo>
                    <a:pt x="11201" y="1113"/>
                  </a:lnTo>
                  <a:lnTo>
                    <a:pt x="10645" y="716"/>
                  </a:lnTo>
                  <a:lnTo>
                    <a:pt x="9930" y="477"/>
                  </a:lnTo>
                  <a:lnTo>
                    <a:pt x="9215" y="239"/>
                  </a:lnTo>
                  <a:lnTo>
                    <a:pt x="8500" y="80"/>
                  </a:lnTo>
                  <a:lnTo>
                    <a:pt x="77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2090225" y="1624250"/>
              <a:ext cx="178750" cy="182725"/>
            </a:xfrm>
            <a:custGeom>
              <a:avLst/>
              <a:gdLst/>
              <a:ahLst/>
              <a:cxnLst/>
              <a:rect l="l" t="t" r="r" b="b"/>
              <a:pathLst>
                <a:path w="7150" h="7309" extrusionOk="0">
                  <a:moveTo>
                    <a:pt x="2939" y="1"/>
                  </a:moveTo>
                  <a:lnTo>
                    <a:pt x="2304" y="239"/>
                  </a:lnTo>
                  <a:lnTo>
                    <a:pt x="1748" y="557"/>
                  </a:lnTo>
                  <a:lnTo>
                    <a:pt x="1192" y="954"/>
                  </a:lnTo>
                  <a:lnTo>
                    <a:pt x="715" y="1510"/>
                  </a:lnTo>
                  <a:lnTo>
                    <a:pt x="318" y="2066"/>
                  </a:lnTo>
                  <a:lnTo>
                    <a:pt x="80" y="2781"/>
                  </a:lnTo>
                  <a:lnTo>
                    <a:pt x="0" y="3496"/>
                  </a:lnTo>
                  <a:lnTo>
                    <a:pt x="0" y="4211"/>
                  </a:lnTo>
                  <a:lnTo>
                    <a:pt x="159" y="4846"/>
                  </a:lnTo>
                  <a:lnTo>
                    <a:pt x="397" y="5482"/>
                  </a:lnTo>
                  <a:lnTo>
                    <a:pt x="795" y="6038"/>
                  </a:lnTo>
                  <a:lnTo>
                    <a:pt x="1351" y="6594"/>
                  </a:lnTo>
                  <a:lnTo>
                    <a:pt x="1986" y="6991"/>
                  </a:lnTo>
                  <a:lnTo>
                    <a:pt x="2622" y="7229"/>
                  </a:lnTo>
                  <a:lnTo>
                    <a:pt x="3337" y="7309"/>
                  </a:lnTo>
                  <a:lnTo>
                    <a:pt x="4051" y="7309"/>
                  </a:lnTo>
                  <a:lnTo>
                    <a:pt x="4766" y="7150"/>
                  </a:lnTo>
                  <a:lnTo>
                    <a:pt x="5402" y="6912"/>
                  </a:lnTo>
                  <a:lnTo>
                    <a:pt x="5958" y="6514"/>
                  </a:lnTo>
                  <a:lnTo>
                    <a:pt x="6435" y="5958"/>
                  </a:lnTo>
                  <a:lnTo>
                    <a:pt x="6832" y="5323"/>
                  </a:lnTo>
                  <a:lnTo>
                    <a:pt x="7070" y="4687"/>
                  </a:lnTo>
                  <a:lnTo>
                    <a:pt x="7149" y="3973"/>
                  </a:lnTo>
                  <a:lnTo>
                    <a:pt x="7070" y="3178"/>
                  </a:lnTo>
                  <a:lnTo>
                    <a:pt x="6911" y="2543"/>
                  </a:lnTo>
                  <a:lnTo>
                    <a:pt x="6593" y="1828"/>
                  </a:lnTo>
                  <a:lnTo>
                    <a:pt x="6117" y="1272"/>
                  </a:lnTo>
                  <a:lnTo>
                    <a:pt x="5561" y="716"/>
                  </a:lnTo>
                  <a:lnTo>
                    <a:pt x="4925" y="318"/>
                  </a:lnTo>
                  <a:lnTo>
                    <a:pt x="4290" y="80"/>
                  </a:lnTo>
                  <a:lnTo>
                    <a:pt x="357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2125975" y="1662000"/>
              <a:ext cx="111225" cy="109225"/>
            </a:xfrm>
            <a:custGeom>
              <a:avLst/>
              <a:gdLst/>
              <a:ahLst/>
              <a:cxnLst/>
              <a:rect l="l" t="t" r="r" b="b"/>
              <a:pathLst>
                <a:path w="4449" h="4369" extrusionOk="0">
                  <a:moveTo>
                    <a:pt x="2304" y="0"/>
                  </a:moveTo>
                  <a:lnTo>
                    <a:pt x="1827" y="79"/>
                  </a:lnTo>
                  <a:lnTo>
                    <a:pt x="1430" y="159"/>
                  </a:lnTo>
                  <a:lnTo>
                    <a:pt x="1033" y="318"/>
                  </a:lnTo>
                  <a:lnTo>
                    <a:pt x="715" y="556"/>
                  </a:lnTo>
                  <a:lnTo>
                    <a:pt x="397" y="874"/>
                  </a:lnTo>
                  <a:lnTo>
                    <a:pt x="159" y="1271"/>
                  </a:lnTo>
                  <a:lnTo>
                    <a:pt x="0" y="1668"/>
                  </a:lnTo>
                  <a:lnTo>
                    <a:pt x="0" y="2145"/>
                  </a:lnTo>
                  <a:lnTo>
                    <a:pt x="0" y="2542"/>
                  </a:lnTo>
                  <a:lnTo>
                    <a:pt x="80" y="2939"/>
                  </a:lnTo>
                  <a:lnTo>
                    <a:pt x="238" y="3336"/>
                  </a:lnTo>
                  <a:lnTo>
                    <a:pt x="477" y="3654"/>
                  </a:lnTo>
                  <a:lnTo>
                    <a:pt x="794" y="3972"/>
                  </a:lnTo>
                  <a:lnTo>
                    <a:pt x="1192" y="4210"/>
                  </a:lnTo>
                  <a:lnTo>
                    <a:pt x="1668" y="4369"/>
                  </a:lnTo>
                  <a:lnTo>
                    <a:pt x="2542" y="4369"/>
                  </a:lnTo>
                  <a:lnTo>
                    <a:pt x="2939" y="4210"/>
                  </a:lnTo>
                  <a:lnTo>
                    <a:pt x="3336" y="3972"/>
                  </a:lnTo>
                  <a:lnTo>
                    <a:pt x="3654" y="3733"/>
                  </a:lnTo>
                  <a:lnTo>
                    <a:pt x="3972" y="3336"/>
                  </a:lnTo>
                  <a:lnTo>
                    <a:pt x="4210" y="3019"/>
                  </a:lnTo>
                  <a:lnTo>
                    <a:pt x="4369" y="2542"/>
                  </a:lnTo>
                  <a:lnTo>
                    <a:pt x="4448" y="2145"/>
                  </a:lnTo>
                  <a:lnTo>
                    <a:pt x="4369" y="1748"/>
                  </a:lnTo>
                  <a:lnTo>
                    <a:pt x="4290" y="1430"/>
                  </a:lnTo>
                  <a:lnTo>
                    <a:pt x="4051" y="1033"/>
                  </a:lnTo>
                  <a:lnTo>
                    <a:pt x="3813" y="715"/>
                  </a:lnTo>
                  <a:lnTo>
                    <a:pt x="3495" y="477"/>
                  </a:lnTo>
                  <a:lnTo>
                    <a:pt x="3098" y="238"/>
                  </a:lnTo>
                  <a:lnTo>
                    <a:pt x="2701" y="79"/>
                  </a:lnTo>
                  <a:lnTo>
                    <a:pt x="23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2123975" y="1654050"/>
              <a:ext cx="15925" cy="15900"/>
            </a:xfrm>
            <a:custGeom>
              <a:avLst/>
              <a:gdLst/>
              <a:ahLst/>
              <a:cxnLst/>
              <a:rect l="l" t="t" r="r" b="b"/>
              <a:pathLst>
                <a:path w="637" h="636" extrusionOk="0">
                  <a:moveTo>
                    <a:pt x="239" y="0"/>
                  </a:moveTo>
                  <a:lnTo>
                    <a:pt x="80" y="80"/>
                  </a:lnTo>
                  <a:lnTo>
                    <a:pt x="1" y="159"/>
                  </a:lnTo>
                  <a:lnTo>
                    <a:pt x="1" y="318"/>
                  </a:lnTo>
                  <a:lnTo>
                    <a:pt x="1" y="397"/>
                  </a:lnTo>
                  <a:lnTo>
                    <a:pt x="80" y="556"/>
                  </a:lnTo>
                  <a:lnTo>
                    <a:pt x="160" y="636"/>
                  </a:lnTo>
                  <a:lnTo>
                    <a:pt x="477" y="636"/>
                  </a:lnTo>
                  <a:lnTo>
                    <a:pt x="636" y="397"/>
                  </a:lnTo>
                  <a:lnTo>
                    <a:pt x="636" y="239"/>
                  </a:lnTo>
                  <a:lnTo>
                    <a:pt x="557" y="159"/>
                  </a:lnTo>
                  <a:lnTo>
                    <a:pt x="477" y="80"/>
                  </a:lnTo>
                  <a:lnTo>
                    <a:pt x="31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2173625" y="1640150"/>
              <a:ext cx="15925" cy="15900"/>
            </a:xfrm>
            <a:custGeom>
              <a:avLst/>
              <a:gdLst/>
              <a:ahLst/>
              <a:cxnLst/>
              <a:rect l="l" t="t" r="r" b="b"/>
              <a:pathLst>
                <a:path w="637" h="636" extrusionOk="0">
                  <a:moveTo>
                    <a:pt x="159" y="0"/>
                  </a:moveTo>
                  <a:lnTo>
                    <a:pt x="80" y="80"/>
                  </a:lnTo>
                  <a:lnTo>
                    <a:pt x="1" y="239"/>
                  </a:lnTo>
                  <a:lnTo>
                    <a:pt x="1" y="397"/>
                  </a:lnTo>
                  <a:lnTo>
                    <a:pt x="80" y="477"/>
                  </a:lnTo>
                  <a:lnTo>
                    <a:pt x="159" y="556"/>
                  </a:lnTo>
                  <a:lnTo>
                    <a:pt x="318" y="636"/>
                  </a:lnTo>
                  <a:lnTo>
                    <a:pt x="398" y="556"/>
                  </a:lnTo>
                  <a:lnTo>
                    <a:pt x="557" y="556"/>
                  </a:lnTo>
                  <a:lnTo>
                    <a:pt x="636" y="318"/>
                  </a:lnTo>
                  <a:lnTo>
                    <a:pt x="636" y="159"/>
                  </a:lnTo>
                  <a:lnTo>
                    <a:pt x="557"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102125" y="1703700"/>
              <a:ext cx="15925" cy="15900"/>
            </a:xfrm>
            <a:custGeom>
              <a:avLst/>
              <a:gdLst/>
              <a:ahLst/>
              <a:cxnLst/>
              <a:rect l="l" t="t" r="r" b="b"/>
              <a:pathLst>
                <a:path w="637" h="636" extrusionOk="0">
                  <a:moveTo>
                    <a:pt x="239" y="0"/>
                  </a:moveTo>
                  <a:lnTo>
                    <a:pt x="80" y="80"/>
                  </a:lnTo>
                  <a:lnTo>
                    <a:pt x="1" y="159"/>
                  </a:lnTo>
                  <a:lnTo>
                    <a:pt x="1" y="238"/>
                  </a:lnTo>
                  <a:lnTo>
                    <a:pt x="1" y="397"/>
                  </a:lnTo>
                  <a:lnTo>
                    <a:pt x="80" y="477"/>
                  </a:lnTo>
                  <a:lnTo>
                    <a:pt x="160" y="556"/>
                  </a:lnTo>
                  <a:lnTo>
                    <a:pt x="319" y="636"/>
                  </a:lnTo>
                  <a:lnTo>
                    <a:pt x="398" y="636"/>
                  </a:lnTo>
                  <a:lnTo>
                    <a:pt x="477" y="556"/>
                  </a:lnTo>
                  <a:lnTo>
                    <a:pt x="636" y="318"/>
                  </a:lnTo>
                  <a:lnTo>
                    <a:pt x="636" y="238"/>
                  </a:lnTo>
                  <a:lnTo>
                    <a:pt x="557"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2114050" y="1749375"/>
              <a:ext cx="15900" cy="15900"/>
            </a:xfrm>
            <a:custGeom>
              <a:avLst/>
              <a:gdLst/>
              <a:ahLst/>
              <a:cxnLst/>
              <a:rect l="l" t="t" r="r" b="b"/>
              <a:pathLst>
                <a:path w="636" h="636" extrusionOk="0">
                  <a:moveTo>
                    <a:pt x="239" y="0"/>
                  </a:moveTo>
                  <a:lnTo>
                    <a:pt x="159" y="80"/>
                  </a:lnTo>
                  <a:lnTo>
                    <a:pt x="80" y="159"/>
                  </a:lnTo>
                  <a:lnTo>
                    <a:pt x="0" y="318"/>
                  </a:lnTo>
                  <a:lnTo>
                    <a:pt x="0" y="397"/>
                  </a:lnTo>
                  <a:lnTo>
                    <a:pt x="80" y="556"/>
                  </a:lnTo>
                  <a:lnTo>
                    <a:pt x="159" y="636"/>
                  </a:lnTo>
                  <a:lnTo>
                    <a:pt x="557" y="636"/>
                  </a:lnTo>
                  <a:lnTo>
                    <a:pt x="636" y="397"/>
                  </a:lnTo>
                  <a:lnTo>
                    <a:pt x="636" y="238"/>
                  </a:lnTo>
                  <a:lnTo>
                    <a:pt x="557" y="159"/>
                  </a:lnTo>
                  <a:lnTo>
                    <a:pt x="477" y="80"/>
                  </a:lnTo>
                  <a:lnTo>
                    <a:pt x="39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151775" y="1779150"/>
              <a:ext cx="15925" cy="15925"/>
            </a:xfrm>
            <a:custGeom>
              <a:avLst/>
              <a:gdLst/>
              <a:ahLst/>
              <a:cxnLst/>
              <a:rect l="l" t="t" r="r" b="b"/>
              <a:pathLst>
                <a:path w="637" h="637" extrusionOk="0">
                  <a:moveTo>
                    <a:pt x="239" y="1"/>
                  </a:moveTo>
                  <a:lnTo>
                    <a:pt x="160" y="80"/>
                  </a:lnTo>
                  <a:lnTo>
                    <a:pt x="80" y="160"/>
                  </a:lnTo>
                  <a:lnTo>
                    <a:pt x="1" y="239"/>
                  </a:lnTo>
                  <a:lnTo>
                    <a:pt x="1" y="398"/>
                  </a:lnTo>
                  <a:lnTo>
                    <a:pt x="80" y="477"/>
                  </a:lnTo>
                  <a:lnTo>
                    <a:pt x="160" y="557"/>
                  </a:lnTo>
                  <a:lnTo>
                    <a:pt x="319" y="636"/>
                  </a:lnTo>
                  <a:lnTo>
                    <a:pt x="398" y="636"/>
                  </a:lnTo>
                  <a:lnTo>
                    <a:pt x="557" y="557"/>
                  </a:lnTo>
                  <a:lnTo>
                    <a:pt x="636" y="318"/>
                  </a:lnTo>
                  <a:lnTo>
                    <a:pt x="636" y="239"/>
                  </a:lnTo>
                  <a:lnTo>
                    <a:pt x="557" y="80"/>
                  </a:lnTo>
                  <a:lnTo>
                    <a:pt x="477" y="1"/>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195475" y="1777175"/>
              <a:ext cx="15900" cy="15900"/>
            </a:xfrm>
            <a:custGeom>
              <a:avLst/>
              <a:gdLst/>
              <a:ahLst/>
              <a:cxnLst/>
              <a:rect l="l" t="t" r="r" b="b"/>
              <a:pathLst>
                <a:path w="636" h="636" extrusionOk="0">
                  <a:moveTo>
                    <a:pt x="398" y="0"/>
                  </a:moveTo>
                  <a:lnTo>
                    <a:pt x="239" y="80"/>
                  </a:lnTo>
                  <a:lnTo>
                    <a:pt x="159" y="80"/>
                  </a:lnTo>
                  <a:lnTo>
                    <a:pt x="80" y="159"/>
                  </a:lnTo>
                  <a:lnTo>
                    <a:pt x="0" y="318"/>
                  </a:lnTo>
                  <a:lnTo>
                    <a:pt x="0" y="477"/>
                  </a:lnTo>
                  <a:lnTo>
                    <a:pt x="80" y="556"/>
                  </a:lnTo>
                  <a:lnTo>
                    <a:pt x="159" y="636"/>
                  </a:lnTo>
                  <a:lnTo>
                    <a:pt x="556" y="636"/>
                  </a:lnTo>
                  <a:lnTo>
                    <a:pt x="636" y="397"/>
                  </a:lnTo>
                  <a:lnTo>
                    <a:pt x="636" y="239"/>
                  </a:lnTo>
                  <a:lnTo>
                    <a:pt x="556" y="159"/>
                  </a:lnTo>
                  <a:lnTo>
                    <a:pt x="477" y="80"/>
                  </a:lnTo>
                  <a:lnTo>
                    <a:pt x="39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235200" y="1751350"/>
              <a:ext cx="15900" cy="15925"/>
            </a:xfrm>
            <a:custGeom>
              <a:avLst/>
              <a:gdLst/>
              <a:ahLst/>
              <a:cxnLst/>
              <a:rect l="l" t="t" r="r" b="b"/>
              <a:pathLst>
                <a:path w="636" h="637" extrusionOk="0">
                  <a:moveTo>
                    <a:pt x="238" y="1"/>
                  </a:moveTo>
                  <a:lnTo>
                    <a:pt x="79" y="80"/>
                  </a:lnTo>
                  <a:lnTo>
                    <a:pt x="0" y="159"/>
                  </a:lnTo>
                  <a:lnTo>
                    <a:pt x="0" y="318"/>
                  </a:lnTo>
                  <a:lnTo>
                    <a:pt x="0" y="398"/>
                  </a:lnTo>
                  <a:lnTo>
                    <a:pt x="79" y="557"/>
                  </a:lnTo>
                  <a:lnTo>
                    <a:pt x="159" y="636"/>
                  </a:lnTo>
                  <a:lnTo>
                    <a:pt x="397" y="636"/>
                  </a:lnTo>
                  <a:lnTo>
                    <a:pt x="477" y="557"/>
                  </a:lnTo>
                  <a:lnTo>
                    <a:pt x="636" y="398"/>
                  </a:lnTo>
                  <a:lnTo>
                    <a:pt x="636" y="239"/>
                  </a:lnTo>
                  <a:lnTo>
                    <a:pt x="556" y="159"/>
                  </a:lnTo>
                  <a:lnTo>
                    <a:pt x="477" y="80"/>
                  </a:lnTo>
                  <a:lnTo>
                    <a:pt x="318" y="1"/>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243125" y="1699725"/>
              <a:ext cx="15925" cy="15900"/>
            </a:xfrm>
            <a:custGeom>
              <a:avLst/>
              <a:gdLst/>
              <a:ahLst/>
              <a:cxnLst/>
              <a:rect l="l" t="t" r="r" b="b"/>
              <a:pathLst>
                <a:path w="637" h="636" extrusionOk="0">
                  <a:moveTo>
                    <a:pt x="239" y="0"/>
                  </a:moveTo>
                  <a:lnTo>
                    <a:pt x="160" y="80"/>
                  </a:lnTo>
                  <a:lnTo>
                    <a:pt x="80" y="159"/>
                  </a:lnTo>
                  <a:lnTo>
                    <a:pt x="1" y="239"/>
                  </a:lnTo>
                  <a:lnTo>
                    <a:pt x="80" y="397"/>
                  </a:lnTo>
                  <a:lnTo>
                    <a:pt x="80" y="477"/>
                  </a:lnTo>
                  <a:lnTo>
                    <a:pt x="239" y="556"/>
                  </a:lnTo>
                  <a:lnTo>
                    <a:pt x="319" y="636"/>
                  </a:lnTo>
                  <a:lnTo>
                    <a:pt x="477" y="636"/>
                  </a:lnTo>
                  <a:lnTo>
                    <a:pt x="557" y="556"/>
                  </a:lnTo>
                  <a:lnTo>
                    <a:pt x="636" y="318"/>
                  </a:lnTo>
                  <a:lnTo>
                    <a:pt x="636" y="239"/>
                  </a:lnTo>
                  <a:lnTo>
                    <a:pt x="636"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217325" y="1658025"/>
              <a:ext cx="15900" cy="15900"/>
            </a:xfrm>
            <a:custGeom>
              <a:avLst/>
              <a:gdLst/>
              <a:ahLst/>
              <a:cxnLst/>
              <a:rect l="l" t="t" r="r" b="b"/>
              <a:pathLst>
                <a:path w="636" h="636" extrusionOk="0">
                  <a:moveTo>
                    <a:pt x="238" y="0"/>
                  </a:moveTo>
                  <a:lnTo>
                    <a:pt x="159" y="80"/>
                  </a:lnTo>
                  <a:lnTo>
                    <a:pt x="80" y="159"/>
                  </a:lnTo>
                  <a:lnTo>
                    <a:pt x="0" y="238"/>
                  </a:lnTo>
                  <a:lnTo>
                    <a:pt x="0" y="397"/>
                  </a:lnTo>
                  <a:lnTo>
                    <a:pt x="80" y="477"/>
                  </a:lnTo>
                  <a:lnTo>
                    <a:pt x="159" y="556"/>
                  </a:lnTo>
                  <a:lnTo>
                    <a:pt x="318" y="636"/>
                  </a:lnTo>
                  <a:lnTo>
                    <a:pt x="397" y="636"/>
                  </a:lnTo>
                  <a:lnTo>
                    <a:pt x="556" y="556"/>
                  </a:lnTo>
                  <a:lnTo>
                    <a:pt x="636" y="318"/>
                  </a:lnTo>
                  <a:lnTo>
                    <a:pt x="636" y="238"/>
                  </a:lnTo>
                  <a:lnTo>
                    <a:pt x="556"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304700" y="1638150"/>
              <a:ext cx="172800" cy="343600"/>
            </a:xfrm>
            <a:custGeom>
              <a:avLst/>
              <a:gdLst/>
              <a:ahLst/>
              <a:cxnLst/>
              <a:rect l="l" t="t" r="r" b="b"/>
              <a:pathLst>
                <a:path w="6912" h="13744" extrusionOk="0">
                  <a:moveTo>
                    <a:pt x="5640" y="1"/>
                  </a:moveTo>
                  <a:lnTo>
                    <a:pt x="5243" y="160"/>
                  </a:lnTo>
                  <a:lnTo>
                    <a:pt x="4925" y="319"/>
                  </a:lnTo>
                  <a:lnTo>
                    <a:pt x="4607" y="557"/>
                  </a:lnTo>
                  <a:lnTo>
                    <a:pt x="4449" y="795"/>
                  </a:lnTo>
                  <a:lnTo>
                    <a:pt x="4290" y="1192"/>
                  </a:lnTo>
                  <a:lnTo>
                    <a:pt x="4131" y="1590"/>
                  </a:lnTo>
                  <a:lnTo>
                    <a:pt x="3972" y="2543"/>
                  </a:lnTo>
                  <a:lnTo>
                    <a:pt x="3734" y="4846"/>
                  </a:lnTo>
                  <a:lnTo>
                    <a:pt x="3495" y="6117"/>
                  </a:lnTo>
                  <a:lnTo>
                    <a:pt x="3257" y="6753"/>
                  </a:lnTo>
                  <a:lnTo>
                    <a:pt x="3019" y="7388"/>
                  </a:lnTo>
                  <a:lnTo>
                    <a:pt x="2780" y="8024"/>
                  </a:lnTo>
                  <a:lnTo>
                    <a:pt x="2463" y="8580"/>
                  </a:lnTo>
                  <a:lnTo>
                    <a:pt x="1827" y="9533"/>
                  </a:lnTo>
                  <a:lnTo>
                    <a:pt x="636" y="11042"/>
                  </a:lnTo>
                  <a:lnTo>
                    <a:pt x="239" y="11678"/>
                  </a:lnTo>
                  <a:lnTo>
                    <a:pt x="80" y="11916"/>
                  </a:lnTo>
                  <a:lnTo>
                    <a:pt x="0" y="12234"/>
                  </a:lnTo>
                  <a:lnTo>
                    <a:pt x="0" y="12472"/>
                  </a:lnTo>
                  <a:lnTo>
                    <a:pt x="0" y="12790"/>
                  </a:lnTo>
                  <a:lnTo>
                    <a:pt x="159" y="13028"/>
                  </a:lnTo>
                  <a:lnTo>
                    <a:pt x="397" y="13346"/>
                  </a:lnTo>
                  <a:lnTo>
                    <a:pt x="636" y="13584"/>
                  </a:lnTo>
                  <a:lnTo>
                    <a:pt x="874" y="13743"/>
                  </a:lnTo>
                  <a:lnTo>
                    <a:pt x="1192" y="13743"/>
                  </a:lnTo>
                  <a:lnTo>
                    <a:pt x="1510" y="13664"/>
                  </a:lnTo>
                  <a:lnTo>
                    <a:pt x="1827" y="13584"/>
                  </a:lnTo>
                  <a:lnTo>
                    <a:pt x="2224" y="13346"/>
                  </a:lnTo>
                  <a:lnTo>
                    <a:pt x="2939" y="12790"/>
                  </a:lnTo>
                  <a:lnTo>
                    <a:pt x="3654" y="11916"/>
                  </a:lnTo>
                  <a:lnTo>
                    <a:pt x="4369" y="10883"/>
                  </a:lnTo>
                  <a:lnTo>
                    <a:pt x="5084" y="9771"/>
                  </a:lnTo>
                  <a:lnTo>
                    <a:pt x="5640" y="8500"/>
                  </a:lnTo>
                  <a:lnTo>
                    <a:pt x="6117" y="7071"/>
                  </a:lnTo>
                  <a:lnTo>
                    <a:pt x="6514" y="5641"/>
                  </a:lnTo>
                  <a:lnTo>
                    <a:pt x="6832" y="4211"/>
                  </a:lnTo>
                  <a:lnTo>
                    <a:pt x="6911" y="2860"/>
                  </a:lnTo>
                  <a:lnTo>
                    <a:pt x="6911" y="1669"/>
                  </a:lnTo>
                  <a:lnTo>
                    <a:pt x="6832" y="1192"/>
                  </a:lnTo>
                  <a:lnTo>
                    <a:pt x="6673" y="716"/>
                  </a:lnTo>
                  <a:lnTo>
                    <a:pt x="6514" y="398"/>
                  </a:lnTo>
                  <a:lnTo>
                    <a:pt x="6276" y="160"/>
                  </a:lnTo>
                  <a:lnTo>
                    <a:pt x="5958" y="80"/>
                  </a:lnTo>
                  <a:lnTo>
                    <a:pt x="5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1480550" y="978850"/>
              <a:ext cx="123150" cy="194625"/>
            </a:xfrm>
            <a:custGeom>
              <a:avLst/>
              <a:gdLst/>
              <a:ahLst/>
              <a:cxnLst/>
              <a:rect l="l" t="t" r="r" b="b"/>
              <a:pathLst>
                <a:path w="4926" h="7785" extrusionOk="0">
                  <a:moveTo>
                    <a:pt x="3178" y="0"/>
                  </a:moveTo>
                  <a:lnTo>
                    <a:pt x="2702" y="80"/>
                  </a:lnTo>
                  <a:lnTo>
                    <a:pt x="2225" y="318"/>
                  </a:lnTo>
                  <a:lnTo>
                    <a:pt x="1669" y="636"/>
                  </a:lnTo>
                  <a:lnTo>
                    <a:pt x="1113" y="1112"/>
                  </a:lnTo>
                  <a:lnTo>
                    <a:pt x="716" y="1668"/>
                  </a:lnTo>
                  <a:lnTo>
                    <a:pt x="318" y="2304"/>
                  </a:lnTo>
                  <a:lnTo>
                    <a:pt x="80" y="3019"/>
                  </a:lnTo>
                  <a:lnTo>
                    <a:pt x="1" y="3813"/>
                  </a:lnTo>
                  <a:lnTo>
                    <a:pt x="80" y="4528"/>
                  </a:lnTo>
                  <a:lnTo>
                    <a:pt x="239" y="5322"/>
                  </a:lnTo>
                  <a:lnTo>
                    <a:pt x="557" y="5958"/>
                  </a:lnTo>
                  <a:lnTo>
                    <a:pt x="954" y="6593"/>
                  </a:lnTo>
                  <a:lnTo>
                    <a:pt x="1351" y="7070"/>
                  </a:lnTo>
                  <a:lnTo>
                    <a:pt x="1828" y="7467"/>
                  </a:lnTo>
                  <a:lnTo>
                    <a:pt x="2304" y="7706"/>
                  </a:lnTo>
                  <a:lnTo>
                    <a:pt x="2781" y="7785"/>
                  </a:lnTo>
                  <a:lnTo>
                    <a:pt x="3178" y="7706"/>
                  </a:lnTo>
                  <a:lnTo>
                    <a:pt x="3655" y="7467"/>
                  </a:lnTo>
                  <a:lnTo>
                    <a:pt x="3972" y="7149"/>
                  </a:lnTo>
                  <a:lnTo>
                    <a:pt x="4290" y="6673"/>
                  </a:lnTo>
                  <a:lnTo>
                    <a:pt x="4608" y="6117"/>
                  </a:lnTo>
                  <a:lnTo>
                    <a:pt x="4767" y="5481"/>
                  </a:lnTo>
                  <a:lnTo>
                    <a:pt x="4926" y="4766"/>
                  </a:lnTo>
                  <a:lnTo>
                    <a:pt x="4926" y="3972"/>
                  </a:lnTo>
                  <a:lnTo>
                    <a:pt x="4926" y="3178"/>
                  </a:lnTo>
                  <a:lnTo>
                    <a:pt x="4846" y="2463"/>
                  </a:lnTo>
                  <a:lnTo>
                    <a:pt x="4687" y="1827"/>
                  </a:lnTo>
                  <a:lnTo>
                    <a:pt x="4529" y="1192"/>
                  </a:lnTo>
                  <a:lnTo>
                    <a:pt x="4290" y="715"/>
                  </a:lnTo>
                  <a:lnTo>
                    <a:pt x="3972" y="318"/>
                  </a:lnTo>
                  <a:lnTo>
                    <a:pt x="3575" y="80"/>
                  </a:lnTo>
                  <a:lnTo>
                    <a:pt x="31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020275" y="1042400"/>
              <a:ext cx="105275" cy="150950"/>
            </a:xfrm>
            <a:custGeom>
              <a:avLst/>
              <a:gdLst/>
              <a:ahLst/>
              <a:cxnLst/>
              <a:rect l="l" t="t" r="r" b="b"/>
              <a:pathLst>
                <a:path w="4211" h="6038" extrusionOk="0">
                  <a:moveTo>
                    <a:pt x="1907" y="0"/>
                  </a:moveTo>
                  <a:lnTo>
                    <a:pt x="1509" y="80"/>
                  </a:lnTo>
                  <a:lnTo>
                    <a:pt x="1112" y="239"/>
                  </a:lnTo>
                  <a:lnTo>
                    <a:pt x="795" y="477"/>
                  </a:lnTo>
                  <a:lnTo>
                    <a:pt x="556" y="874"/>
                  </a:lnTo>
                  <a:lnTo>
                    <a:pt x="318" y="1351"/>
                  </a:lnTo>
                  <a:lnTo>
                    <a:pt x="159" y="1827"/>
                  </a:lnTo>
                  <a:lnTo>
                    <a:pt x="80" y="2383"/>
                  </a:lnTo>
                  <a:lnTo>
                    <a:pt x="0" y="3019"/>
                  </a:lnTo>
                  <a:lnTo>
                    <a:pt x="80" y="3654"/>
                  </a:lnTo>
                  <a:lnTo>
                    <a:pt x="159" y="4210"/>
                  </a:lnTo>
                  <a:lnTo>
                    <a:pt x="318" y="4687"/>
                  </a:lnTo>
                  <a:lnTo>
                    <a:pt x="556" y="5164"/>
                  </a:lnTo>
                  <a:lnTo>
                    <a:pt x="795" y="5561"/>
                  </a:lnTo>
                  <a:lnTo>
                    <a:pt x="1112" y="5799"/>
                  </a:lnTo>
                  <a:lnTo>
                    <a:pt x="1509" y="6037"/>
                  </a:lnTo>
                  <a:lnTo>
                    <a:pt x="1907" y="6037"/>
                  </a:lnTo>
                  <a:lnTo>
                    <a:pt x="2304" y="5958"/>
                  </a:lnTo>
                  <a:lnTo>
                    <a:pt x="2701" y="5799"/>
                  </a:lnTo>
                  <a:lnTo>
                    <a:pt x="3098" y="5481"/>
                  </a:lnTo>
                  <a:lnTo>
                    <a:pt x="3416" y="5005"/>
                  </a:lnTo>
                  <a:lnTo>
                    <a:pt x="3734" y="4528"/>
                  </a:lnTo>
                  <a:lnTo>
                    <a:pt x="3972" y="3972"/>
                  </a:lnTo>
                  <a:lnTo>
                    <a:pt x="4210" y="3337"/>
                  </a:lnTo>
                  <a:lnTo>
                    <a:pt x="4210" y="2780"/>
                  </a:lnTo>
                  <a:lnTo>
                    <a:pt x="4210" y="2145"/>
                  </a:lnTo>
                  <a:lnTo>
                    <a:pt x="3972" y="1589"/>
                  </a:lnTo>
                  <a:lnTo>
                    <a:pt x="3734" y="1112"/>
                  </a:lnTo>
                  <a:lnTo>
                    <a:pt x="3416" y="715"/>
                  </a:lnTo>
                  <a:lnTo>
                    <a:pt x="3098" y="397"/>
                  </a:lnTo>
                  <a:lnTo>
                    <a:pt x="2701" y="159"/>
                  </a:lnTo>
                  <a:lnTo>
                    <a:pt x="23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4747325" y="1368075"/>
              <a:ext cx="699050" cy="699050"/>
            </a:xfrm>
            <a:custGeom>
              <a:avLst/>
              <a:gdLst/>
              <a:ahLst/>
              <a:cxnLst/>
              <a:rect l="l" t="t" r="r" b="b"/>
              <a:pathLst>
                <a:path w="27962" h="27962" extrusionOk="0">
                  <a:moveTo>
                    <a:pt x="12710" y="1"/>
                  </a:moveTo>
                  <a:lnTo>
                    <a:pt x="11280" y="80"/>
                  </a:lnTo>
                  <a:lnTo>
                    <a:pt x="9930" y="239"/>
                  </a:lnTo>
                  <a:lnTo>
                    <a:pt x="8659" y="636"/>
                  </a:lnTo>
                  <a:lnTo>
                    <a:pt x="7467" y="1113"/>
                  </a:lnTo>
                  <a:lnTo>
                    <a:pt x="6355" y="1669"/>
                  </a:lnTo>
                  <a:lnTo>
                    <a:pt x="5322" y="2384"/>
                  </a:lnTo>
                  <a:lnTo>
                    <a:pt x="4369" y="3178"/>
                  </a:lnTo>
                  <a:lnTo>
                    <a:pt x="3495" y="4052"/>
                  </a:lnTo>
                  <a:lnTo>
                    <a:pt x="2701" y="5084"/>
                  </a:lnTo>
                  <a:lnTo>
                    <a:pt x="1986" y="6117"/>
                  </a:lnTo>
                  <a:lnTo>
                    <a:pt x="1351" y="7309"/>
                  </a:lnTo>
                  <a:lnTo>
                    <a:pt x="874" y="8500"/>
                  </a:lnTo>
                  <a:lnTo>
                    <a:pt x="477" y="9851"/>
                  </a:lnTo>
                  <a:lnTo>
                    <a:pt x="239" y="11122"/>
                  </a:lnTo>
                  <a:lnTo>
                    <a:pt x="80" y="12551"/>
                  </a:lnTo>
                  <a:lnTo>
                    <a:pt x="0" y="13981"/>
                  </a:lnTo>
                  <a:lnTo>
                    <a:pt x="80" y="15411"/>
                  </a:lnTo>
                  <a:lnTo>
                    <a:pt x="239" y="16761"/>
                  </a:lnTo>
                  <a:lnTo>
                    <a:pt x="636" y="18112"/>
                  </a:lnTo>
                  <a:lnTo>
                    <a:pt x="1112" y="19383"/>
                  </a:lnTo>
                  <a:lnTo>
                    <a:pt x="1668" y="20654"/>
                  </a:lnTo>
                  <a:lnTo>
                    <a:pt x="2383" y="21766"/>
                  </a:lnTo>
                  <a:lnTo>
                    <a:pt x="3178" y="22878"/>
                  </a:lnTo>
                  <a:lnTo>
                    <a:pt x="4052" y="23831"/>
                  </a:lnTo>
                  <a:lnTo>
                    <a:pt x="5084" y="24784"/>
                  </a:lnTo>
                  <a:lnTo>
                    <a:pt x="6117" y="25579"/>
                  </a:lnTo>
                  <a:lnTo>
                    <a:pt x="7308" y="26294"/>
                  </a:lnTo>
                  <a:lnTo>
                    <a:pt x="8500" y="26850"/>
                  </a:lnTo>
                  <a:lnTo>
                    <a:pt x="9850" y="27326"/>
                  </a:lnTo>
                  <a:lnTo>
                    <a:pt x="11121" y="27644"/>
                  </a:lnTo>
                  <a:lnTo>
                    <a:pt x="12551" y="27882"/>
                  </a:lnTo>
                  <a:lnTo>
                    <a:pt x="13981" y="27962"/>
                  </a:lnTo>
                  <a:lnTo>
                    <a:pt x="15411" y="27882"/>
                  </a:lnTo>
                  <a:lnTo>
                    <a:pt x="16761" y="27644"/>
                  </a:lnTo>
                  <a:lnTo>
                    <a:pt x="18112" y="27326"/>
                  </a:lnTo>
                  <a:lnTo>
                    <a:pt x="19382" y="26850"/>
                  </a:lnTo>
                  <a:lnTo>
                    <a:pt x="20653" y="26294"/>
                  </a:lnTo>
                  <a:lnTo>
                    <a:pt x="21766" y="25579"/>
                  </a:lnTo>
                  <a:lnTo>
                    <a:pt x="22878" y="24784"/>
                  </a:lnTo>
                  <a:lnTo>
                    <a:pt x="23831" y="23831"/>
                  </a:lnTo>
                  <a:lnTo>
                    <a:pt x="24784" y="22878"/>
                  </a:lnTo>
                  <a:lnTo>
                    <a:pt x="25578" y="21766"/>
                  </a:lnTo>
                  <a:lnTo>
                    <a:pt x="26293" y="20654"/>
                  </a:lnTo>
                  <a:lnTo>
                    <a:pt x="26849" y="19383"/>
                  </a:lnTo>
                  <a:lnTo>
                    <a:pt x="27326" y="18112"/>
                  </a:lnTo>
                  <a:lnTo>
                    <a:pt x="27644" y="16761"/>
                  </a:lnTo>
                  <a:lnTo>
                    <a:pt x="27882" y="15411"/>
                  </a:lnTo>
                  <a:lnTo>
                    <a:pt x="27961" y="13981"/>
                  </a:lnTo>
                  <a:lnTo>
                    <a:pt x="27882" y="12551"/>
                  </a:lnTo>
                  <a:lnTo>
                    <a:pt x="27644" y="11122"/>
                  </a:lnTo>
                  <a:lnTo>
                    <a:pt x="27247" y="9851"/>
                  </a:lnTo>
                  <a:lnTo>
                    <a:pt x="26691" y="8500"/>
                  </a:lnTo>
                  <a:lnTo>
                    <a:pt x="25976" y="7309"/>
                  </a:lnTo>
                  <a:lnTo>
                    <a:pt x="25181" y="6117"/>
                  </a:lnTo>
                  <a:lnTo>
                    <a:pt x="24228" y="5084"/>
                  </a:lnTo>
                  <a:lnTo>
                    <a:pt x="23275" y="4052"/>
                  </a:lnTo>
                  <a:lnTo>
                    <a:pt x="22163" y="3178"/>
                  </a:lnTo>
                  <a:lnTo>
                    <a:pt x="20971" y="2384"/>
                  </a:lnTo>
                  <a:lnTo>
                    <a:pt x="19700" y="1669"/>
                  </a:lnTo>
                  <a:lnTo>
                    <a:pt x="18350" y="1113"/>
                  </a:lnTo>
                  <a:lnTo>
                    <a:pt x="16999" y="636"/>
                  </a:lnTo>
                  <a:lnTo>
                    <a:pt x="15570" y="239"/>
                  </a:lnTo>
                  <a:lnTo>
                    <a:pt x="14140" y="80"/>
                  </a:lnTo>
                  <a:lnTo>
                    <a:pt x="12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912150" y="1532900"/>
              <a:ext cx="369400" cy="369400"/>
            </a:xfrm>
            <a:custGeom>
              <a:avLst/>
              <a:gdLst/>
              <a:ahLst/>
              <a:cxnLst/>
              <a:rect l="l" t="t" r="r" b="b"/>
              <a:pathLst>
                <a:path w="14776" h="14776" extrusionOk="0">
                  <a:moveTo>
                    <a:pt x="6991" y="1"/>
                  </a:moveTo>
                  <a:lnTo>
                    <a:pt x="6276" y="160"/>
                  </a:lnTo>
                  <a:lnTo>
                    <a:pt x="5561" y="318"/>
                  </a:lnTo>
                  <a:lnTo>
                    <a:pt x="4846" y="557"/>
                  </a:lnTo>
                  <a:lnTo>
                    <a:pt x="4211" y="875"/>
                  </a:lnTo>
                  <a:lnTo>
                    <a:pt x="3575" y="1272"/>
                  </a:lnTo>
                  <a:lnTo>
                    <a:pt x="2940" y="1748"/>
                  </a:lnTo>
                  <a:lnTo>
                    <a:pt x="2383" y="2225"/>
                  </a:lnTo>
                  <a:lnTo>
                    <a:pt x="1907" y="2781"/>
                  </a:lnTo>
                  <a:lnTo>
                    <a:pt x="1430" y="3416"/>
                  </a:lnTo>
                  <a:lnTo>
                    <a:pt x="1033" y="4052"/>
                  </a:lnTo>
                  <a:lnTo>
                    <a:pt x="715" y="4767"/>
                  </a:lnTo>
                  <a:lnTo>
                    <a:pt x="398" y="5402"/>
                  </a:lnTo>
                  <a:lnTo>
                    <a:pt x="239" y="6197"/>
                  </a:lnTo>
                  <a:lnTo>
                    <a:pt x="80" y="6912"/>
                  </a:lnTo>
                  <a:lnTo>
                    <a:pt x="0" y="7706"/>
                  </a:lnTo>
                  <a:lnTo>
                    <a:pt x="0" y="8421"/>
                  </a:lnTo>
                  <a:lnTo>
                    <a:pt x="80" y="9136"/>
                  </a:lnTo>
                  <a:lnTo>
                    <a:pt x="239" y="9851"/>
                  </a:lnTo>
                  <a:lnTo>
                    <a:pt x="398" y="10486"/>
                  </a:lnTo>
                  <a:lnTo>
                    <a:pt x="715" y="11042"/>
                  </a:lnTo>
                  <a:lnTo>
                    <a:pt x="1033" y="11678"/>
                  </a:lnTo>
                  <a:lnTo>
                    <a:pt x="1430" y="12154"/>
                  </a:lnTo>
                  <a:lnTo>
                    <a:pt x="1907" y="12631"/>
                  </a:lnTo>
                  <a:lnTo>
                    <a:pt x="2383" y="13108"/>
                  </a:lnTo>
                  <a:lnTo>
                    <a:pt x="2940" y="13505"/>
                  </a:lnTo>
                  <a:lnTo>
                    <a:pt x="3575" y="13822"/>
                  </a:lnTo>
                  <a:lnTo>
                    <a:pt x="4211" y="14140"/>
                  </a:lnTo>
                  <a:lnTo>
                    <a:pt x="4846" y="14379"/>
                  </a:lnTo>
                  <a:lnTo>
                    <a:pt x="5561" y="14537"/>
                  </a:lnTo>
                  <a:lnTo>
                    <a:pt x="6276" y="14696"/>
                  </a:lnTo>
                  <a:lnTo>
                    <a:pt x="6991" y="14776"/>
                  </a:lnTo>
                  <a:lnTo>
                    <a:pt x="7785" y="14776"/>
                  </a:lnTo>
                  <a:lnTo>
                    <a:pt x="8500" y="14696"/>
                  </a:lnTo>
                  <a:lnTo>
                    <a:pt x="9215" y="14537"/>
                  </a:lnTo>
                  <a:lnTo>
                    <a:pt x="9930" y="14299"/>
                  </a:lnTo>
                  <a:lnTo>
                    <a:pt x="10565" y="14061"/>
                  </a:lnTo>
                  <a:lnTo>
                    <a:pt x="11201" y="13664"/>
                  </a:lnTo>
                  <a:lnTo>
                    <a:pt x="11757" y="13266"/>
                  </a:lnTo>
                  <a:lnTo>
                    <a:pt x="12313" y="12869"/>
                  </a:lnTo>
                  <a:lnTo>
                    <a:pt x="12789" y="12313"/>
                  </a:lnTo>
                  <a:lnTo>
                    <a:pt x="13266" y="11837"/>
                  </a:lnTo>
                  <a:lnTo>
                    <a:pt x="13663" y="11201"/>
                  </a:lnTo>
                  <a:lnTo>
                    <a:pt x="13981" y="10566"/>
                  </a:lnTo>
                  <a:lnTo>
                    <a:pt x="14299" y="9930"/>
                  </a:lnTo>
                  <a:lnTo>
                    <a:pt x="14537" y="9215"/>
                  </a:lnTo>
                  <a:lnTo>
                    <a:pt x="14696" y="8500"/>
                  </a:lnTo>
                  <a:lnTo>
                    <a:pt x="14775" y="7785"/>
                  </a:lnTo>
                  <a:lnTo>
                    <a:pt x="14775" y="6991"/>
                  </a:lnTo>
                  <a:lnTo>
                    <a:pt x="14696" y="6276"/>
                  </a:lnTo>
                  <a:lnTo>
                    <a:pt x="14537" y="5561"/>
                  </a:lnTo>
                  <a:lnTo>
                    <a:pt x="14299" y="4846"/>
                  </a:lnTo>
                  <a:lnTo>
                    <a:pt x="14060" y="4211"/>
                  </a:lnTo>
                  <a:lnTo>
                    <a:pt x="13663" y="3575"/>
                  </a:lnTo>
                  <a:lnTo>
                    <a:pt x="13266" y="3019"/>
                  </a:lnTo>
                  <a:lnTo>
                    <a:pt x="12869" y="2463"/>
                  </a:lnTo>
                  <a:lnTo>
                    <a:pt x="12313" y="1907"/>
                  </a:lnTo>
                  <a:lnTo>
                    <a:pt x="11836" y="1510"/>
                  </a:lnTo>
                  <a:lnTo>
                    <a:pt x="11201" y="1113"/>
                  </a:lnTo>
                  <a:lnTo>
                    <a:pt x="10565" y="716"/>
                  </a:lnTo>
                  <a:lnTo>
                    <a:pt x="9930" y="477"/>
                  </a:lnTo>
                  <a:lnTo>
                    <a:pt x="9215" y="239"/>
                  </a:lnTo>
                  <a:lnTo>
                    <a:pt x="8500" y="80"/>
                  </a:lnTo>
                  <a:lnTo>
                    <a:pt x="77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5005475" y="1624250"/>
              <a:ext cx="180750" cy="182725"/>
            </a:xfrm>
            <a:custGeom>
              <a:avLst/>
              <a:gdLst/>
              <a:ahLst/>
              <a:cxnLst/>
              <a:rect l="l" t="t" r="r" b="b"/>
              <a:pathLst>
                <a:path w="7230" h="7309" extrusionOk="0">
                  <a:moveTo>
                    <a:pt x="3019" y="1"/>
                  </a:moveTo>
                  <a:lnTo>
                    <a:pt x="2384" y="239"/>
                  </a:lnTo>
                  <a:lnTo>
                    <a:pt x="1748" y="557"/>
                  </a:lnTo>
                  <a:lnTo>
                    <a:pt x="1272" y="954"/>
                  </a:lnTo>
                  <a:lnTo>
                    <a:pt x="795" y="1510"/>
                  </a:lnTo>
                  <a:lnTo>
                    <a:pt x="398" y="2066"/>
                  </a:lnTo>
                  <a:lnTo>
                    <a:pt x="160" y="2781"/>
                  </a:lnTo>
                  <a:lnTo>
                    <a:pt x="1" y="3496"/>
                  </a:lnTo>
                  <a:lnTo>
                    <a:pt x="80" y="4211"/>
                  </a:lnTo>
                  <a:lnTo>
                    <a:pt x="239" y="4846"/>
                  </a:lnTo>
                  <a:lnTo>
                    <a:pt x="478" y="5482"/>
                  </a:lnTo>
                  <a:lnTo>
                    <a:pt x="875" y="6038"/>
                  </a:lnTo>
                  <a:lnTo>
                    <a:pt x="1431" y="6594"/>
                  </a:lnTo>
                  <a:lnTo>
                    <a:pt x="1987" y="6991"/>
                  </a:lnTo>
                  <a:lnTo>
                    <a:pt x="2702" y="7229"/>
                  </a:lnTo>
                  <a:lnTo>
                    <a:pt x="3417" y="7309"/>
                  </a:lnTo>
                  <a:lnTo>
                    <a:pt x="4132" y="7309"/>
                  </a:lnTo>
                  <a:lnTo>
                    <a:pt x="4767" y="7150"/>
                  </a:lnTo>
                  <a:lnTo>
                    <a:pt x="5402" y="6912"/>
                  </a:lnTo>
                  <a:lnTo>
                    <a:pt x="6038" y="6514"/>
                  </a:lnTo>
                  <a:lnTo>
                    <a:pt x="6515" y="5958"/>
                  </a:lnTo>
                  <a:lnTo>
                    <a:pt x="6912" y="5323"/>
                  </a:lnTo>
                  <a:lnTo>
                    <a:pt x="7150" y="4687"/>
                  </a:lnTo>
                  <a:lnTo>
                    <a:pt x="7229" y="3973"/>
                  </a:lnTo>
                  <a:lnTo>
                    <a:pt x="7150" y="3178"/>
                  </a:lnTo>
                  <a:lnTo>
                    <a:pt x="6912" y="2543"/>
                  </a:lnTo>
                  <a:lnTo>
                    <a:pt x="6594" y="1828"/>
                  </a:lnTo>
                  <a:lnTo>
                    <a:pt x="6197" y="1272"/>
                  </a:lnTo>
                  <a:lnTo>
                    <a:pt x="5641" y="716"/>
                  </a:lnTo>
                  <a:lnTo>
                    <a:pt x="5005" y="318"/>
                  </a:lnTo>
                  <a:lnTo>
                    <a:pt x="4290" y="80"/>
                  </a:lnTo>
                  <a:lnTo>
                    <a:pt x="365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5041225" y="1662000"/>
              <a:ext cx="111250" cy="109225"/>
            </a:xfrm>
            <a:custGeom>
              <a:avLst/>
              <a:gdLst/>
              <a:ahLst/>
              <a:cxnLst/>
              <a:rect l="l" t="t" r="r" b="b"/>
              <a:pathLst>
                <a:path w="4450" h="4369" extrusionOk="0">
                  <a:moveTo>
                    <a:pt x="2304" y="0"/>
                  </a:moveTo>
                  <a:lnTo>
                    <a:pt x="1907" y="79"/>
                  </a:lnTo>
                  <a:lnTo>
                    <a:pt x="1510" y="159"/>
                  </a:lnTo>
                  <a:lnTo>
                    <a:pt x="1113" y="318"/>
                  </a:lnTo>
                  <a:lnTo>
                    <a:pt x="795" y="556"/>
                  </a:lnTo>
                  <a:lnTo>
                    <a:pt x="477" y="874"/>
                  </a:lnTo>
                  <a:lnTo>
                    <a:pt x="239" y="1271"/>
                  </a:lnTo>
                  <a:lnTo>
                    <a:pt x="80" y="1668"/>
                  </a:lnTo>
                  <a:lnTo>
                    <a:pt x="1" y="2145"/>
                  </a:lnTo>
                  <a:lnTo>
                    <a:pt x="80" y="2542"/>
                  </a:lnTo>
                  <a:lnTo>
                    <a:pt x="160" y="2939"/>
                  </a:lnTo>
                  <a:lnTo>
                    <a:pt x="318" y="3336"/>
                  </a:lnTo>
                  <a:lnTo>
                    <a:pt x="557" y="3654"/>
                  </a:lnTo>
                  <a:lnTo>
                    <a:pt x="875" y="3972"/>
                  </a:lnTo>
                  <a:lnTo>
                    <a:pt x="1272" y="4210"/>
                  </a:lnTo>
                  <a:lnTo>
                    <a:pt x="1669" y="4369"/>
                  </a:lnTo>
                  <a:lnTo>
                    <a:pt x="2543" y="4369"/>
                  </a:lnTo>
                  <a:lnTo>
                    <a:pt x="3019" y="4210"/>
                  </a:lnTo>
                  <a:lnTo>
                    <a:pt x="3416" y="3972"/>
                  </a:lnTo>
                  <a:lnTo>
                    <a:pt x="3734" y="3733"/>
                  </a:lnTo>
                  <a:lnTo>
                    <a:pt x="4052" y="3336"/>
                  </a:lnTo>
                  <a:lnTo>
                    <a:pt x="4290" y="3019"/>
                  </a:lnTo>
                  <a:lnTo>
                    <a:pt x="4449" y="2542"/>
                  </a:lnTo>
                  <a:lnTo>
                    <a:pt x="4449" y="2145"/>
                  </a:lnTo>
                  <a:lnTo>
                    <a:pt x="4449" y="1748"/>
                  </a:lnTo>
                  <a:lnTo>
                    <a:pt x="4370" y="1430"/>
                  </a:lnTo>
                  <a:lnTo>
                    <a:pt x="4131" y="1033"/>
                  </a:lnTo>
                  <a:lnTo>
                    <a:pt x="3893" y="715"/>
                  </a:lnTo>
                  <a:lnTo>
                    <a:pt x="3575" y="477"/>
                  </a:lnTo>
                  <a:lnTo>
                    <a:pt x="3178" y="238"/>
                  </a:lnTo>
                  <a:lnTo>
                    <a:pt x="2781" y="79"/>
                  </a:lnTo>
                  <a:lnTo>
                    <a:pt x="23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5041225" y="1654050"/>
              <a:ext cx="15925" cy="15900"/>
            </a:xfrm>
            <a:custGeom>
              <a:avLst/>
              <a:gdLst/>
              <a:ahLst/>
              <a:cxnLst/>
              <a:rect l="l" t="t" r="r" b="b"/>
              <a:pathLst>
                <a:path w="637" h="636" extrusionOk="0">
                  <a:moveTo>
                    <a:pt x="239" y="0"/>
                  </a:moveTo>
                  <a:lnTo>
                    <a:pt x="80" y="80"/>
                  </a:lnTo>
                  <a:lnTo>
                    <a:pt x="1" y="159"/>
                  </a:lnTo>
                  <a:lnTo>
                    <a:pt x="1" y="318"/>
                  </a:lnTo>
                  <a:lnTo>
                    <a:pt x="1" y="397"/>
                  </a:lnTo>
                  <a:lnTo>
                    <a:pt x="1" y="556"/>
                  </a:lnTo>
                  <a:lnTo>
                    <a:pt x="160" y="636"/>
                  </a:lnTo>
                  <a:lnTo>
                    <a:pt x="477" y="636"/>
                  </a:lnTo>
                  <a:lnTo>
                    <a:pt x="636" y="397"/>
                  </a:lnTo>
                  <a:lnTo>
                    <a:pt x="557" y="239"/>
                  </a:lnTo>
                  <a:lnTo>
                    <a:pt x="557" y="159"/>
                  </a:lnTo>
                  <a:lnTo>
                    <a:pt x="477" y="80"/>
                  </a:lnTo>
                  <a:lnTo>
                    <a:pt x="31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5090875" y="1640150"/>
              <a:ext cx="15925" cy="15900"/>
            </a:xfrm>
            <a:custGeom>
              <a:avLst/>
              <a:gdLst/>
              <a:ahLst/>
              <a:cxnLst/>
              <a:rect l="l" t="t" r="r" b="b"/>
              <a:pathLst>
                <a:path w="637" h="636" extrusionOk="0">
                  <a:moveTo>
                    <a:pt x="80" y="0"/>
                  </a:moveTo>
                  <a:lnTo>
                    <a:pt x="1" y="80"/>
                  </a:lnTo>
                  <a:lnTo>
                    <a:pt x="1" y="239"/>
                  </a:lnTo>
                  <a:lnTo>
                    <a:pt x="1" y="397"/>
                  </a:lnTo>
                  <a:lnTo>
                    <a:pt x="80" y="477"/>
                  </a:lnTo>
                  <a:lnTo>
                    <a:pt x="159" y="556"/>
                  </a:lnTo>
                  <a:lnTo>
                    <a:pt x="239" y="636"/>
                  </a:lnTo>
                  <a:lnTo>
                    <a:pt x="398" y="556"/>
                  </a:lnTo>
                  <a:lnTo>
                    <a:pt x="477" y="556"/>
                  </a:lnTo>
                  <a:lnTo>
                    <a:pt x="636" y="318"/>
                  </a:lnTo>
                  <a:lnTo>
                    <a:pt x="636" y="159"/>
                  </a:lnTo>
                  <a:lnTo>
                    <a:pt x="557"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5019375" y="1703700"/>
              <a:ext cx="15925" cy="15900"/>
            </a:xfrm>
            <a:custGeom>
              <a:avLst/>
              <a:gdLst/>
              <a:ahLst/>
              <a:cxnLst/>
              <a:rect l="l" t="t" r="r" b="b"/>
              <a:pathLst>
                <a:path w="637" h="636" extrusionOk="0">
                  <a:moveTo>
                    <a:pt x="239" y="0"/>
                  </a:moveTo>
                  <a:lnTo>
                    <a:pt x="80" y="80"/>
                  </a:lnTo>
                  <a:lnTo>
                    <a:pt x="1" y="159"/>
                  </a:lnTo>
                  <a:lnTo>
                    <a:pt x="1" y="238"/>
                  </a:lnTo>
                  <a:lnTo>
                    <a:pt x="1" y="397"/>
                  </a:lnTo>
                  <a:lnTo>
                    <a:pt x="1" y="477"/>
                  </a:lnTo>
                  <a:lnTo>
                    <a:pt x="160" y="556"/>
                  </a:lnTo>
                  <a:lnTo>
                    <a:pt x="239" y="636"/>
                  </a:lnTo>
                  <a:lnTo>
                    <a:pt x="398" y="636"/>
                  </a:lnTo>
                  <a:lnTo>
                    <a:pt x="478" y="556"/>
                  </a:lnTo>
                  <a:lnTo>
                    <a:pt x="636" y="318"/>
                  </a:lnTo>
                  <a:lnTo>
                    <a:pt x="557" y="238"/>
                  </a:lnTo>
                  <a:lnTo>
                    <a:pt x="557" y="80"/>
                  </a:lnTo>
                  <a:lnTo>
                    <a:pt x="47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031300" y="1749375"/>
              <a:ext cx="15925" cy="15900"/>
            </a:xfrm>
            <a:custGeom>
              <a:avLst/>
              <a:gdLst/>
              <a:ahLst/>
              <a:cxnLst/>
              <a:rect l="l" t="t" r="r" b="b"/>
              <a:pathLst>
                <a:path w="637" h="636" extrusionOk="0">
                  <a:moveTo>
                    <a:pt x="239" y="0"/>
                  </a:moveTo>
                  <a:lnTo>
                    <a:pt x="80" y="80"/>
                  </a:lnTo>
                  <a:lnTo>
                    <a:pt x="1" y="159"/>
                  </a:lnTo>
                  <a:lnTo>
                    <a:pt x="1" y="318"/>
                  </a:lnTo>
                  <a:lnTo>
                    <a:pt x="1" y="397"/>
                  </a:lnTo>
                  <a:lnTo>
                    <a:pt x="80" y="556"/>
                  </a:lnTo>
                  <a:lnTo>
                    <a:pt x="159" y="636"/>
                  </a:lnTo>
                  <a:lnTo>
                    <a:pt x="477" y="636"/>
                  </a:lnTo>
                  <a:lnTo>
                    <a:pt x="636" y="397"/>
                  </a:lnTo>
                  <a:lnTo>
                    <a:pt x="636" y="238"/>
                  </a:lnTo>
                  <a:lnTo>
                    <a:pt x="557" y="159"/>
                  </a:lnTo>
                  <a:lnTo>
                    <a:pt x="477" y="80"/>
                  </a:lnTo>
                  <a:lnTo>
                    <a:pt x="31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069025" y="1779150"/>
              <a:ext cx="15925" cy="15925"/>
            </a:xfrm>
            <a:custGeom>
              <a:avLst/>
              <a:gdLst/>
              <a:ahLst/>
              <a:cxnLst/>
              <a:rect l="l" t="t" r="r" b="b"/>
              <a:pathLst>
                <a:path w="637" h="637" extrusionOk="0">
                  <a:moveTo>
                    <a:pt x="239" y="1"/>
                  </a:moveTo>
                  <a:lnTo>
                    <a:pt x="80" y="80"/>
                  </a:lnTo>
                  <a:lnTo>
                    <a:pt x="1" y="160"/>
                  </a:lnTo>
                  <a:lnTo>
                    <a:pt x="1" y="239"/>
                  </a:lnTo>
                  <a:lnTo>
                    <a:pt x="1" y="398"/>
                  </a:lnTo>
                  <a:lnTo>
                    <a:pt x="80" y="477"/>
                  </a:lnTo>
                  <a:lnTo>
                    <a:pt x="160" y="557"/>
                  </a:lnTo>
                  <a:lnTo>
                    <a:pt x="239" y="636"/>
                  </a:lnTo>
                  <a:lnTo>
                    <a:pt x="398" y="636"/>
                  </a:lnTo>
                  <a:lnTo>
                    <a:pt x="477" y="557"/>
                  </a:lnTo>
                  <a:lnTo>
                    <a:pt x="636" y="318"/>
                  </a:lnTo>
                  <a:lnTo>
                    <a:pt x="636" y="239"/>
                  </a:lnTo>
                  <a:lnTo>
                    <a:pt x="557" y="80"/>
                  </a:lnTo>
                  <a:lnTo>
                    <a:pt x="477" y="1"/>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5112725" y="1777175"/>
              <a:ext cx="15900" cy="15900"/>
            </a:xfrm>
            <a:custGeom>
              <a:avLst/>
              <a:gdLst/>
              <a:ahLst/>
              <a:cxnLst/>
              <a:rect l="l" t="t" r="r" b="b"/>
              <a:pathLst>
                <a:path w="636" h="636" extrusionOk="0">
                  <a:moveTo>
                    <a:pt x="318" y="0"/>
                  </a:moveTo>
                  <a:lnTo>
                    <a:pt x="239" y="80"/>
                  </a:lnTo>
                  <a:lnTo>
                    <a:pt x="80" y="80"/>
                  </a:lnTo>
                  <a:lnTo>
                    <a:pt x="0" y="159"/>
                  </a:lnTo>
                  <a:lnTo>
                    <a:pt x="0" y="318"/>
                  </a:lnTo>
                  <a:lnTo>
                    <a:pt x="0" y="477"/>
                  </a:lnTo>
                  <a:lnTo>
                    <a:pt x="80" y="556"/>
                  </a:lnTo>
                  <a:lnTo>
                    <a:pt x="159" y="636"/>
                  </a:lnTo>
                  <a:lnTo>
                    <a:pt x="477" y="636"/>
                  </a:lnTo>
                  <a:lnTo>
                    <a:pt x="636" y="397"/>
                  </a:lnTo>
                  <a:lnTo>
                    <a:pt x="636" y="239"/>
                  </a:lnTo>
                  <a:lnTo>
                    <a:pt x="556" y="159"/>
                  </a:lnTo>
                  <a:lnTo>
                    <a:pt x="477" y="80"/>
                  </a:lnTo>
                  <a:lnTo>
                    <a:pt x="318"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5150450" y="1751350"/>
              <a:ext cx="15925" cy="15925"/>
            </a:xfrm>
            <a:custGeom>
              <a:avLst/>
              <a:gdLst/>
              <a:ahLst/>
              <a:cxnLst/>
              <a:rect l="l" t="t" r="r" b="b"/>
              <a:pathLst>
                <a:path w="637" h="637" extrusionOk="0">
                  <a:moveTo>
                    <a:pt x="239" y="1"/>
                  </a:moveTo>
                  <a:lnTo>
                    <a:pt x="160" y="80"/>
                  </a:lnTo>
                  <a:lnTo>
                    <a:pt x="80" y="159"/>
                  </a:lnTo>
                  <a:lnTo>
                    <a:pt x="1" y="318"/>
                  </a:lnTo>
                  <a:lnTo>
                    <a:pt x="1" y="398"/>
                  </a:lnTo>
                  <a:lnTo>
                    <a:pt x="80" y="557"/>
                  </a:lnTo>
                  <a:lnTo>
                    <a:pt x="239" y="636"/>
                  </a:lnTo>
                  <a:lnTo>
                    <a:pt x="477" y="636"/>
                  </a:lnTo>
                  <a:lnTo>
                    <a:pt x="557" y="557"/>
                  </a:lnTo>
                  <a:lnTo>
                    <a:pt x="636" y="398"/>
                  </a:lnTo>
                  <a:lnTo>
                    <a:pt x="636" y="239"/>
                  </a:lnTo>
                  <a:lnTo>
                    <a:pt x="636" y="159"/>
                  </a:lnTo>
                  <a:lnTo>
                    <a:pt x="477" y="80"/>
                  </a:lnTo>
                  <a:lnTo>
                    <a:pt x="398" y="1"/>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160375" y="1699725"/>
              <a:ext cx="15925" cy="15900"/>
            </a:xfrm>
            <a:custGeom>
              <a:avLst/>
              <a:gdLst/>
              <a:ahLst/>
              <a:cxnLst/>
              <a:rect l="l" t="t" r="r" b="b"/>
              <a:pathLst>
                <a:path w="637" h="636" extrusionOk="0">
                  <a:moveTo>
                    <a:pt x="239" y="0"/>
                  </a:moveTo>
                  <a:lnTo>
                    <a:pt x="160" y="80"/>
                  </a:lnTo>
                  <a:lnTo>
                    <a:pt x="80" y="159"/>
                  </a:lnTo>
                  <a:lnTo>
                    <a:pt x="1" y="239"/>
                  </a:lnTo>
                  <a:lnTo>
                    <a:pt x="1" y="397"/>
                  </a:lnTo>
                  <a:lnTo>
                    <a:pt x="80" y="477"/>
                  </a:lnTo>
                  <a:lnTo>
                    <a:pt x="160" y="556"/>
                  </a:lnTo>
                  <a:lnTo>
                    <a:pt x="319" y="636"/>
                  </a:lnTo>
                  <a:lnTo>
                    <a:pt x="398" y="636"/>
                  </a:lnTo>
                  <a:lnTo>
                    <a:pt x="557" y="556"/>
                  </a:lnTo>
                  <a:lnTo>
                    <a:pt x="636" y="318"/>
                  </a:lnTo>
                  <a:lnTo>
                    <a:pt x="636" y="239"/>
                  </a:lnTo>
                  <a:lnTo>
                    <a:pt x="557"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134575" y="1658025"/>
              <a:ext cx="15900" cy="15900"/>
            </a:xfrm>
            <a:custGeom>
              <a:avLst/>
              <a:gdLst/>
              <a:ahLst/>
              <a:cxnLst/>
              <a:rect l="l" t="t" r="r" b="b"/>
              <a:pathLst>
                <a:path w="636" h="636" extrusionOk="0">
                  <a:moveTo>
                    <a:pt x="238" y="0"/>
                  </a:moveTo>
                  <a:lnTo>
                    <a:pt x="80" y="80"/>
                  </a:lnTo>
                  <a:lnTo>
                    <a:pt x="0" y="159"/>
                  </a:lnTo>
                  <a:lnTo>
                    <a:pt x="0" y="238"/>
                  </a:lnTo>
                  <a:lnTo>
                    <a:pt x="0" y="397"/>
                  </a:lnTo>
                  <a:lnTo>
                    <a:pt x="80" y="477"/>
                  </a:lnTo>
                  <a:lnTo>
                    <a:pt x="159" y="556"/>
                  </a:lnTo>
                  <a:lnTo>
                    <a:pt x="238" y="636"/>
                  </a:lnTo>
                  <a:lnTo>
                    <a:pt x="397" y="636"/>
                  </a:lnTo>
                  <a:lnTo>
                    <a:pt x="477" y="556"/>
                  </a:lnTo>
                  <a:lnTo>
                    <a:pt x="636" y="318"/>
                  </a:lnTo>
                  <a:lnTo>
                    <a:pt x="636" y="238"/>
                  </a:lnTo>
                  <a:lnTo>
                    <a:pt x="556" y="80"/>
                  </a:lnTo>
                  <a:lnTo>
                    <a:pt x="477" y="0"/>
                  </a:lnTo>
                  <a:close/>
                </a:path>
              </a:pathLst>
            </a:custGeom>
            <a:solidFill>
              <a:srgbClr val="B1B3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219950" y="1638150"/>
              <a:ext cx="174800" cy="343600"/>
            </a:xfrm>
            <a:custGeom>
              <a:avLst/>
              <a:gdLst/>
              <a:ahLst/>
              <a:cxnLst/>
              <a:rect l="l" t="t" r="r" b="b"/>
              <a:pathLst>
                <a:path w="6992" h="13744" extrusionOk="0">
                  <a:moveTo>
                    <a:pt x="5641" y="1"/>
                  </a:moveTo>
                  <a:lnTo>
                    <a:pt x="5244" y="160"/>
                  </a:lnTo>
                  <a:lnTo>
                    <a:pt x="4926" y="319"/>
                  </a:lnTo>
                  <a:lnTo>
                    <a:pt x="4688" y="557"/>
                  </a:lnTo>
                  <a:lnTo>
                    <a:pt x="4449" y="795"/>
                  </a:lnTo>
                  <a:lnTo>
                    <a:pt x="4290" y="1192"/>
                  </a:lnTo>
                  <a:lnTo>
                    <a:pt x="4211" y="1590"/>
                  </a:lnTo>
                  <a:lnTo>
                    <a:pt x="4052" y="2543"/>
                  </a:lnTo>
                  <a:lnTo>
                    <a:pt x="3814" y="4846"/>
                  </a:lnTo>
                  <a:lnTo>
                    <a:pt x="3496" y="6117"/>
                  </a:lnTo>
                  <a:lnTo>
                    <a:pt x="3337" y="6753"/>
                  </a:lnTo>
                  <a:lnTo>
                    <a:pt x="3099" y="7388"/>
                  </a:lnTo>
                  <a:lnTo>
                    <a:pt x="2781" y="8024"/>
                  </a:lnTo>
                  <a:lnTo>
                    <a:pt x="2543" y="8580"/>
                  </a:lnTo>
                  <a:lnTo>
                    <a:pt x="1828" y="9533"/>
                  </a:lnTo>
                  <a:lnTo>
                    <a:pt x="716" y="11042"/>
                  </a:lnTo>
                  <a:lnTo>
                    <a:pt x="239" y="11678"/>
                  </a:lnTo>
                  <a:lnTo>
                    <a:pt x="160" y="11916"/>
                  </a:lnTo>
                  <a:lnTo>
                    <a:pt x="80" y="12234"/>
                  </a:lnTo>
                  <a:lnTo>
                    <a:pt x="1" y="12472"/>
                  </a:lnTo>
                  <a:lnTo>
                    <a:pt x="80" y="12790"/>
                  </a:lnTo>
                  <a:lnTo>
                    <a:pt x="239" y="13028"/>
                  </a:lnTo>
                  <a:lnTo>
                    <a:pt x="477" y="13346"/>
                  </a:lnTo>
                  <a:lnTo>
                    <a:pt x="716" y="13584"/>
                  </a:lnTo>
                  <a:lnTo>
                    <a:pt x="954" y="13743"/>
                  </a:lnTo>
                  <a:lnTo>
                    <a:pt x="1272" y="13743"/>
                  </a:lnTo>
                  <a:lnTo>
                    <a:pt x="1590" y="13664"/>
                  </a:lnTo>
                  <a:lnTo>
                    <a:pt x="1907" y="13584"/>
                  </a:lnTo>
                  <a:lnTo>
                    <a:pt x="2225" y="13346"/>
                  </a:lnTo>
                  <a:lnTo>
                    <a:pt x="2940" y="12790"/>
                  </a:lnTo>
                  <a:lnTo>
                    <a:pt x="3734" y="11916"/>
                  </a:lnTo>
                  <a:lnTo>
                    <a:pt x="4449" y="10883"/>
                  </a:lnTo>
                  <a:lnTo>
                    <a:pt x="5085" y="9771"/>
                  </a:lnTo>
                  <a:lnTo>
                    <a:pt x="5720" y="8500"/>
                  </a:lnTo>
                  <a:lnTo>
                    <a:pt x="6197" y="7071"/>
                  </a:lnTo>
                  <a:lnTo>
                    <a:pt x="6594" y="5641"/>
                  </a:lnTo>
                  <a:lnTo>
                    <a:pt x="6832" y="4211"/>
                  </a:lnTo>
                  <a:lnTo>
                    <a:pt x="6991" y="2860"/>
                  </a:lnTo>
                  <a:lnTo>
                    <a:pt x="6912" y="1669"/>
                  </a:lnTo>
                  <a:lnTo>
                    <a:pt x="6832" y="1192"/>
                  </a:lnTo>
                  <a:lnTo>
                    <a:pt x="6753" y="716"/>
                  </a:lnTo>
                  <a:lnTo>
                    <a:pt x="6515" y="398"/>
                  </a:lnTo>
                  <a:lnTo>
                    <a:pt x="6276" y="160"/>
                  </a:lnTo>
                  <a:lnTo>
                    <a:pt x="6038" y="80"/>
                  </a:lnTo>
                  <a:lnTo>
                    <a:pt x="56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528225" y="418825"/>
              <a:ext cx="4559575" cy="1215375"/>
            </a:xfrm>
            <a:custGeom>
              <a:avLst/>
              <a:gdLst/>
              <a:ahLst/>
              <a:cxnLst/>
              <a:rect l="l" t="t" r="r" b="b"/>
              <a:pathLst>
                <a:path w="182383" h="48615" extrusionOk="0">
                  <a:moveTo>
                    <a:pt x="82215" y="3734"/>
                  </a:moveTo>
                  <a:lnTo>
                    <a:pt x="83407" y="3813"/>
                  </a:lnTo>
                  <a:lnTo>
                    <a:pt x="84440" y="3893"/>
                  </a:lnTo>
                  <a:lnTo>
                    <a:pt x="85234" y="4052"/>
                  </a:lnTo>
                  <a:lnTo>
                    <a:pt x="85869" y="4290"/>
                  </a:lnTo>
                  <a:lnTo>
                    <a:pt x="86346" y="4608"/>
                  </a:lnTo>
                  <a:lnTo>
                    <a:pt x="86664" y="5005"/>
                  </a:lnTo>
                  <a:lnTo>
                    <a:pt x="86902" y="5482"/>
                  </a:lnTo>
                  <a:lnTo>
                    <a:pt x="87061" y="6038"/>
                  </a:lnTo>
                  <a:lnTo>
                    <a:pt x="87140" y="6753"/>
                  </a:lnTo>
                  <a:lnTo>
                    <a:pt x="87140" y="7626"/>
                  </a:lnTo>
                  <a:lnTo>
                    <a:pt x="87061" y="9692"/>
                  </a:lnTo>
                  <a:lnTo>
                    <a:pt x="86982" y="12472"/>
                  </a:lnTo>
                  <a:lnTo>
                    <a:pt x="86982" y="15252"/>
                  </a:lnTo>
                  <a:lnTo>
                    <a:pt x="86902" y="16364"/>
                  </a:lnTo>
                  <a:lnTo>
                    <a:pt x="86823" y="17317"/>
                  </a:lnTo>
                  <a:lnTo>
                    <a:pt x="86664" y="18112"/>
                  </a:lnTo>
                  <a:lnTo>
                    <a:pt x="86425" y="18668"/>
                  </a:lnTo>
                  <a:lnTo>
                    <a:pt x="86108" y="19224"/>
                  </a:lnTo>
                  <a:lnTo>
                    <a:pt x="85790" y="19542"/>
                  </a:lnTo>
                  <a:lnTo>
                    <a:pt x="85313" y="19859"/>
                  </a:lnTo>
                  <a:lnTo>
                    <a:pt x="84678" y="20018"/>
                  </a:lnTo>
                  <a:lnTo>
                    <a:pt x="83963" y="20177"/>
                  </a:lnTo>
                  <a:lnTo>
                    <a:pt x="83089" y="20177"/>
                  </a:lnTo>
                  <a:lnTo>
                    <a:pt x="80944" y="20257"/>
                  </a:lnTo>
                  <a:lnTo>
                    <a:pt x="78085" y="20177"/>
                  </a:lnTo>
                  <a:lnTo>
                    <a:pt x="73080" y="20257"/>
                  </a:lnTo>
                  <a:lnTo>
                    <a:pt x="68950" y="20336"/>
                  </a:lnTo>
                  <a:lnTo>
                    <a:pt x="63230" y="20495"/>
                  </a:lnTo>
                  <a:lnTo>
                    <a:pt x="61324" y="20415"/>
                  </a:lnTo>
                  <a:lnTo>
                    <a:pt x="60609" y="20415"/>
                  </a:lnTo>
                  <a:lnTo>
                    <a:pt x="59894" y="20336"/>
                  </a:lnTo>
                  <a:lnTo>
                    <a:pt x="59338" y="20177"/>
                  </a:lnTo>
                  <a:lnTo>
                    <a:pt x="58862" y="20018"/>
                  </a:lnTo>
                  <a:lnTo>
                    <a:pt x="58464" y="19780"/>
                  </a:lnTo>
                  <a:lnTo>
                    <a:pt x="58147" y="19462"/>
                  </a:lnTo>
                  <a:lnTo>
                    <a:pt x="57908" y="19144"/>
                  </a:lnTo>
                  <a:lnTo>
                    <a:pt x="57749" y="18747"/>
                  </a:lnTo>
                  <a:lnTo>
                    <a:pt x="57749" y="18350"/>
                  </a:lnTo>
                  <a:lnTo>
                    <a:pt x="57829" y="17794"/>
                  </a:lnTo>
                  <a:lnTo>
                    <a:pt x="58067" y="17317"/>
                  </a:lnTo>
                  <a:lnTo>
                    <a:pt x="58305" y="16761"/>
                  </a:lnTo>
                  <a:lnTo>
                    <a:pt x="58941" y="15570"/>
                  </a:lnTo>
                  <a:lnTo>
                    <a:pt x="59735" y="14458"/>
                  </a:lnTo>
                  <a:lnTo>
                    <a:pt x="60609" y="13346"/>
                  </a:lnTo>
                  <a:lnTo>
                    <a:pt x="61880" y="11598"/>
                  </a:lnTo>
                  <a:lnTo>
                    <a:pt x="63072" y="9851"/>
                  </a:lnTo>
                  <a:lnTo>
                    <a:pt x="64422" y="8024"/>
                  </a:lnTo>
                  <a:lnTo>
                    <a:pt x="65216" y="7150"/>
                  </a:lnTo>
                  <a:lnTo>
                    <a:pt x="65931" y="6355"/>
                  </a:lnTo>
                  <a:lnTo>
                    <a:pt x="66805" y="5640"/>
                  </a:lnTo>
                  <a:lnTo>
                    <a:pt x="67599" y="5084"/>
                  </a:lnTo>
                  <a:lnTo>
                    <a:pt x="68553" y="4608"/>
                  </a:lnTo>
                  <a:lnTo>
                    <a:pt x="69665" y="4290"/>
                  </a:lnTo>
                  <a:lnTo>
                    <a:pt x="70936" y="4052"/>
                  </a:lnTo>
                  <a:lnTo>
                    <a:pt x="72286" y="3893"/>
                  </a:lnTo>
                  <a:lnTo>
                    <a:pt x="73795" y="3813"/>
                  </a:lnTo>
                  <a:lnTo>
                    <a:pt x="75384" y="3734"/>
                  </a:lnTo>
                  <a:close/>
                  <a:moveTo>
                    <a:pt x="114148" y="4131"/>
                  </a:moveTo>
                  <a:lnTo>
                    <a:pt x="115260" y="4211"/>
                  </a:lnTo>
                  <a:lnTo>
                    <a:pt x="116134" y="4370"/>
                  </a:lnTo>
                  <a:lnTo>
                    <a:pt x="116929" y="4608"/>
                  </a:lnTo>
                  <a:lnTo>
                    <a:pt x="117485" y="4846"/>
                  </a:lnTo>
                  <a:lnTo>
                    <a:pt x="118041" y="5164"/>
                  </a:lnTo>
                  <a:lnTo>
                    <a:pt x="118358" y="5640"/>
                  </a:lnTo>
                  <a:lnTo>
                    <a:pt x="118676" y="6197"/>
                  </a:lnTo>
                  <a:lnTo>
                    <a:pt x="118835" y="6911"/>
                  </a:lnTo>
                  <a:lnTo>
                    <a:pt x="118994" y="7706"/>
                  </a:lnTo>
                  <a:lnTo>
                    <a:pt x="119073" y="8659"/>
                  </a:lnTo>
                  <a:lnTo>
                    <a:pt x="119073" y="9771"/>
                  </a:lnTo>
                  <a:lnTo>
                    <a:pt x="119073" y="12472"/>
                  </a:lnTo>
                  <a:lnTo>
                    <a:pt x="119073" y="15252"/>
                  </a:lnTo>
                  <a:lnTo>
                    <a:pt x="119073" y="17397"/>
                  </a:lnTo>
                  <a:lnTo>
                    <a:pt x="119073" y="18191"/>
                  </a:lnTo>
                  <a:lnTo>
                    <a:pt x="118914" y="18827"/>
                  </a:lnTo>
                  <a:lnTo>
                    <a:pt x="118756" y="19383"/>
                  </a:lnTo>
                  <a:lnTo>
                    <a:pt x="118517" y="19780"/>
                  </a:lnTo>
                  <a:lnTo>
                    <a:pt x="118120" y="20098"/>
                  </a:lnTo>
                  <a:lnTo>
                    <a:pt x="117643" y="20257"/>
                  </a:lnTo>
                  <a:lnTo>
                    <a:pt x="117008" y="20415"/>
                  </a:lnTo>
                  <a:lnTo>
                    <a:pt x="116293" y="20495"/>
                  </a:lnTo>
                  <a:lnTo>
                    <a:pt x="114228" y="20574"/>
                  </a:lnTo>
                  <a:lnTo>
                    <a:pt x="111448" y="20574"/>
                  </a:lnTo>
                  <a:lnTo>
                    <a:pt x="106364" y="20654"/>
                  </a:lnTo>
                  <a:lnTo>
                    <a:pt x="102074" y="20654"/>
                  </a:lnTo>
                  <a:lnTo>
                    <a:pt x="95719" y="20813"/>
                  </a:lnTo>
                  <a:lnTo>
                    <a:pt x="93495" y="20733"/>
                  </a:lnTo>
                  <a:lnTo>
                    <a:pt x="91827" y="20654"/>
                  </a:lnTo>
                  <a:lnTo>
                    <a:pt x="91112" y="20574"/>
                  </a:lnTo>
                  <a:lnTo>
                    <a:pt x="90556" y="20415"/>
                  </a:lnTo>
                  <a:lnTo>
                    <a:pt x="90000" y="20177"/>
                  </a:lnTo>
                  <a:lnTo>
                    <a:pt x="89603" y="19939"/>
                  </a:lnTo>
                  <a:lnTo>
                    <a:pt x="89444" y="19780"/>
                  </a:lnTo>
                  <a:lnTo>
                    <a:pt x="89365" y="19542"/>
                  </a:lnTo>
                  <a:lnTo>
                    <a:pt x="89206" y="18668"/>
                  </a:lnTo>
                  <a:lnTo>
                    <a:pt x="89047" y="17476"/>
                  </a:lnTo>
                  <a:lnTo>
                    <a:pt x="88967" y="16126"/>
                  </a:lnTo>
                  <a:lnTo>
                    <a:pt x="88967" y="13266"/>
                  </a:lnTo>
                  <a:lnTo>
                    <a:pt x="88967" y="11122"/>
                  </a:lnTo>
                  <a:lnTo>
                    <a:pt x="88967" y="9612"/>
                  </a:lnTo>
                  <a:lnTo>
                    <a:pt x="88967" y="8262"/>
                  </a:lnTo>
                  <a:lnTo>
                    <a:pt x="88967" y="7150"/>
                  </a:lnTo>
                  <a:lnTo>
                    <a:pt x="89126" y="6197"/>
                  </a:lnTo>
                  <a:lnTo>
                    <a:pt x="89285" y="5720"/>
                  </a:lnTo>
                  <a:lnTo>
                    <a:pt x="89444" y="5402"/>
                  </a:lnTo>
                  <a:lnTo>
                    <a:pt x="89682" y="5005"/>
                  </a:lnTo>
                  <a:lnTo>
                    <a:pt x="90000" y="4767"/>
                  </a:lnTo>
                  <a:lnTo>
                    <a:pt x="90397" y="4528"/>
                  </a:lnTo>
                  <a:lnTo>
                    <a:pt x="90874" y="4370"/>
                  </a:lnTo>
                  <a:lnTo>
                    <a:pt x="91430" y="4290"/>
                  </a:lnTo>
                  <a:lnTo>
                    <a:pt x="92065" y="4211"/>
                  </a:lnTo>
                  <a:lnTo>
                    <a:pt x="99929" y="4131"/>
                  </a:lnTo>
                  <a:close/>
                  <a:moveTo>
                    <a:pt x="124554" y="5561"/>
                  </a:moveTo>
                  <a:lnTo>
                    <a:pt x="125269" y="5799"/>
                  </a:lnTo>
                  <a:lnTo>
                    <a:pt x="126064" y="6038"/>
                  </a:lnTo>
                  <a:lnTo>
                    <a:pt x="126858" y="6355"/>
                  </a:lnTo>
                  <a:lnTo>
                    <a:pt x="127573" y="6673"/>
                  </a:lnTo>
                  <a:lnTo>
                    <a:pt x="129082" y="7547"/>
                  </a:lnTo>
                  <a:lnTo>
                    <a:pt x="130432" y="8421"/>
                  </a:lnTo>
                  <a:lnTo>
                    <a:pt x="131703" y="9453"/>
                  </a:lnTo>
                  <a:lnTo>
                    <a:pt x="132895" y="10486"/>
                  </a:lnTo>
                  <a:lnTo>
                    <a:pt x="133928" y="11519"/>
                  </a:lnTo>
                  <a:lnTo>
                    <a:pt x="134801" y="12472"/>
                  </a:lnTo>
                  <a:lnTo>
                    <a:pt x="135437" y="13266"/>
                  </a:lnTo>
                  <a:lnTo>
                    <a:pt x="135834" y="13822"/>
                  </a:lnTo>
                  <a:lnTo>
                    <a:pt x="136231" y="14617"/>
                  </a:lnTo>
                  <a:lnTo>
                    <a:pt x="136708" y="15570"/>
                  </a:lnTo>
                  <a:lnTo>
                    <a:pt x="137105" y="16603"/>
                  </a:lnTo>
                  <a:lnTo>
                    <a:pt x="137423" y="17635"/>
                  </a:lnTo>
                  <a:lnTo>
                    <a:pt x="137661" y="18588"/>
                  </a:lnTo>
                  <a:lnTo>
                    <a:pt x="137661" y="18986"/>
                  </a:lnTo>
                  <a:lnTo>
                    <a:pt x="137661" y="19383"/>
                  </a:lnTo>
                  <a:lnTo>
                    <a:pt x="137582" y="19701"/>
                  </a:lnTo>
                  <a:lnTo>
                    <a:pt x="137423" y="20018"/>
                  </a:lnTo>
                  <a:lnTo>
                    <a:pt x="137264" y="20257"/>
                  </a:lnTo>
                  <a:lnTo>
                    <a:pt x="137026" y="20415"/>
                  </a:lnTo>
                  <a:lnTo>
                    <a:pt x="136787" y="20574"/>
                  </a:lnTo>
                  <a:lnTo>
                    <a:pt x="136470" y="20733"/>
                  </a:lnTo>
                  <a:lnTo>
                    <a:pt x="135755" y="20813"/>
                  </a:lnTo>
                  <a:lnTo>
                    <a:pt x="134722" y="20892"/>
                  </a:lnTo>
                  <a:lnTo>
                    <a:pt x="131624" y="20733"/>
                  </a:lnTo>
                  <a:lnTo>
                    <a:pt x="129479" y="20654"/>
                  </a:lnTo>
                  <a:lnTo>
                    <a:pt x="124078" y="20654"/>
                  </a:lnTo>
                  <a:lnTo>
                    <a:pt x="123601" y="20574"/>
                  </a:lnTo>
                  <a:lnTo>
                    <a:pt x="123204" y="20495"/>
                  </a:lnTo>
                  <a:lnTo>
                    <a:pt x="122886" y="20336"/>
                  </a:lnTo>
                  <a:lnTo>
                    <a:pt x="122648" y="20098"/>
                  </a:lnTo>
                  <a:lnTo>
                    <a:pt x="122410" y="19780"/>
                  </a:lnTo>
                  <a:lnTo>
                    <a:pt x="122251" y="19303"/>
                  </a:lnTo>
                  <a:lnTo>
                    <a:pt x="122171" y="18827"/>
                  </a:lnTo>
                  <a:lnTo>
                    <a:pt x="122092" y="18112"/>
                  </a:lnTo>
                  <a:lnTo>
                    <a:pt x="122012" y="16364"/>
                  </a:lnTo>
                  <a:lnTo>
                    <a:pt x="122012" y="13981"/>
                  </a:lnTo>
                  <a:lnTo>
                    <a:pt x="121933" y="9533"/>
                  </a:lnTo>
                  <a:lnTo>
                    <a:pt x="122012" y="7944"/>
                  </a:lnTo>
                  <a:lnTo>
                    <a:pt x="122092" y="7229"/>
                  </a:lnTo>
                  <a:lnTo>
                    <a:pt x="122251" y="6753"/>
                  </a:lnTo>
                  <a:lnTo>
                    <a:pt x="122410" y="6276"/>
                  </a:lnTo>
                  <a:lnTo>
                    <a:pt x="122648" y="5958"/>
                  </a:lnTo>
                  <a:lnTo>
                    <a:pt x="122966" y="5720"/>
                  </a:lnTo>
                  <a:lnTo>
                    <a:pt x="123363" y="5561"/>
                  </a:lnTo>
                  <a:close/>
                  <a:moveTo>
                    <a:pt x="80865" y="1"/>
                  </a:moveTo>
                  <a:lnTo>
                    <a:pt x="77846" y="159"/>
                  </a:lnTo>
                  <a:lnTo>
                    <a:pt x="75066" y="318"/>
                  </a:lnTo>
                  <a:lnTo>
                    <a:pt x="72604" y="636"/>
                  </a:lnTo>
                  <a:lnTo>
                    <a:pt x="70380" y="1113"/>
                  </a:lnTo>
                  <a:lnTo>
                    <a:pt x="69347" y="1351"/>
                  </a:lnTo>
                  <a:lnTo>
                    <a:pt x="68394" y="1669"/>
                  </a:lnTo>
                  <a:lnTo>
                    <a:pt x="67520" y="1986"/>
                  </a:lnTo>
                  <a:lnTo>
                    <a:pt x="66726" y="2384"/>
                  </a:lnTo>
                  <a:lnTo>
                    <a:pt x="66011" y="2860"/>
                  </a:lnTo>
                  <a:lnTo>
                    <a:pt x="65375" y="3337"/>
                  </a:lnTo>
                  <a:lnTo>
                    <a:pt x="64819" y="3813"/>
                  </a:lnTo>
                  <a:lnTo>
                    <a:pt x="64343" y="4370"/>
                  </a:lnTo>
                  <a:lnTo>
                    <a:pt x="60609" y="9136"/>
                  </a:lnTo>
                  <a:lnTo>
                    <a:pt x="56717" y="13822"/>
                  </a:lnTo>
                  <a:lnTo>
                    <a:pt x="52507" y="18906"/>
                  </a:lnTo>
                  <a:lnTo>
                    <a:pt x="44960" y="19224"/>
                  </a:lnTo>
                  <a:lnTo>
                    <a:pt x="28120" y="20018"/>
                  </a:lnTo>
                  <a:lnTo>
                    <a:pt x="18985" y="20495"/>
                  </a:lnTo>
                  <a:lnTo>
                    <a:pt x="10883" y="20971"/>
                  </a:lnTo>
                  <a:lnTo>
                    <a:pt x="4846" y="21369"/>
                  </a:lnTo>
                  <a:lnTo>
                    <a:pt x="2939" y="21528"/>
                  </a:lnTo>
                  <a:lnTo>
                    <a:pt x="2065" y="21686"/>
                  </a:lnTo>
                  <a:lnTo>
                    <a:pt x="1668" y="21925"/>
                  </a:lnTo>
                  <a:lnTo>
                    <a:pt x="1271" y="22242"/>
                  </a:lnTo>
                  <a:lnTo>
                    <a:pt x="1033" y="22719"/>
                  </a:lnTo>
                  <a:lnTo>
                    <a:pt x="715" y="23275"/>
                  </a:lnTo>
                  <a:lnTo>
                    <a:pt x="556" y="23831"/>
                  </a:lnTo>
                  <a:lnTo>
                    <a:pt x="397" y="24546"/>
                  </a:lnTo>
                  <a:lnTo>
                    <a:pt x="159" y="25976"/>
                  </a:lnTo>
                  <a:lnTo>
                    <a:pt x="80" y="27406"/>
                  </a:lnTo>
                  <a:lnTo>
                    <a:pt x="0" y="28756"/>
                  </a:lnTo>
                  <a:lnTo>
                    <a:pt x="80" y="29789"/>
                  </a:lnTo>
                  <a:lnTo>
                    <a:pt x="159" y="30424"/>
                  </a:lnTo>
                  <a:lnTo>
                    <a:pt x="238" y="30583"/>
                  </a:lnTo>
                  <a:lnTo>
                    <a:pt x="318" y="30663"/>
                  </a:lnTo>
                  <a:lnTo>
                    <a:pt x="953" y="30663"/>
                  </a:lnTo>
                  <a:lnTo>
                    <a:pt x="1112" y="30742"/>
                  </a:lnTo>
                  <a:lnTo>
                    <a:pt x="1271" y="30901"/>
                  </a:lnTo>
                  <a:lnTo>
                    <a:pt x="1430" y="31139"/>
                  </a:lnTo>
                  <a:lnTo>
                    <a:pt x="1589" y="31457"/>
                  </a:lnTo>
                  <a:lnTo>
                    <a:pt x="1668" y="31934"/>
                  </a:lnTo>
                  <a:lnTo>
                    <a:pt x="1748" y="32490"/>
                  </a:lnTo>
                  <a:lnTo>
                    <a:pt x="1827" y="33284"/>
                  </a:lnTo>
                  <a:lnTo>
                    <a:pt x="1827" y="34317"/>
                  </a:lnTo>
                  <a:lnTo>
                    <a:pt x="1668" y="37017"/>
                  </a:lnTo>
                  <a:lnTo>
                    <a:pt x="1589" y="37732"/>
                  </a:lnTo>
                  <a:lnTo>
                    <a:pt x="1589" y="39400"/>
                  </a:lnTo>
                  <a:lnTo>
                    <a:pt x="1668" y="40274"/>
                  </a:lnTo>
                  <a:lnTo>
                    <a:pt x="1827" y="41069"/>
                  </a:lnTo>
                  <a:lnTo>
                    <a:pt x="1986" y="41466"/>
                  </a:lnTo>
                  <a:lnTo>
                    <a:pt x="2145" y="41704"/>
                  </a:lnTo>
                  <a:lnTo>
                    <a:pt x="2304" y="41863"/>
                  </a:lnTo>
                  <a:lnTo>
                    <a:pt x="2542" y="41942"/>
                  </a:lnTo>
                  <a:lnTo>
                    <a:pt x="4528" y="42101"/>
                  </a:lnTo>
                  <a:lnTo>
                    <a:pt x="6990" y="42260"/>
                  </a:lnTo>
                  <a:lnTo>
                    <a:pt x="10883" y="42260"/>
                  </a:lnTo>
                  <a:lnTo>
                    <a:pt x="11995" y="42181"/>
                  </a:lnTo>
                  <a:lnTo>
                    <a:pt x="12551" y="42101"/>
                  </a:lnTo>
                  <a:lnTo>
                    <a:pt x="13028" y="41863"/>
                  </a:lnTo>
                  <a:lnTo>
                    <a:pt x="13425" y="41625"/>
                  </a:lnTo>
                  <a:lnTo>
                    <a:pt x="13901" y="41307"/>
                  </a:lnTo>
                  <a:lnTo>
                    <a:pt x="14934" y="40433"/>
                  </a:lnTo>
                  <a:lnTo>
                    <a:pt x="16046" y="39559"/>
                  </a:lnTo>
                  <a:lnTo>
                    <a:pt x="16761" y="39083"/>
                  </a:lnTo>
                  <a:lnTo>
                    <a:pt x="17555" y="38686"/>
                  </a:lnTo>
                  <a:lnTo>
                    <a:pt x="18429" y="38288"/>
                  </a:lnTo>
                  <a:lnTo>
                    <a:pt x="19462" y="37971"/>
                  </a:lnTo>
                  <a:lnTo>
                    <a:pt x="20653" y="37653"/>
                  </a:lnTo>
                  <a:lnTo>
                    <a:pt x="21924" y="37494"/>
                  </a:lnTo>
                  <a:lnTo>
                    <a:pt x="23354" y="37415"/>
                  </a:lnTo>
                  <a:lnTo>
                    <a:pt x="25022" y="37415"/>
                  </a:lnTo>
                  <a:lnTo>
                    <a:pt x="26690" y="37573"/>
                  </a:lnTo>
                  <a:lnTo>
                    <a:pt x="28200" y="37812"/>
                  </a:lnTo>
                  <a:lnTo>
                    <a:pt x="29629" y="38129"/>
                  </a:lnTo>
                  <a:lnTo>
                    <a:pt x="30980" y="38527"/>
                  </a:lnTo>
                  <a:lnTo>
                    <a:pt x="32171" y="39003"/>
                  </a:lnTo>
                  <a:lnTo>
                    <a:pt x="33283" y="39480"/>
                  </a:lnTo>
                  <a:lnTo>
                    <a:pt x="34316" y="40036"/>
                  </a:lnTo>
                  <a:lnTo>
                    <a:pt x="35190" y="40592"/>
                  </a:lnTo>
                  <a:lnTo>
                    <a:pt x="36064" y="41227"/>
                  </a:lnTo>
                  <a:lnTo>
                    <a:pt x="36858" y="41863"/>
                  </a:lnTo>
                  <a:lnTo>
                    <a:pt x="37493" y="42498"/>
                  </a:lnTo>
                  <a:lnTo>
                    <a:pt x="38129" y="43134"/>
                  </a:lnTo>
                  <a:lnTo>
                    <a:pt x="39162" y="44325"/>
                  </a:lnTo>
                  <a:lnTo>
                    <a:pt x="40035" y="45438"/>
                  </a:lnTo>
                  <a:lnTo>
                    <a:pt x="40671" y="46391"/>
                  </a:lnTo>
                  <a:lnTo>
                    <a:pt x="40909" y="46788"/>
                  </a:lnTo>
                  <a:lnTo>
                    <a:pt x="41227" y="47106"/>
                  </a:lnTo>
                  <a:lnTo>
                    <a:pt x="41545" y="47423"/>
                  </a:lnTo>
                  <a:lnTo>
                    <a:pt x="41942" y="47662"/>
                  </a:lnTo>
                  <a:lnTo>
                    <a:pt x="42498" y="47900"/>
                  </a:lnTo>
                  <a:lnTo>
                    <a:pt x="43133" y="48059"/>
                  </a:lnTo>
                  <a:lnTo>
                    <a:pt x="44007" y="48138"/>
                  </a:lnTo>
                  <a:lnTo>
                    <a:pt x="45040" y="48297"/>
                  </a:lnTo>
                  <a:lnTo>
                    <a:pt x="47899" y="48377"/>
                  </a:lnTo>
                  <a:lnTo>
                    <a:pt x="51951" y="48297"/>
                  </a:lnTo>
                  <a:lnTo>
                    <a:pt x="57511" y="48218"/>
                  </a:lnTo>
                  <a:lnTo>
                    <a:pt x="65057" y="48059"/>
                  </a:lnTo>
                  <a:lnTo>
                    <a:pt x="74351" y="47979"/>
                  </a:lnTo>
                  <a:lnTo>
                    <a:pt x="84678" y="48059"/>
                  </a:lnTo>
                  <a:lnTo>
                    <a:pt x="94925" y="48138"/>
                  </a:lnTo>
                  <a:lnTo>
                    <a:pt x="112401" y="48297"/>
                  </a:lnTo>
                  <a:lnTo>
                    <a:pt x="119709" y="48456"/>
                  </a:lnTo>
                  <a:lnTo>
                    <a:pt x="120662" y="48615"/>
                  </a:lnTo>
                  <a:lnTo>
                    <a:pt x="123045" y="48615"/>
                  </a:lnTo>
                  <a:lnTo>
                    <a:pt x="123680" y="48535"/>
                  </a:lnTo>
                  <a:lnTo>
                    <a:pt x="124395" y="48456"/>
                  </a:lnTo>
                  <a:lnTo>
                    <a:pt x="125110" y="48297"/>
                  </a:lnTo>
                  <a:lnTo>
                    <a:pt x="125825" y="48059"/>
                  </a:lnTo>
                  <a:lnTo>
                    <a:pt x="126461" y="47662"/>
                  </a:lnTo>
                  <a:lnTo>
                    <a:pt x="127096" y="47265"/>
                  </a:lnTo>
                  <a:lnTo>
                    <a:pt x="127652" y="46788"/>
                  </a:lnTo>
                  <a:lnTo>
                    <a:pt x="128208" y="46232"/>
                  </a:lnTo>
                  <a:lnTo>
                    <a:pt x="129241" y="44881"/>
                  </a:lnTo>
                  <a:lnTo>
                    <a:pt x="130432" y="43611"/>
                  </a:lnTo>
                  <a:lnTo>
                    <a:pt x="131783" y="42498"/>
                  </a:lnTo>
                  <a:lnTo>
                    <a:pt x="132498" y="41942"/>
                  </a:lnTo>
                  <a:lnTo>
                    <a:pt x="133292" y="41466"/>
                  </a:lnTo>
                  <a:lnTo>
                    <a:pt x="134086" y="40989"/>
                  </a:lnTo>
                  <a:lnTo>
                    <a:pt x="134881" y="40513"/>
                  </a:lnTo>
                  <a:lnTo>
                    <a:pt x="135755" y="40195"/>
                  </a:lnTo>
                  <a:lnTo>
                    <a:pt x="136628" y="39798"/>
                  </a:lnTo>
                  <a:lnTo>
                    <a:pt x="137582" y="39559"/>
                  </a:lnTo>
                  <a:lnTo>
                    <a:pt x="138535" y="39321"/>
                  </a:lnTo>
                  <a:lnTo>
                    <a:pt x="139488" y="39162"/>
                  </a:lnTo>
                  <a:lnTo>
                    <a:pt x="140441" y="39083"/>
                  </a:lnTo>
                  <a:lnTo>
                    <a:pt x="144651" y="39083"/>
                  </a:lnTo>
                  <a:lnTo>
                    <a:pt x="145684" y="39242"/>
                  </a:lnTo>
                  <a:lnTo>
                    <a:pt x="146796" y="39321"/>
                  </a:lnTo>
                  <a:lnTo>
                    <a:pt x="147908" y="39559"/>
                  </a:lnTo>
                  <a:lnTo>
                    <a:pt x="149020" y="39877"/>
                  </a:lnTo>
                  <a:lnTo>
                    <a:pt x="150132" y="40195"/>
                  </a:lnTo>
                  <a:lnTo>
                    <a:pt x="151165" y="40592"/>
                  </a:lnTo>
                  <a:lnTo>
                    <a:pt x="152198" y="41148"/>
                  </a:lnTo>
                  <a:lnTo>
                    <a:pt x="153151" y="41784"/>
                  </a:lnTo>
                  <a:lnTo>
                    <a:pt x="154104" y="42498"/>
                  </a:lnTo>
                  <a:lnTo>
                    <a:pt x="155057" y="43372"/>
                  </a:lnTo>
                  <a:lnTo>
                    <a:pt x="155852" y="44325"/>
                  </a:lnTo>
                  <a:lnTo>
                    <a:pt x="156646" y="45438"/>
                  </a:lnTo>
                  <a:lnTo>
                    <a:pt x="156884" y="45676"/>
                  </a:lnTo>
                  <a:lnTo>
                    <a:pt x="157202" y="45914"/>
                  </a:lnTo>
                  <a:lnTo>
                    <a:pt x="157679" y="46232"/>
                  </a:lnTo>
                  <a:lnTo>
                    <a:pt x="158394" y="46550"/>
                  </a:lnTo>
                  <a:lnTo>
                    <a:pt x="159267" y="46788"/>
                  </a:lnTo>
                  <a:lnTo>
                    <a:pt x="160459" y="47026"/>
                  </a:lnTo>
                  <a:lnTo>
                    <a:pt x="161889" y="47185"/>
                  </a:lnTo>
                  <a:lnTo>
                    <a:pt x="171977" y="47265"/>
                  </a:lnTo>
                  <a:lnTo>
                    <a:pt x="181112" y="47265"/>
                  </a:lnTo>
                  <a:lnTo>
                    <a:pt x="181906" y="47185"/>
                  </a:lnTo>
                  <a:lnTo>
                    <a:pt x="181906" y="46311"/>
                  </a:lnTo>
                  <a:lnTo>
                    <a:pt x="181906" y="43928"/>
                  </a:lnTo>
                  <a:lnTo>
                    <a:pt x="182145" y="36859"/>
                  </a:lnTo>
                  <a:lnTo>
                    <a:pt x="182304" y="29392"/>
                  </a:lnTo>
                  <a:lnTo>
                    <a:pt x="182383" y="25182"/>
                  </a:lnTo>
                  <a:lnTo>
                    <a:pt x="182383" y="24546"/>
                  </a:lnTo>
                  <a:lnTo>
                    <a:pt x="182383" y="24228"/>
                  </a:lnTo>
                  <a:lnTo>
                    <a:pt x="182383" y="23831"/>
                  </a:lnTo>
                  <a:lnTo>
                    <a:pt x="182224" y="23513"/>
                  </a:lnTo>
                  <a:lnTo>
                    <a:pt x="181986" y="23196"/>
                  </a:lnTo>
                  <a:lnTo>
                    <a:pt x="181589" y="22798"/>
                  </a:lnTo>
                  <a:lnTo>
                    <a:pt x="181033" y="22481"/>
                  </a:lnTo>
                  <a:lnTo>
                    <a:pt x="180238" y="22163"/>
                  </a:lnTo>
                  <a:lnTo>
                    <a:pt x="179285" y="21925"/>
                  </a:lnTo>
                  <a:lnTo>
                    <a:pt x="178014" y="21686"/>
                  </a:lnTo>
                  <a:lnTo>
                    <a:pt x="176425" y="21448"/>
                  </a:lnTo>
                  <a:lnTo>
                    <a:pt x="174519" y="21289"/>
                  </a:lnTo>
                  <a:lnTo>
                    <a:pt x="172295" y="21130"/>
                  </a:lnTo>
                  <a:lnTo>
                    <a:pt x="169673" y="21051"/>
                  </a:lnTo>
                  <a:lnTo>
                    <a:pt x="156011" y="21051"/>
                  </a:lnTo>
                  <a:lnTo>
                    <a:pt x="152357" y="20971"/>
                  </a:lnTo>
                  <a:lnTo>
                    <a:pt x="150768" y="20892"/>
                  </a:lnTo>
                  <a:lnTo>
                    <a:pt x="149417" y="20733"/>
                  </a:lnTo>
                  <a:lnTo>
                    <a:pt x="148226" y="20495"/>
                  </a:lnTo>
                  <a:lnTo>
                    <a:pt x="147193" y="20257"/>
                  </a:lnTo>
                  <a:lnTo>
                    <a:pt x="146161" y="19859"/>
                  </a:lnTo>
                  <a:lnTo>
                    <a:pt x="145287" y="19383"/>
                  </a:lnTo>
                  <a:lnTo>
                    <a:pt x="144413" y="18747"/>
                  </a:lnTo>
                  <a:lnTo>
                    <a:pt x="143619" y="18032"/>
                  </a:lnTo>
                  <a:lnTo>
                    <a:pt x="142745" y="17238"/>
                  </a:lnTo>
                  <a:lnTo>
                    <a:pt x="141951" y="16205"/>
                  </a:lnTo>
                  <a:lnTo>
                    <a:pt x="141077" y="15093"/>
                  </a:lnTo>
                  <a:lnTo>
                    <a:pt x="140362" y="13902"/>
                  </a:lnTo>
                  <a:lnTo>
                    <a:pt x="138932" y="11439"/>
                  </a:lnTo>
                  <a:lnTo>
                    <a:pt x="138138" y="10089"/>
                  </a:lnTo>
                  <a:lnTo>
                    <a:pt x="137264" y="8818"/>
                  </a:lnTo>
                  <a:lnTo>
                    <a:pt x="136231" y="7547"/>
                  </a:lnTo>
                  <a:lnTo>
                    <a:pt x="135596" y="6911"/>
                  </a:lnTo>
                  <a:lnTo>
                    <a:pt x="134960" y="6355"/>
                  </a:lnTo>
                  <a:lnTo>
                    <a:pt x="134245" y="5720"/>
                  </a:lnTo>
                  <a:lnTo>
                    <a:pt x="133451" y="5164"/>
                  </a:lnTo>
                  <a:lnTo>
                    <a:pt x="132657" y="4608"/>
                  </a:lnTo>
                  <a:lnTo>
                    <a:pt x="131703" y="4131"/>
                  </a:lnTo>
                  <a:lnTo>
                    <a:pt x="130750" y="3575"/>
                  </a:lnTo>
                  <a:lnTo>
                    <a:pt x="129638" y="3099"/>
                  </a:lnTo>
                  <a:lnTo>
                    <a:pt x="128447" y="2701"/>
                  </a:lnTo>
                  <a:lnTo>
                    <a:pt x="127176" y="2304"/>
                  </a:lnTo>
                  <a:lnTo>
                    <a:pt x="125746" y="1907"/>
                  </a:lnTo>
                  <a:lnTo>
                    <a:pt x="124237" y="1589"/>
                  </a:lnTo>
                  <a:lnTo>
                    <a:pt x="122648" y="1272"/>
                  </a:lnTo>
                  <a:lnTo>
                    <a:pt x="120900" y="1033"/>
                  </a:lnTo>
                  <a:lnTo>
                    <a:pt x="119073" y="874"/>
                  </a:lnTo>
                  <a:lnTo>
                    <a:pt x="117008" y="716"/>
                  </a:lnTo>
                  <a:lnTo>
                    <a:pt x="114863" y="636"/>
                  </a:lnTo>
                  <a:lnTo>
                    <a:pt x="112639" y="557"/>
                  </a:lnTo>
                  <a:lnTo>
                    <a:pt x="103504" y="398"/>
                  </a:lnTo>
                  <a:lnTo>
                    <a:pt x="95163" y="159"/>
                  </a:lnTo>
                  <a:lnTo>
                    <a:pt x="87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5781950" y="1223100"/>
              <a:ext cx="95350" cy="87400"/>
            </a:xfrm>
            <a:custGeom>
              <a:avLst/>
              <a:gdLst/>
              <a:ahLst/>
              <a:cxnLst/>
              <a:rect l="l" t="t" r="r" b="b"/>
              <a:pathLst>
                <a:path w="3814" h="3496" extrusionOk="0">
                  <a:moveTo>
                    <a:pt x="1351" y="1"/>
                  </a:moveTo>
                  <a:lnTo>
                    <a:pt x="1034" y="160"/>
                  </a:lnTo>
                  <a:lnTo>
                    <a:pt x="716" y="398"/>
                  </a:lnTo>
                  <a:lnTo>
                    <a:pt x="478" y="636"/>
                  </a:lnTo>
                  <a:lnTo>
                    <a:pt x="239" y="954"/>
                  </a:lnTo>
                  <a:lnTo>
                    <a:pt x="80" y="1272"/>
                  </a:lnTo>
                  <a:lnTo>
                    <a:pt x="1" y="1590"/>
                  </a:lnTo>
                  <a:lnTo>
                    <a:pt x="1" y="1987"/>
                  </a:lnTo>
                  <a:lnTo>
                    <a:pt x="1" y="2304"/>
                  </a:lnTo>
                  <a:lnTo>
                    <a:pt x="160" y="2622"/>
                  </a:lnTo>
                  <a:lnTo>
                    <a:pt x="398" y="2940"/>
                  </a:lnTo>
                  <a:lnTo>
                    <a:pt x="636" y="3178"/>
                  </a:lnTo>
                  <a:lnTo>
                    <a:pt x="1034" y="3337"/>
                  </a:lnTo>
                  <a:lnTo>
                    <a:pt x="1351" y="3417"/>
                  </a:lnTo>
                  <a:lnTo>
                    <a:pt x="1749" y="3496"/>
                  </a:lnTo>
                  <a:lnTo>
                    <a:pt x="2146" y="3417"/>
                  </a:lnTo>
                  <a:lnTo>
                    <a:pt x="2543" y="3337"/>
                  </a:lnTo>
                  <a:lnTo>
                    <a:pt x="2940" y="3178"/>
                  </a:lnTo>
                  <a:lnTo>
                    <a:pt x="3258" y="3019"/>
                  </a:lnTo>
                  <a:lnTo>
                    <a:pt x="3496" y="2781"/>
                  </a:lnTo>
                  <a:lnTo>
                    <a:pt x="3655" y="2463"/>
                  </a:lnTo>
                  <a:lnTo>
                    <a:pt x="3734" y="2225"/>
                  </a:lnTo>
                  <a:lnTo>
                    <a:pt x="3814" y="1907"/>
                  </a:lnTo>
                  <a:lnTo>
                    <a:pt x="3734" y="1590"/>
                  </a:lnTo>
                  <a:lnTo>
                    <a:pt x="3655" y="1272"/>
                  </a:lnTo>
                  <a:lnTo>
                    <a:pt x="3496" y="875"/>
                  </a:lnTo>
                  <a:lnTo>
                    <a:pt x="3337" y="636"/>
                  </a:lnTo>
                  <a:lnTo>
                    <a:pt x="3099" y="319"/>
                  </a:lnTo>
                  <a:lnTo>
                    <a:pt x="2781" y="160"/>
                  </a:lnTo>
                  <a:lnTo>
                    <a:pt x="2463" y="1"/>
                  </a:lnTo>
                  <a:close/>
                </a:path>
              </a:pathLst>
            </a:custGeom>
            <a:solidFill>
              <a:srgbClr val="D8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817700" y="1231050"/>
              <a:ext cx="43725" cy="47700"/>
            </a:xfrm>
            <a:custGeom>
              <a:avLst/>
              <a:gdLst/>
              <a:ahLst/>
              <a:cxnLst/>
              <a:rect l="l" t="t" r="r" b="b"/>
              <a:pathLst>
                <a:path w="1749" h="1908" extrusionOk="0">
                  <a:moveTo>
                    <a:pt x="557" y="1"/>
                  </a:moveTo>
                  <a:lnTo>
                    <a:pt x="239" y="159"/>
                  </a:lnTo>
                  <a:lnTo>
                    <a:pt x="160" y="318"/>
                  </a:lnTo>
                  <a:lnTo>
                    <a:pt x="1" y="477"/>
                  </a:lnTo>
                  <a:lnTo>
                    <a:pt x="1" y="874"/>
                  </a:lnTo>
                  <a:lnTo>
                    <a:pt x="1" y="1272"/>
                  </a:lnTo>
                  <a:lnTo>
                    <a:pt x="239" y="1589"/>
                  </a:lnTo>
                  <a:lnTo>
                    <a:pt x="477" y="1828"/>
                  </a:lnTo>
                  <a:lnTo>
                    <a:pt x="795" y="1907"/>
                  </a:lnTo>
                  <a:lnTo>
                    <a:pt x="1113" y="1907"/>
                  </a:lnTo>
                  <a:lnTo>
                    <a:pt x="1431" y="1748"/>
                  </a:lnTo>
                  <a:lnTo>
                    <a:pt x="1669" y="1430"/>
                  </a:lnTo>
                  <a:lnTo>
                    <a:pt x="1748" y="1113"/>
                  </a:lnTo>
                  <a:lnTo>
                    <a:pt x="1748" y="716"/>
                  </a:lnTo>
                  <a:lnTo>
                    <a:pt x="1590" y="398"/>
                  </a:lnTo>
                  <a:lnTo>
                    <a:pt x="1272" y="159"/>
                  </a:lnTo>
                  <a:lnTo>
                    <a:pt x="954" y="1"/>
                  </a:lnTo>
                  <a:close/>
                </a:path>
              </a:pathLst>
            </a:custGeom>
            <a:solidFill>
              <a:srgbClr val="E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161560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1671200"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172680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782400" y="1084100"/>
              <a:ext cx="55650" cy="55625"/>
            </a:xfrm>
            <a:custGeom>
              <a:avLst/>
              <a:gdLst/>
              <a:ahLst/>
              <a:cxnLst/>
              <a:rect l="l" t="t" r="r" b="b"/>
              <a:pathLst>
                <a:path w="2226"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1838025" y="1028500"/>
              <a:ext cx="53625" cy="55625"/>
            </a:xfrm>
            <a:custGeom>
              <a:avLst/>
              <a:gdLst/>
              <a:ahLst/>
              <a:cxnLst/>
              <a:rect l="l" t="t" r="r" b="b"/>
              <a:pathLst>
                <a:path w="2145" h="2225" extrusionOk="0">
                  <a:moveTo>
                    <a:pt x="0" y="0"/>
                  </a:moveTo>
                  <a:lnTo>
                    <a:pt x="0"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189162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1947225"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00285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05845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114050"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169650" y="1028500"/>
              <a:ext cx="53650" cy="55625"/>
            </a:xfrm>
            <a:custGeom>
              <a:avLst/>
              <a:gdLst/>
              <a:ahLst/>
              <a:cxnLst/>
              <a:rect l="l" t="t" r="r" b="b"/>
              <a:pathLst>
                <a:path w="2146" h="2225" extrusionOk="0">
                  <a:moveTo>
                    <a:pt x="1" y="0"/>
                  </a:moveTo>
                  <a:lnTo>
                    <a:pt x="1"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223275"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278875"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33447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390075"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44570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501300" y="1028500"/>
              <a:ext cx="53650" cy="55625"/>
            </a:xfrm>
            <a:custGeom>
              <a:avLst/>
              <a:gdLst/>
              <a:ahLst/>
              <a:cxnLst/>
              <a:rect l="l" t="t" r="r" b="b"/>
              <a:pathLst>
                <a:path w="2146" h="2225" extrusionOk="0">
                  <a:moveTo>
                    <a:pt x="0" y="0"/>
                  </a:moveTo>
                  <a:lnTo>
                    <a:pt x="0"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554925"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610525"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666125"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21725"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77732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832925" y="1028500"/>
              <a:ext cx="53650" cy="55625"/>
            </a:xfrm>
            <a:custGeom>
              <a:avLst/>
              <a:gdLst/>
              <a:ahLst/>
              <a:cxnLst/>
              <a:rect l="l" t="t" r="r" b="b"/>
              <a:pathLst>
                <a:path w="2146" h="2225" extrusionOk="0">
                  <a:moveTo>
                    <a:pt x="1" y="0"/>
                  </a:moveTo>
                  <a:lnTo>
                    <a:pt x="1" y="2224"/>
                  </a:lnTo>
                  <a:lnTo>
                    <a:pt x="2146" y="2224"/>
                  </a:lnTo>
                  <a:lnTo>
                    <a:pt x="2146"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886550"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942150"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997775"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053375"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108975"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164575" y="1028500"/>
              <a:ext cx="53650" cy="55625"/>
            </a:xfrm>
            <a:custGeom>
              <a:avLst/>
              <a:gdLst/>
              <a:ahLst/>
              <a:cxnLst/>
              <a:rect l="l" t="t" r="r" b="b"/>
              <a:pathLst>
                <a:path w="2146" h="2225" extrusionOk="0">
                  <a:moveTo>
                    <a:pt x="1" y="0"/>
                  </a:moveTo>
                  <a:lnTo>
                    <a:pt x="1"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218200"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27380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3329400"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385000"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440625"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496225" y="1028500"/>
              <a:ext cx="53650" cy="55625"/>
            </a:xfrm>
            <a:custGeom>
              <a:avLst/>
              <a:gdLst/>
              <a:ahLst/>
              <a:cxnLst/>
              <a:rect l="l" t="t" r="r" b="b"/>
              <a:pathLst>
                <a:path w="2146" h="2225" extrusionOk="0">
                  <a:moveTo>
                    <a:pt x="0" y="0"/>
                  </a:moveTo>
                  <a:lnTo>
                    <a:pt x="0"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54985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360545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661050"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71665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772250" y="1084100"/>
              <a:ext cx="53650" cy="55625"/>
            </a:xfrm>
            <a:custGeom>
              <a:avLst/>
              <a:gdLst/>
              <a:ahLst/>
              <a:cxnLst/>
              <a:rect l="l" t="t" r="r" b="b"/>
              <a:pathLst>
                <a:path w="2146" h="2225" extrusionOk="0">
                  <a:moveTo>
                    <a:pt x="1" y="0"/>
                  </a:moveTo>
                  <a:lnTo>
                    <a:pt x="1" y="2225"/>
                  </a:lnTo>
                  <a:lnTo>
                    <a:pt x="2145" y="2225"/>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825875" y="1028500"/>
              <a:ext cx="55625" cy="55625"/>
            </a:xfrm>
            <a:custGeom>
              <a:avLst/>
              <a:gdLst/>
              <a:ahLst/>
              <a:cxnLst/>
              <a:rect l="l" t="t" r="r" b="b"/>
              <a:pathLst>
                <a:path w="2225" h="2225" extrusionOk="0">
                  <a:moveTo>
                    <a:pt x="0" y="0"/>
                  </a:moveTo>
                  <a:lnTo>
                    <a:pt x="0"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88147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937075"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399270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404830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4103900" y="1084100"/>
              <a:ext cx="53650" cy="55625"/>
            </a:xfrm>
            <a:custGeom>
              <a:avLst/>
              <a:gdLst/>
              <a:ahLst/>
              <a:cxnLst/>
              <a:rect l="l" t="t" r="r" b="b"/>
              <a:pathLst>
                <a:path w="2146" h="2225" extrusionOk="0">
                  <a:moveTo>
                    <a:pt x="0" y="0"/>
                  </a:moveTo>
                  <a:lnTo>
                    <a:pt x="0" y="2225"/>
                  </a:lnTo>
                  <a:lnTo>
                    <a:pt x="2145" y="2225"/>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4157525"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4213125"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4268725" y="1028500"/>
              <a:ext cx="55625" cy="55625"/>
            </a:xfrm>
            <a:custGeom>
              <a:avLst/>
              <a:gdLst/>
              <a:ahLst/>
              <a:cxnLst/>
              <a:rect l="l" t="t" r="r" b="b"/>
              <a:pathLst>
                <a:path w="2225" h="2225" extrusionOk="0">
                  <a:moveTo>
                    <a:pt x="0" y="0"/>
                  </a:moveTo>
                  <a:lnTo>
                    <a:pt x="0"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432432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4379925" y="1028500"/>
              <a:ext cx="55650" cy="55625"/>
            </a:xfrm>
            <a:custGeom>
              <a:avLst/>
              <a:gdLst/>
              <a:ahLst/>
              <a:cxnLst/>
              <a:rect l="l" t="t" r="r" b="b"/>
              <a:pathLst>
                <a:path w="2226"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4435550" y="1084100"/>
              <a:ext cx="53625" cy="55625"/>
            </a:xfrm>
            <a:custGeom>
              <a:avLst/>
              <a:gdLst/>
              <a:ahLst/>
              <a:cxnLst/>
              <a:rect l="l" t="t" r="r" b="b"/>
              <a:pathLst>
                <a:path w="2145" h="2225" extrusionOk="0">
                  <a:moveTo>
                    <a:pt x="0" y="0"/>
                  </a:moveTo>
                  <a:lnTo>
                    <a:pt x="0" y="2225"/>
                  </a:lnTo>
                  <a:lnTo>
                    <a:pt x="2145" y="2225"/>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448915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4544750" y="1084100"/>
              <a:ext cx="55650" cy="55625"/>
            </a:xfrm>
            <a:custGeom>
              <a:avLst/>
              <a:gdLst/>
              <a:ahLst/>
              <a:cxnLst/>
              <a:rect l="l" t="t" r="r" b="b"/>
              <a:pathLst>
                <a:path w="2226"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4600375"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4655975" y="1084100"/>
              <a:ext cx="55625" cy="55625"/>
            </a:xfrm>
            <a:custGeom>
              <a:avLst/>
              <a:gdLst/>
              <a:ahLst/>
              <a:cxnLst/>
              <a:rect l="l" t="t" r="r" b="b"/>
              <a:pathLst>
                <a:path w="2225" h="2225" extrusionOk="0">
                  <a:moveTo>
                    <a:pt x="0" y="0"/>
                  </a:moveTo>
                  <a:lnTo>
                    <a:pt x="0"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4711575"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4767175" y="1084100"/>
              <a:ext cx="53650" cy="55625"/>
            </a:xfrm>
            <a:custGeom>
              <a:avLst/>
              <a:gdLst/>
              <a:ahLst/>
              <a:cxnLst/>
              <a:rect l="l" t="t" r="r" b="b"/>
              <a:pathLst>
                <a:path w="2146" h="2225" extrusionOk="0">
                  <a:moveTo>
                    <a:pt x="1" y="0"/>
                  </a:moveTo>
                  <a:lnTo>
                    <a:pt x="1" y="2225"/>
                  </a:lnTo>
                  <a:lnTo>
                    <a:pt x="2145" y="2225"/>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4820800" y="1028500"/>
              <a:ext cx="55625" cy="55625"/>
            </a:xfrm>
            <a:custGeom>
              <a:avLst/>
              <a:gdLst/>
              <a:ahLst/>
              <a:cxnLst/>
              <a:rect l="l" t="t" r="r" b="b"/>
              <a:pathLst>
                <a:path w="2225" h="2225" extrusionOk="0">
                  <a:moveTo>
                    <a:pt x="0" y="0"/>
                  </a:moveTo>
                  <a:lnTo>
                    <a:pt x="0"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4876400"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493200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4987600" y="1084100"/>
              <a:ext cx="55650" cy="55625"/>
            </a:xfrm>
            <a:custGeom>
              <a:avLst/>
              <a:gdLst/>
              <a:ahLst/>
              <a:cxnLst/>
              <a:rect l="l" t="t" r="r" b="b"/>
              <a:pathLst>
                <a:path w="2226"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5043225"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5098825" y="1084100"/>
              <a:ext cx="53650" cy="55625"/>
            </a:xfrm>
            <a:custGeom>
              <a:avLst/>
              <a:gdLst/>
              <a:ahLst/>
              <a:cxnLst/>
              <a:rect l="l" t="t" r="r" b="b"/>
              <a:pathLst>
                <a:path w="2146" h="2225" extrusionOk="0">
                  <a:moveTo>
                    <a:pt x="0" y="0"/>
                  </a:moveTo>
                  <a:lnTo>
                    <a:pt x="0" y="2225"/>
                  </a:lnTo>
                  <a:lnTo>
                    <a:pt x="2145" y="2225"/>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515245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520805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5263650" y="1028500"/>
              <a:ext cx="55625" cy="55625"/>
            </a:xfrm>
            <a:custGeom>
              <a:avLst/>
              <a:gdLst/>
              <a:ahLst/>
              <a:cxnLst/>
              <a:rect l="l" t="t" r="r" b="b"/>
              <a:pathLst>
                <a:path w="2225" h="2225" extrusionOk="0">
                  <a:moveTo>
                    <a:pt x="0" y="0"/>
                  </a:moveTo>
                  <a:lnTo>
                    <a:pt x="0"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5319250"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5374850"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5430450" y="1084100"/>
              <a:ext cx="53650" cy="55625"/>
            </a:xfrm>
            <a:custGeom>
              <a:avLst/>
              <a:gdLst/>
              <a:ahLst/>
              <a:cxnLst/>
              <a:rect l="l" t="t" r="r" b="b"/>
              <a:pathLst>
                <a:path w="2146" h="2225" extrusionOk="0">
                  <a:moveTo>
                    <a:pt x="1" y="0"/>
                  </a:moveTo>
                  <a:lnTo>
                    <a:pt x="1" y="2225"/>
                  </a:lnTo>
                  <a:lnTo>
                    <a:pt x="2146" y="2225"/>
                  </a:lnTo>
                  <a:lnTo>
                    <a:pt x="2146"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5484075"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5539675" y="1084100"/>
              <a:ext cx="55650" cy="55625"/>
            </a:xfrm>
            <a:custGeom>
              <a:avLst/>
              <a:gdLst/>
              <a:ahLst/>
              <a:cxnLst/>
              <a:rect l="l" t="t" r="r" b="b"/>
              <a:pathLst>
                <a:path w="2226"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5595300" y="1028500"/>
              <a:ext cx="55625" cy="55625"/>
            </a:xfrm>
            <a:custGeom>
              <a:avLst/>
              <a:gdLst/>
              <a:ahLst/>
              <a:cxnLst/>
              <a:rect l="l" t="t" r="r" b="b"/>
              <a:pathLst>
                <a:path w="2225" h="2225" extrusionOk="0">
                  <a:moveTo>
                    <a:pt x="0" y="0"/>
                  </a:moveTo>
                  <a:lnTo>
                    <a:pt x="0" y="2224"/>
                  </a:lnTo>
                  <a:lnTo>
                    <a:pt x="2224" y="2224"/>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5650900"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5706500" y="1028500"/>
              <a:ext cx="53650" cy="55625"/>
            </a:xfrm>
            <a:custGeom>
              <a:avLst/>
              <a:gdLst/>
              <a:ahLst/>
              <a:cxnLst/>
              <a:rect l="l" t="t" r="r" b="b"/>
              <a:pathLst>
                <a:path w="2146" h="2225" extrusionOk="0">
                  <a:moveTo>
                    <a:pt x="0" y="0"/>
                  </a:moveTo>
                  <a:lnTo>
                    <a:pt x="0" y="2224"/>
                  </a:lnTo>
                  <a:lnTo>
                    <a:pt x="2145" y="2224"/>
                  </a:lnTo>
                  <a:lnTo>
                    <a:pt x="214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5760125" y="1084100"/>
              <a:ext cx="55625" cy="55625"/>
            </a:xfrm>
            <a:custGeom>
              <a:avLst/>
              <a:gdLst/>
              <a:ahLst/>
              <a:cxnLst/>
              <a:rect l="l" t="t" r="r" b="b"/>
              <a:pathLst>
                <a:path w="2225" h="2225" extrusionOk="0">
                  <a:moveTo>
                    <a:pt x="0" y="0"/>
                  </a:moveTo>
                  <a:lnTo>
                    <a:pt x="0" y="2225"/>
                  </a:lnTo>
                  <a:lnTo>
                    <a:pt x="2224" y="2225"/>
                  </a:lnTo>
                  <a:lnTo>
                    <a:pt x="2224"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5815725" y="1028500"/>
              <a:ext cx="55625" cy="55625"/>
            </a:xfrm>
            <a:custGeom>
              <a:avLst/>
              <a:gdLst/>
              <a:ahLst/>
              <a:cxnLst/>
              <a:rect l="l" t="t" r="r" b="b"/>
              <a:pathLst>
                <a:path w="2225" h="2225" extrusionOk="0">
                  <a:moveTo>
                    <a:pt x="0" y="0"/>
                  </a:moveTo>
                  <a:lnTo>
                    <a:pt x="0"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5871325" y="1084100"/>
              <a:ext cx="55625" cy="55625"/>
            </a:xfrm>
            <a:custGeom>
              <a:avLst/>
              <a:gdLst/>
              <a:ahLst/>
              <a:cxnLst/>
              <a:rect l="l" t="t" r="r" b="b"/>
              <a:pathLst>
                <a:path w="2225"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5926925" y="1028500"/>
              <a:ext cx="55625" cy="55625"/>
            </a:xfrm>
            <a:custGeom>
              <a:avLst/>
              <a:gdLst/>
              <a:ahLst/>
              <a:cxnLst/>
              <a:rect l="l" t="t" r="r" b="b"/>
              <a:pathLst>
                <a:path w="2225" h="2225" extrusionOk="0">
                  <a:moveTo>
                    <a:pt x="1" y="0"/>
                  </a:moveTo>
                  <a:lnTo>
                    <a:pt x="1" y="2224"/>
                  </a:lnTo>
                  <a:lnTo>
                    <a:pt x="2225" y="2224"/>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5982525" y="1084100"/>
              <a:ext cx="55650" cy="55625"/>
            </a:xfrm>
            <a:custGeom>
              <a:avLst/>
              <a:gdLst/>
              <a:ahLst/>
              <a:cxnLst/>
              <a:rect l="l" t="t" r="r" b="b"/>
              <a:pathLst>
                <a:path w="2226" h="2225" extrusionOk="0">
                  <a:moveTo>
                    <a:pt x="1" y="0"/>
                  </a:moveTo>
                  <a:lnTo>
                    <a:pt x="1" y="2225"/>
                  </a:lnTo>
                  <a:lnTo>
                    <a:pt x="2225" y="2225"/>
                  </a:lnTo>
                  <a:lnTo>
                    <a:pt x="2225" y="0"/>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5545650" y="1524950"/>
              <a:ext cx="609675" cy="133100"/>
            </a:xfrm>
            <a:custGeom>
              <a:avLst/>
              <a:gdLst/>
              <a:ahLst/>
              <a:cxnLst/>
              <a:rect l="l" t="t" r="r" b="b"/>
              <a:pathLst>
                <a:path w="24387" h="5324" extrusionOk="0">
                  <a:moveTo>
                    <a:pt x="7467" y="1"/>
                  </a:moveTo>
                  <a:lnTo>
                    <a:pt x="4766" y="80"/>
                  </a:lnTo>
                  <a:lnTo>
                    <a:pt x="2780" y="160"/>
                  </a:lnTo>
                  <a:lnTo>
                    <a:pt x="1509" y="319"/>
                  </a:lnTo>
                  <a:lnTo>
                    <a:pt x="1033" y="478"/>
                  </a:lnTo>
                  <a:lnTo>
                    <a:pt x="636" y="636"/>
                  </a:lnTo>
                  <a:lnTo>
                    <a:pt x="397" y="875"/>
                  </a:lnTo>
                  <a:lnTo>
                    <a:pt x="159" y="1113"/>
                  </a:lnTo>
                  <a:lnTo>
                    <a:pt x="80" y="1351"/>
                  </a:lnTo>
                  <a:lnTo>
                    <a:pt x="0" y="1669"/>
                  </a:lnTo>
                  <a:lnTo>
                    <a:pt x="0" y="2463"/>
                  </a:lnTo>
                  <a:lnTo>
                    <a:pt x="0" y="3417"/>
                  </a:lnTo>
                  <a:lnTo>
                    <a:pt x="80" y="3814"/>
                  </a:lnTo>
                  <a:lnTo>
                    <a:pt x="239" y="4132"/>
                  </a:lnTo>
                  <a:lnTo>
                    <a:pt x="477" y="4449"/>
                  </a:lnTo>
                  <a:lnTo>
                    <a:pt x="795" y="4688"/>
                  </a:lnTo>
                  <a:lnTo>
                    <a:pt x="1192" y="4847"/>
                  </a:lnTo>
                  <a:lnTo>
                    <a:pt x="1748" y="5005"/>
                  </a:lnTo>
                  <a:lnTo>
                    <a:pt x="2383" y="5085"/>
                  </a:lnTo>
                  <a:lnTo>
                    <a:pt x="3257" y="5244"/>
                  </a:lnTo>
                  <a:lnTo>
                    <a:pt x="5402" y="5323"/>
                  </a:lnTo>
                  <a:lnTo>
                    <a:pt x="18667" y="5323"/>
                  </a:lnTo>
                  <a:lnTo>
                    <a:pt x="20812" y="5244"/>
                  </a:lnTo>
                  <a:lnTo>
                    <a:pt x="21686" y="5164"/>
                  </a:lnTo>
                  <a:lnTo>
                    <a:pt x="22321" y="5085"/>
                  </a:lnTo>
                  <a:lnTo>
                    <a:pt x="22957" y="4926"/>
                  </a:lnTo>
                  <a:lnTo>
                    <a:pt x="23354" y="4767"/>
                  </a:lnTo>
                  <a:lnTo>
                    <a:pt x="23751" y="4529"/>
                  </a:lnTo>
                  <a:lnTo>
                    <a:pt x="23990" y="4211"/>
                  </a:lnTo>
                  <a:lnTo>
                    <a:pt x="24148" y="3893"/>
                  </a:lnTo>
                  <a:lnTo>
                    <a:pt x="24307" y="3496"/>
                  </a:lnTo>
                  <a:lnTo>
                    <a:pt x="24387" y="3020"/>
                  </a:lnTo>
                  <a:lnTo>
                    <a:pt x="24387" y="2463"/>
                  </a:lnTo>
                  <a:lnTo>
                    <a:pt x="24387" y="1749"/>
                  </a:lnTo>
                  <a:lnTo>
                    <a:pt x="24387" y="1431"/>
                  </a:lnTo>
                  <a:lnTo>
                    <a:pt x="24307" y="1193"/>
                  </a:lnTo>
                  <a:lnTo>
                    <a:pt x="24148" y="954"/>
                  </a:lnTo>
                  <a:lnTo>
                    <a:pt x="23910" y="716"/>
                  </a:lnTo>
                  <a:lnTo>
                    <a:pt x="23513" y="557"/>
                  </a:lnTo>
                  <a:lnTo>
                    <a:pt x="23036" y="398"/>
                  </a:lnTo>
                  <a:lnTo>
                    <a:pt x="22321" y="319"/>
                  </a:lnTo>
                  <a:lnTo>
                    <a:pt x="21448" y="239"/>
                  </a:lnTo>
                  <a:lnTo>
                    <a:pt x="19065" y="80"/>
                  </a:lnTo>
                  <a:lnTo>
                    <a:pt x="15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5821675" y="1550775"/>
              <a:ext cx="303875" cy="79475"/>
            </a:xfrm>
            <a:custGeom>
              <a:avLst/>
              <a:gdLst/>
              <a:ahLst/>
              <a:cxnLst/>
              <a:rect l="l" t="t" r="r" b="b"/>
              <a:pathLst>
                <a:path w="12155" h="3179" extrusionOk="0">
                  <a:moveTo>
                    <a:pt x="3893" y="1"/>
                  </a:moveTo>
                  <a:lnTo>
                    <a:pt x="2145" y="80"/>
                  </a:lnTo>
                  <a:lnTo>
                    <a:pt x="1510" y="160"/>
                  </a:lnTo>
                  <a:lnTo>
                    <a:pt x="954" y="318"/>
                  </a:lnTo>
                  <a:lnTo>
                    <a:pt x="557" y="477"/>
                  </a:lnTo>
                  <a:lnTo>
                    <a:pt x="239" y="716"/>
                  </a:lnTo>
                  <a:lnTo>
                    <a:pt x="80" y="1033"/>
                  </a:lnTo>
                  <a:lnTo>
                    <a:pt x="1" y="1510"/>
                  </a:lnTo>
                  <a:lnTo>
                    <a:pt x="80" y="1987"/>
                  </a:lnTo>
                  <a:lnTo>
                    <a:pt x="239" y="2384"/>
                  </a:lnTo>
                  <a:lnTo>
                    <a:pt x="557" y="2622"/>
                  </a:lnTo>
                  <a:lnTo>
                    <a:pt x="1033" y="2860"/>
                  </a:lnTo>
                  <a:lnTo>
                    <a:pt x="1748" y="3019"/>
                  </a:lnTo>
                  <a:lnTo>
                    <a:pt x="2543" y="3099"/>
                  </a:lnTo>
                  <a:lnTo>
                    <a:pt x="5005" y="3178"/>
                  </a:lnTo>
                  <a:lnTo>
                    <a:pt x="7706" y="3099"/>
                  </a:lnTo>
                  <a:lnTo>
                    <a:pt x="8897" y="3019"/>
                  </a:lnTo>
                  <a:lnTo>
                    <a:pt x="10009" y="2860"/>
                  </a:lnTo>
                  <a:lnTo>
                    <a:pt x="10883" y="2701"/>
                  </a:lnTo>
                  <a:lnTo>
                    <a:pt x="11519" y="2384"/>
                  </a:lnTo>
                  <a:lnTo>
                    <a:pt x="11757" y="2225"/>
                  </a:lnTo>
                  <a:lnTo>
                    <a:pt x="11995" y="1987"/>
                  </a:lnTo>
                  <a:lnTo>
                    <a:pt x="12075" y="1748"/>
                  </a:lnTo>
                  <a:lnTo>
                    <a:pt x="12154" y="1510"/>
                  </a:lnTo>
                  <a:lnTo>
                    <a:pt x="12075" y="1272"/>
                  </a:lnTo>
                  <a:lnTo>
                    <a:pt x="11995" y="1113"/>
                  </a:lnTo>
                  <a:lnTo>
                    <a:pt x="11757" y="954"/>
                  </a:lnTo>
                  <a:lnTo>
                    <a:pt x="11519" y="795"/>
                  </a:lnTo>
                  <a:lnTo>
                    <a:pt x="10804" y="557"/>
                  </a:lnTo>
                  <a:lnTo>
                    <a:pt x="9851" y="318"/>
                  </a:lnTo>
                  <a:lnTo>
                    <a:pt x="8659" y="160"/>
                  </a:lnTo>
                  <a:lnTo>
                    <a:pt x="7229" y="80"/>
                  </a:lnTo>
                  <a:lnTo>
                    <a:pt x="564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1474600" y="1441550"/>
              <a:ext cx="359475" cy="135075"/>
            </a:xfrm>
            <a:custGeom>
              <a:avLst/>
              <a:gdLst/>
              <a:ahLst/>
              <a:cxnLst/>
              <a:rect l="l" t="t" r="r" b="b"/>
              <a:pathLst>
                <a:path w="14379" h="5403" extrusionOk="0">
                  <a:moveTo>
                    <a:pt x="6514" y="1"/>
                  </a:moveTo>
                  <a:lnTo>
                    <a:pt x="4369" y="80"/>
                  </a:lnTo>
                  <a:lnTo>
                    <a:pt x="2781" y="80"/>
                  </a:lnTo>
                  <a:lnTo>
                    <a:pt x="1669" y="160"/>
                  </a:lnTo>
                  <a:lnTo>
                    <a:pt x="874" y="398"/>
                  </a:lnTo>
                  <a:lnTo>
                    <a:pt x="636" y="477"/>
                  </a:lnTo>
                  <a:lnTo>
                    <a:pt x="398" y="716"/>
                  </a:lnTo>
                  <a:lnTo>
                    <a:pt x="239" y="875"/>
                  </a:lnTo>
                  <a:lnTo>
                    <a:pt x="159" y="1113"/>
                  </a:lnTo>
                  <a:lnTo>
                    <a:pt x="0" y="1748"/>
                  </a:lnTo>
                  <a:lnTo>
                    <a:pt x="0" y="2543"/>
                  </a:lnTo>
                  <a:lnTo>
                    <a:pt x="0" y="3496"/>
                  </a:lnTo>
                  <a:lnTo>
                    <a:pt x="80" y="3893"/>
                  </a:lnTo>
                  <a:lnTo>
                    <a:pt x="159" y="4211"/>
                  </a:lnTo>
                  <a:lnTo>
                    <a:pt x="318" y="4449"/>
                  </a:lnTo>
                  <a:lnTo>
                    <a:pt x="477" y="4687"/>
                  </a:lnTo>
                  <a:lnTo>
                    <a:pt x="715" y="4926"/>
                  </a:lnTo>
                  <a:lnTo>
                    <a:pt x="1033" y="5085"/>
                  </a:lnTo>
                  <a:lnTo>
                    <a:pt x="1430" y="5164"/>
                  </a:lnTo>
                  <a:lnTo>
                    <a:pt x="1907" y="5243"/>
                  </a:lnTo>
                  <a:lnTo>
                    <a:pt x="3178" y="5402"/>
                  </a:lnTo>
                  <a:lnTo>
                    <a:pt x="10962" y="5402"/>
                  </a:lnTo>
                  <a:lnTo>
                    <a:pt x="12233" y="5323"/>
                  </a:lnTo>
                  <a:lnTo>
                    <a:pt x="12789" y="5243"/>
                  </a:lnTo>
                  <a:lnTo>
                    <a:pt x="13187" y="5085"/>
                  </a:lnTo>
                  <a:lnTo>
                    <a:pt x="13504" y="5005"/>
                  </a:lnTo>
                  <a:lnTo>
                    <a:pt x="13743" y="4767"/>
                  </a:lnTo>
                  <a:lnTo>
                    <a:pt x="13981" y="4529"/>
                  </a:lnTo>
                  <a:lnTo>
                    <a:pt x="14140" y="4290"/>
                  </a:lnTo>
                  <a:lnTo>
                    <a:pt x="14219" y="3893"/>
                  </a:lnTo>
                  <a:lnTo>
                    <a:pt x="14299" y="3496"/>
                  </a:lnTo>
                  <a:lnTo>
                    <a:pt x="14378" y="2543"/>
                  </a:lnTo>
                  <a:lnTo>
                    <a:pt x="14378" y="1828"/>
                  </a:lnTo>
                  <a:lnTo>
                    <a:pt x="14299" y="1192"/>
                  </a:lnTo>
                  <a:lnTo>
                    <a:pt x="14219" y="1033"/>
                  </a:lnTo>
                  <a:lnTo>
                    <a:pt x="14060" y="795"/>
                  </a:lnTo>
                  <a:lnTo>
                    <a:pt x="13822" y="636"/>
                  </a:lnTo>
                  <a:lnTo>
                    <a:pt x="13584" y="477"/>
                  </a:lnTo>
                  <a:lnTo>
                    <a:pt x="13187" y="318"/>
                  </a:lnTo>
                  <a:lnTo>
                    <a:pt x="12631" y="239"/>
                  </a:lnTo>
                  <a:lnTo>
                    <a:pt x="11280" y="160"/>
                  </a:lnTo>
                  <a:lnTo>
                    <a:pt x="9215" y="80"/>
                  </a:lnTo>
                  <a:lnTo>
                    <a:pt x="6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1629500" y="1469350"/>
              <a:ext cx="178750" cy="77475"/>
            </a:xfrm>
            <a:custGeom>
              <a:avLst/>
              <a:gdLst/>
              <a:ahLst/>
              <a:cxnLst/>
              <a:rect l="l" t="t" r="r" b="b"/>
              <a:pathLst>
                <a:path w="7150" h="3099" extrusionOk="0">
                  <a:moveTo>
                    <a:pt x="2304" y="1"/>
                  </a:moveTo>
                  <a:lnTo>
                    <a:pt x="1271" y="80"/>
                  </a:lnTo>
                  <a:lnTo>
                    <a:pt x="874" y="160"/>
                  </a:lnTo>
                  <a:lnTo>
                    <a:pt x="556" y="239"/>
                  </a:lnTo>
                  <a:lnTo>
                    <a:pt x="318" y="477"/>
                  </a:lnTo>
                  <a:lnTo>
                    <a:pt x="159" y="716"/>
                  </a:lnTo>
                  <a:lnTo>
                    <a:pt x="80" y="1033"/>
                  </a:lnTo>
                  <a:lnTo>
                    <a:pt x="0" y="1431"/>
                  </a:lnTo>
                  <a:lnTo>
                    <a:pt x="0" y="1907"/>
                  </a:lnTo>
                  <a:lnTo>
                    <a:pt x="159" y="2304"/>
                  </a:lnTo>
                  <a:lnTo>
                    <a:pt x="318" y="2622"/>
                  </a:lnTo>
                  <a:lnTo>
                    <a:pt x="636" y="2860"/>
                  </a:lnTo>
                  <a:lnTo>
                    <a:pt x="1033" y="2940"/>
                  </a:lnTo>
                  <a:lnTo>
                    <a:pt x="1510" y="3099"/>
                  </a:lnTo>
                  <a:lnTo>
                    <a:pt x="4528" y="3099"/>
                  </a:lnTo>
                  <a:lnTo>
                    <a:pt x="5243" y="3019"/>
                  </a:lnTo>
                  <a:lnTo>
                    <a:pt x="5879" y="2860"/>
                  </a:lnTo>
                  <a:lnTo>
                    <a:pt x="6355" y="2622"/>
                  </a:lnTo>
                  <a:lnTo>
                    <a:pt x="6752" y="2304"/>
                  </a:lnTo>
                  <a:lnTo>
                    <a:pt x="7070" y="1907"/>
                  </a:lnTo>
                  <a:lnTo>
                    <a:pt x="7070" y="1669"/>
                  </a:lnTo>
                  <a:lnTo>
                    <a:pt x="7150" y="1431"/>
                  </a:lnTo>
                  <a:lnTo>
                    <a:pt x="7070" y="1033"/>
                  </a:lnTo>
                  <a:lnTo>
                    <a:pt x="6752" y="716"/>
                  </a:lnTo>
                  <a:lnTo>
                    <a:pt x="6355" y="477"/>
                  </a:lnTo>
                  <a:lnTo>
                    <a:pt x="5799" y="239"/>
                  </a:lnTo>
                  <a:lnTo>
                    <a:pt x="5084" y="80"/>
                  </a:lnTo>
                  <a:lnTo>
                    <a:pt x="429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857650" y="283800"/>
              <a:ext cx="59600" cy="75475"/>
            </a:xfrm>
            <a:custGeom>
              <a:avLst/>
              <a:gdLst/>
              <a:ahLst/>
              <a:cxnLst/>
              <a:rect l="l" t="t" r="r" b="b"/>
              <a:pathLst>
                <a:path w="2384" h="3019" extrusionOk="0">
                  <a:moveTo>
                    <a:pt x="0" y="0"/>
                  </a:moveTo>
                  <a:lnTo>
                    <a:pt x="0" y="556"/>
                  </a:lnTo>
                  <a:lnTo>
                    <a:pt x="874" y="556"/>
                  </a:lnTo>
                  <a:lnTo>
                    <a:pt x="874" y="3019"/>
                  </a:lnTo>
                  <a:lnTo>
                    <a:pt x="1510" y="3019"/>
                  </a:lnTo>
                  <a:lnTo>
                    <a:pt x="1510" y="556"/>
                  </a:lnTo>
                  <a:lnTo>
                    <a:pt x="2383" y="556"/>
                  </a:lnTo>
                  <a:lnTo>
                    <a:pt x="23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919200" y="283800"/>
              <a:ext cx="69550" cy="75475"/>
            </a:xfrm>
            <a:custGeom>
              <a:avLst/>
              <a:gdLst/>
              <a:ahLst/>
              <a:cxnLst/>
              <a:rect l="l" t="t" r="r" b="b"/>
              <a:pathLst>
                <a:path w="2782" h="3019" extrusionOk="0">
                  <a:moveTo>
                    <a:pt x="1351" y="715"/>
                  </a:moveTo>
                  <a:lnTo>
                    <a:pt x="1749" y="1827"/>
                  </a:lnTo>
                  <a:lnTo>
                    <a:pt x="954" y="1827"/>
                  </a:lnTo>
                  <a:lnTo>
                    <a:pt x="1351" y="715"/>
                  </a:lnTo>
                  <a:close/>
                  <a:moveTo>
                    <a:pt x="1034" y="0"/>
                  </a:moveTo>
                  <a:lnTo>
                    <a:pt x="1" y="3019"/>
                  </a:lnTo>
                  <a:lnTo>
                    <a:pt x="636" y="3019"/>
                  </a:lnTo>
                  <a:lnTo>
                    <a:pt x="795" y="2383"/>
                  </a:lnTo>
                  <a:lnTo>
                    <a:pt x="1907" y="2383"/>
                  </a:lnTo>
                  <a:lnTo>
                    <a:pt x="2146" y="3019"/>
                  </a:lnTo>
                  <a:lnTo>
                    <a:pt x="2781" y="3019"/>
                  </a:lnTo>
                  <a:lnTo>
                    <a:pt x="17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996650" y="283800"/>
              <a:ext cx="65575" cy="75475"/>
            </a:xfrm>
            <a:custGeom>
              <a:avLst/>
              <a:gdLst/>
              <a:ahLst/>
              <a:cxnLst/>
              <a:rect l="l" t="t" r="r" b="b"/>
              <a:pathLst>
                <a:path w="2623" h="3019" extrusionOk="0">
                  <a:moveTo>
                    <a:pt x="80" y="0"/>
                  </a:moveTo>
                  <a:lnTo>
                    <a:pt x="954" y="1509"/>
                  </a:lnTo>
                  <a:lnTo>
                    <a:pt x="1" y="3019"/>
                  </a:lnTo>
                  <a:lnTo>
                    <a:pt x="716" y="3019"/>
                  </a:lnTo>
                  <a:lnTo>
                    <a:pt x="1351" y="1986"/>
                  </a:lnTo>
                  <a:lnTo>
                    <a:pt x="1907" y="3019"/>
                  </a:lnTo>
                  <a:lnTo>
                    <a:pt x="2622" y="3019"/>
                  </a:lnTo>
                  <a:lnTo>
                    <a:pt x="1669" y="1430"/>
                  </a:lnTo>
                  <a:lnTo>
                    <a:pt x="2543" y="0"/>
                  </a:lnTo>
                  <a:lnTo>
                    <a:pt x="1828" y="0"/>
                  </a:lnTo>
                  <a:lnTo>
                    <a:pt x="1351" y="953"/>
                  </a:lnTo>
                  <a:lnTo>
                    <a:pt x="7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4076100" y="283800"/>
              <a:ext cx="13925" cy="75475"/>
            </a:xfrm>
            <a:custGeom>
              <a:avLst/>
              <a:gdLst/>
              <a:ahLst/>
              <a:cxnLst/>
              <a:rect l="l" t="t" r="r" b="b"/>
              <a:pathLst>
                <a:path w="557" h="3019" extrusionOk="0">
                  <a:moveTo>
                    <a:pt x="0" y="0"/>
                  </a:moveTo>
                  <a:lnTo>
                    <a:pt x="0" y="3019"/>
                  </a:lnTo>
                  <a:lnTo>
                    <a:pt x="556" y="3019"/>
                  </a:lnTo>
                  <a:lnTo>
                    <a:pt x="5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100" y="4732075"/>
            <a:ext cx="9144000" cy="4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AutoShape 4" descr=" "/>
          <p:cNvSpPr>
            <a:spLocks noChangeAspect="1" noChangeArrowheads="1"/>
          </p:cNvSpPr>
          <p:nvPr/>
        </p:nvSpPr>
        <p:spPr bwMode="auto">
          <a:xfrm>
            <a:off x="5505412" y="350956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r-HR"/>
          </a:p>
        </p:txBody>
      </p:sp>
      <p:pic>
        <p:nvPicPr>
          <p:cNvPr id="175" name="Picture 174">
            <a:extLst>
              <a:ext uri="{FF2B5EF4-FFF2-40B4-BE49-F238E27FC236}">
                <a16:creationId xmlns:lc="http://schemas.openxmlformats.org/drawingml/2006/lockedCanvas" xmlns:a16="http://schemas.microsoft.com/office/drawing/2014/main" xmlns="" id="{6B39A0A4-1B65-76AB-3427-DE29D717DDC4}"/>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501700" y="99135"/>
            <a:ext cx="583188" cy="59140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76" y="231809"/>
            <a:ext cx="6303264" cy="371400"/>
          </a:xfrm>
        </p:spPr>
        <p:txBody>
          <a:bodyPr>
            <a:normAutofit fontScale="90000"/>
          </a:bodyPr>
          <a:lstStyle/>
          <a:p>
            <a:pPr algn="l"/>
            <a:r>
              <a:rPr lang="bs-Latn-BA" dirty="0" smtClean="0"/>
              <a:t>Use-case dijagram</a:t>
            </a:r>
            <a:endParaRPr lang="hr-HR" dirty="0"/>
          </a:p>
        </p:txBody>
      </p:sp>
      <p:sp>
        <p:nvSpPr>
          <p:cNvPr id="3" name="Google Shape;594;p20"/>
          <p:cNvSpPr txBox="1"/>
          <p:nvPr/>
        </p:nvSpPr>
        <p:spPr>
          <a:xfrm>
            <a:off x="111258" y="688231"/>
            <a:ext cx="723894" cy="470009"/>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 name="Google Shape;579;p20"/>
          <p:cNvGrpSpPr/>
          <p:nvPr/>
        </p:nvGrpSpPr>
        <p:grpSpPr>
          <a:xfrm>
            <a:off x="289578" y="142956"/>
            <a:ext cx="423654" cy="460253"/>
            <a:chOff x="1529350" y="258825"/>
            <a:chExt cx="423475" cy="481825"/>
          </a:xfrm>
        </p:grpSpPr>
        <p:sp>
          <p:nvSpPr>
            <p:cNvPr id="5" name="Google Shape;580;p2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81;p2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1" name="Picture 10"/>
          <p:cNvPicPr>
            <a:picLocks noChangeAspect="1"/>
          </p:cNvPicPr>
          <p:nvPr/>
        </p:nvPicPr>
        <p:blipFill>
          <a:blip r:embed="rId2"/>
          <a:stretch>
            <a:fillRect/>
          </a:stretch>
        </p:blipFill>
        <p:spPr>
          <a:xfrm>
            <a:off x="1792224" y="688231"/>
            <a:ext cx="5462016" cy="4407067"/>
          </a:xfrm>
          <a:prstGeom prst="rect">
            <a:avLst/>
          </a:prstGeom>
        </p:spPr>
      </p:pic>
    </p:spTree>
    <p:extLst>
      <p:ext uri="{BB962C8B-B14F-4D97-AF65-F5344CB8AC3E}">
        <p14:creationId xmlns:p14="http://schemas.microsoft.com/office/powerpoint/2010/main" val="3260616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728" y="256952"/>
            <a:ext cx="2846832" cy="371400"/>
          </a:xfrm>
        </p:spPr>
        <p:txBody>
          <a:bodyPr>
            <a:normAutofit fontScale="90000"/>
          </a:bodyPr>
          <a:lstStyle/>
          <a:p>
            <a:r>
              <a:rPr lang="bs-Latn-BA" dirty="0" smtClean="0"/>
              <a:t>Dijagram aktivnosti</a:t>
            </a:r>
            <a:endParaRPr lang="hr-HR" dirty="0"/>
          </a:p>
        </p:txBody>
      </p:sp>
      <p:grpSp>
        <p:nvGrpSpPr>
          <p:cNvPr id="3" name="Google Shape;599;p20"/>
          <p:cNvGrpSpPr/>
          <p:nvPr/>
        </p:nvGrpSpPr>
        <p:grpSpPr>
          <a:xfrm>
            <a:off x="262734" y="128016"/>
            <a:ext cx="432210" cy="500336"/>
            <a:chOff x="1529350" y="258825"/>
            <a:chExt cx="423475" cy="481825"/>
          </a:xfrm>
        </p:grpSpPr>
        <p:sp>
          <p:nvSpPr>
            <p:cNvPr id="4" name="Google Shape;600;p2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601;p2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 name="Google Shape;606;p20"/>
          <p:cNvSpPr txBox="1"/>
          <p:nvPr/>
        </p:nvSpPr>
        <p:spPr>
          <a:xfrm>
            <a:off x="140048" y="749742"/>
            <a:ext cx="676816" cy="499937"/>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pic>
        <p:nvPicPr>
          <p:cNvPr id="7" name="Picture 6"/>
          <p:cNvPicPr>
            <a:picLocks noChangeAspect="1"/>
          </p:cNvPicPr>
          <p:nvPr/>
        </p:nvPicPr>
        <p:blipFill>
          <a:blip r:embed="rId2"/>
          <a:stretch>
            <a:fillRect/>
          </a:stretch>
        </p:blipFill>
        <p:spPr>
          <a:xfrm>
            <a:off x="982565" y="749742"/>
            <a:ext cx="3712464" cy="4119167"/>
          </a:xfrm>
          <a:prstGeom prst="rect">
            <a:avLst/>
          </a:prstGeom>
        </p:spPr>
      </p:pic>
      <p:sp>
        <p:nvSpPr>
          <p:cNvPr id="8" name="TextBox 7"/>
          <p:cNvSpPr txBox="1"/>
          <p:nvPr/>
        </p:nvSpPr>
        <p:spPr>
          <a:xfrm>
            <a:off x="1357469" y="4797466"/>
            <a:ext cx="2962656" cy="276999"/>
          </a:xfrm>
          <a:prstGeom prst="rect">
            <a:avLst/>
          </a:prstGeom>
          <a:noFill/>
        </p:spPr>
        <p:txBody>
          <a:bodyPr wrap="square" rtlCol="0">
            <a:spAutoFit/>
          </a:bodyPr>
          <a:lstStyle/>
          <a:p>
            <a:r>
              <a:rPr lang="bs-Latn-BA" sz="1200" dirty="0" smtClean="0">
                <a:latin typeface="Fira Sans Extra Condensed" panose="020B0604020202020204" charset="0"/>
              </a:rPr>
              <a:t>Dodavanje novih zaposlenih u taxi kompaniji</a:t>
            </a:r>
            <a:endParaRPr lang="hr-HR" sz="1200" dirty="0">
              <a:latin typeface="Fira Sans Extra Condensed" panose="020B0604020202020204" charset="0"/>
            </a:endParaRPr>
          </a:p>
        </p:txBody>
      </p:sp>
      <p:pic>
        <p:nvPicPr>
          <p:cNvPr id="9" name="Picture 8"/>
          <p:cNvPicPr>
            <a:picLocks noChangeAspect="1"/>
          </p:cNvPicPr>
          <p:nvPr/>
        </p:nvPicPr>
        <p:blipFill>
          <a:blip r:embed="rId3"/>
          <a:stretch>
            <a:fillRect/>
          </a:stretch>
        </p:blipFill>
        <p:spPr>
          <a:xfrm>
            <a:off x="4860730" y="715726"/>
            <a:ext cx="4130870" cy="4159798"/>
          </a:xfrm>
          <a:prstGeom prst="rect">
            <a:avLst/>
          </a:prstGeom>
        </p:spPr>
      </p:pic>
      <p:sp>
        <p:nvSpPr>
          <p:cNvPr id="10" name="TextBox 9"/>
          <p:cNvSpPr txBox="1"/>
          <p:nvPr/>
        </p:nvSpPr>
        <p:spPr>
          <a:xfrm>
            <a:off x="5947757" y="4797465"/>
            <a:ext cx="2962656" cy="276999"/>
          </a:xfrm>
          <a:prstGeom prst="rect">
            <a:avLst/>
          </a:prstGeom>
          <a:noFill/>
        </p:spPr>
        <p:txBody>
          <a:bodyPr wrap="square" rtlCol="0">
            <a:spAutoFit/>
          </a:bodyPr>
          <a:lstStyle/>
          <a:p>
            <a:r>
              <a:rPr lang="bs-Latn-BA" sz="1200" dirty="0" smtClean="0">
                <a:latin typeface="Fira Sans Extra Condensed" panose="020B0604020202020204" charset="0"/>
              </a:rPr>
              <a:t>Registracija i verifikacija vozača</a:t>
            </a:r>
            <a:endParaRPr lang="hr-HR" sz="1200" dirty="0">
              <a:latin typeface="Fira Sans Extra Condensed" panose="020B0604020202020204" charset="0"/>
            </a:endParaRPr>
          </a:p>
        </p:txBody>
      </p:sp>
    </p:spTree>
    <p:extLst>
      <p:ext uri="{BB962C8B-B14F-4D97-AF65-F5344CB8AC3E}">
        <p14:creationId xmlns:p14="http://schemas.microsoft.com/office/powerpoint/2010/main" val="4159334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608" y="230069"/>
            <a:ext cx="5803392" cy="371400"/>
          </a:xfrm>
        </p:spPr>
        <p:txBody>
          <a:bodyPr>
            <a:normAutofit fontScale="90000"/>
          </a:bodyPr>
          <a:lstStyle/>
          <a:p>
            <a:pPr algn="l"/>
            <a:r>
              <a:rPr lang="bs-Latn-BA" dirty="0" smtClean="0"/>
              <a:t>Dijagram klasa</a:t>
            </a:r>
            <a:endParaRPr lang="hr-HR" dirty="0"/>
          </a:p>
        </p:txBody>
      </p:sp>
      <p:sp>
        <p:nvSpPr>
          <p:cNvPr id="5" name="Google Shape;640;p20"/>
          <p:cNvSpPr txBox="1"/>
          <p:nvPr/>
        </p:nvSpPr>
        <p:spPr>
          <a:xfrm>
            <a:off x="169761" y="736460"/>
            <a:ext cx="738542" cy="473051"/>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6" name="Google Shape;582;p20"/>
          <p:cNvGrpSpPr/>
          <p:nvPr/>
        </p:nvGrpSpPr>
        <p:grpSpPr>
          <a:xfrm>
            <a:off x="330377" y="170108"/>
            <a:ext cx="417309" cy="482733"/>
            <a:chOff x="1529350" y="258825"/>
            <a:chExt cx="423475" cy="481825"/>
          </a:xfrm>
        </p:grpSpPr>
        <p:sp>
          <p:nvSpPr>
            <p:cNvPr id="7" name="Google Shape;583;p2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84;p2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9" name="Picture 8"/>
          <p:cNvPicPr>
            <a:picLocks noChangeAspect="1"/>
          </p:cNvPicPr>
          <p:nvPr/>
        </p:nvPicPr>
        <p:blipFill>
          <a:blip r:embed="rId2"/>
          <a:stretch>
            <a:fillRect/>
          </a:stretch>
        </p:blipFill>
        <p:spPr>
          <a:xfrm>
            <a:off x="1829684" y="652841"/>
            <a:ext cx="5778124" cy="4429495"/>
          </a:xfrm>
          <a:prstGeom prst="rect">
            <a:avLst/>
          </a:prstGeom>
        </p:spPr>
      </p:pic>
    </p:spTree>
    <p:extLst>
      <p:ext uri="{BB962C8B-B14F-4D97-AF65-F5344CB8AC3E}">
        <p14:creationId xmlns:p14="http://schemas.microsoft.com/office/powerpoint/2010/main" val="810764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284384"/>
            <a:ext cx="7784592" cy="371400"/>
          </a:xfrm>
        </p:spPr>
        <p:txBody>
          <a:bodyPr>
            <a:normAutofit fontScale="90000"/>
          </a:bodyPr>
          <a:lstStyle/>
          <a:p>
            <a:pPr algn="l"/>
            <a:r>
              <a:rPr lang="bs-Latn-BA" dirty="0" smtClean="0"/>
              <a:t>MVC dijagram</a:t>
            </a:r>
            <a:endParaRPr lang="hr-HR" dirty="0"/>
          </a:p>
        </p:txBody>
      </p:sp>
      <p:grpSp>
        <p:nvGrpSpPr>
          <p:cNvPr id="3" name="Google Shape;585;p20"/>
          <p:cNvGrpSpPr/>
          <p:nvPr/>
        </p:nvGrpSpPr>
        <p:grpSpPr>
          <a:xfrm>
            <a:off x="207264" y="121920"/>
            <a:ext cx="483409" cy="533864"/>
            <a:chOff x="1529350" y="258825"/>
            <a:chExt cx="423475" cy="481825"/>
          </a:xfrm>
        </p:grpSpPr>
        <p:sp>
          <p:nvSpPr>
            <p:cNvPr id="4" name="Google Shape;586;p2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87;p2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 name="Google Shape;611;p20"/>
          <p:cNvSpPr txBox="1"/>
          <p:nvPr/>
        </p:nvSpPr>
        <p:spPr>
          <a:xfrm>
            <a:off x="125423" y="785755"/>
            <a:ext cx="663552" cy="397954"/>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pic>
        <p:nvPicPr>
          <p:cNvPr id="14" name="Picture 13"/>
          <p:cNvPicPr>
            <a:picLocks noChangeAspect="1"/>
          </p:cNvPicPr>
          <p:nvPr/>
        </p:nvPicPr>
        <p:blipFill>
          <a:blip r:embed="rId2"/>
          <a:stretch>
            <a:fillRect/>
          </a:stretch>
        </p:blipFill>
        <p:spPr>
          <a:xfrm>
            <a:off x="1041273" y="732415"/>
            <a:ext cx="8102728" cy="4357745"/>
          </a:xfrm>
          <a:prstGeom prst="rect">
            <a:avLst/>
          </a:prstGeom>
        </p:spPr>
      </p:pic>
    </p:spTree>
    <p:extLst>
      <p:ext uri="{BB962C8B-B14F-4D97-AF65-F5344CB8AC3E}">
        <p14:creationId xmlns:p14="http://schemas.microsoft.com/office/powerpoint/2010/main" val="3154059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356550"/>
            <a:ext cx="8229600" cy="371400"/>
          </a:xfrm>
        </p:spPr>
        <p:txBody>
          <a:bodyPr>
            <a:normAutofit fontScale="90000"/>
          </a:bodyPr>
          <a:lstStyle/>
          <a:p>
            <a:pPr algn="l"/>
            <a:r>
              <a:rPr lang="bs-Latn-BA" dirty="0" smtClean="0"/>
              <a:t>Dijagram sekvence</a:t>
            </a:r>
            <a:endParaRPr lang="hr-HR" dirty="0"/>
          </a:p>
        </p:txBody>
      </p:sp>
      <p:grpSp>
        <p:nvGrpSpPr>
          <p:cNvPr id="3" name="Google Shape;588;p20"/>
          <p:cNvGrpSpPr/>
          <p:nvPr/>
        </p:nvGrpSpPr>
        <p:grpSpPr>
          <a:xfrm>
            <a:off x="384855" y="165969"/>
            <a:ext cx="484620" cy="561981"/>
            <a:chOff x="1529350" y="258825"/>
            <a:chExt cx="423475" cy="481825"/>
          </a:xfrm>
        </p:grpSpPr>
        <p:sp>
          <p:nvSpPr>
            <p:cNvPr id="4" name="Google Shape;589;p2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90;p2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 name="Google Shape;598;p20"/>
          <p:cNvSpPr txBox="1"/>
          <p:nvPr/>
        </p:nvSpPr>
        <p:spPr>
          <a:xfrm>
            <a:off x="149430" y="855835"/>
            <a:ext cx="955470" cy="500905"/>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05</a:t>
            </a:r>
            <a:endParaRPr sz="1800" b="1" dirty="0">
              <a:solidFill>
                <a:schemeClr val="lt1"/>
              </a:solidFill>
              <a:latin typeface="Fira Sans Extra Condensed"/>
              <a:ea typeface="Fira Sans Extra Condensed"/>
              <a:cs typeface="Fira Sans Extra Condensed"/>
              <a:sym typeface="Fira Sans Extra Condensed"/>
            </a:endParaRPr>
          </a:p>
        </p:txBody>
      </p:sp>
      <p:pic>
        <p:nvPicPr>
          <p:cNvPr id="9" name="Picture 8"/>
          <p:cNvPicPr>
            <a:picLocks noChangeAspect="1"/>
          </p:cNvPicPr>
          <p:nvPr/>
        </p:nvPicPr>
        <p:blipFill>
          <a:blip r:embed="rId2"/>
          <a:stretch>
            <a:fillRect/>
          </a:stretch>
        </p:blipFill>
        <p:spPr>
          <a:xfrm>
            <a:off x="1693055" y="727950"/>
            <a:ext cx="6517657" cy="4286010"/>
          </a:xfrm>
          <a:prstGeom prst="rect">
            <a:avLst/>
          </a:prstGeom>
        </p:spPr>
      </p:pic>
    </p:spTree>
    <p:extLst>
      <p:ext uri="{BB962C8B-B14F-4D97-AF65-F5344CB8AC3E}">
        <p14:creationId xmlns:p14="http://schemas.microsoft.com/office/powerpoint/2010/main" val="2648740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4"/>
        <p:cNvGrpSpPr/>
        <p:nvPr/>
      </p:nvGrpSpPr>
      <p:grpSpPr>
        <a:xfrm>
          <a:off x="0" y="0"/>
          <a:ext cx="0" cy="0"/>
          <a:chOff x="0" y="0"/>
          <a:chExt cx="0" cy="0"/>
        </a:xfrm>
      </p:grpSpPr>
      <p:sp>
        <p:nvSpPr>
          <p:cNvPr id="3565" name="Google Shape;3565;p4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bs-Latn-BA" dirty="0" smtClean="0"/>
              <a:t>Paterni</a:t>
            </a:r>
            <a:endParaRPr dirty="0"/>
          </a:p>
        </p:txBody>
      </p:sp>
      <p:cxnSp>
        <p:nvCxnSpPr>
          <p:cNvPr id="3566" name="Google Shape;3566;p46"/>
          <p:cNvCxnSpPr/>
          <p:nvPr/>
        </p:nvCxnSpPr>
        <p:spPr>
          <a:xfrm>
            <a:off x="0" y="2800350"/>
            <a:ext cx="8706000" cy="0"/>
          </a:xfrm>
          <a:prstGeom prst="straightConnector1">
            <a:avLst/>
          </a:prstGeom>
          <a:noFill/>
          <a:ln w="19050" cap="flat" cmpd="sng">
            <a:solidFill>
              <a:schemeClr val="dk2"/>
            </a:solidFill>
            <a:prstDash val="solid"/>
            <a:round/>
            <a:headEnd type="none" w="med" len="med"/>
            <a:tailEnd type="triangle" w="med" len="med"/>
          </a:ln>
        </p:spPr>
      </p:cxnSp>
      <p:grpSp>
        <p:nvGrpSpPr>
          <p:cNvPr id="3567" name="Google Shape;3567;p46"/>
          <p:cNvGrpSpPr/>
          <p:nvPr/>
        </p:nvGrpSpPr>
        <p:grpSpPr>
          <a:xfrm>
            <a:off x="-1463293" y="2234753"/>
            <a:ext cx="2745353" cy="1107701"/>
            <a:chOff x="2296592" y="2262599"/>
            <a:chExt cx="2396014" cy="966665"/>
          </a:xfrm>
        </p:grpSpPr>
        <p:sp>
          <p:nvSpPr>
            <p:cNvPr id="3568" name="Google Shape;3568;p46"/>
            <p:cNvSpPr/>
            <p:nvPr/>
          </p:nvSpPr>
          <p:spPr>
            <a:xfrm flipH="1">
              <a:off x="4503323" y="2918498"/>
              <a:ext cx="109374" cy="153412"/>
            </a:xfrm>
            <a:custGeom>
              <a:avLst/>
              <a:gdLst/>
              <a:ahLst/>
              <a:cxnLst/>
              <a:rect l="l" t="t" r="r" b="b"/>
              <a:pathLst>
                <a:path w="13044" h="18296" extrusionOk="0">
                  <a:moveTo>
                    <a:pt x="13043" y="1"/>
                  </a:moveTo>
                  <a:lnTo>
                    <a:pt x="1" y="561"/>
                  </a:lnTo>
                  <a:lnTo>
                    <a:pt x="384" y="3306"/>
                  </a:lnTo>
                  <a:lnTo>
                    <a:pt x="857" y="6109"/>
                  </a:lnTo>
                  <a:lnTo>
                    <a:pt x="1388" y="9355"/>
                  </a:lnTo>
                  <a:lnTo>
                    <a:pt x="1712" y="11007"/>
                  </a:lnTo>
                  <a:lnTo>
                    <a:pt x="2007" y="12600"/>
                  </a:lnTo>
                  <a:lnTo>
                    <a:pt x="2332" y="14076"/>
                  </a:lnTo>
                  <a:lnTo>
                    <a:pt x="2657" y="15433"/>
                  </a:lnTo>
                  <a:lnTo>
                    <a:pt x="2981" y="16554"/>
                  </a:lnTo>
                  <a:lnTo>
                    <a:pt x="3129" y="17056"/>
                  </a:lnTo>
                  <a:lnTo>
                    <a:pt x="3276" y="17440"/>
                  </a:lnTo>
                  <a:lnTo>
                    <a:pt x="3424" y="17794"/>
                  </a:lnTo>
                  <a:lnTo>
                    <a:pt x="3571" y="18030"/>
                  </a:lnTo>
                  <a:lnTo>
                    <a:pt x="3719" y="18177"/>
                  </a:lnTo>
                  <a:lnTo>
                    <a:pt x="3778" y="18236"/>
                  </a:lnTo>
                  <a:lnTo>
                    <a:pt x="3837" y="18236"/>
                  </a:lnTo>
                  <a:lnTo>
                    <a:pt x="4575" y="18295"/>
                  </a:lnTo>
                  <a:lnTo>
                    <a:pt x="8352" y="18295"/>
                  </a:lnTo>
                  <a:lnTo>
                    <a:pt x="11833" y="18236"/>
                  </a:lnTo>
                  <a:lnTo>
                    <a:pt x="13043" y="1"/>
                  </a:lnTo>
                  <a:close/>
                </a:path>
              </a:pathLst>
            </a:custGeom>
            <a:solidFill>
              <a:srgbClr val="544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6"/>
            <p:cNvSpPr/>
            <p:nvPr/>
          </p:nvSpPr>
          <p:spPr>
            <a:xfrm flipH="1">
              <a:off x="2328010" y="2306880"/>
              <a:ext cx="2299779" cy="793732"/>
            </a:xfrm>
            <a:custGeom>
              <a:avLst/>
              <a:gdLst/>
              <a:ahLst/>
              <a:cxnLst/>
              <a:rect l="l" t="t" r="r" b="b"/>
              <a:pathLst>
                <a:path w="274273" h="94661" extrusionOk="0">
                  <a:moveTo>
                    <a:pt x="231841" y="1"/>
                  </a:moveTo>
                  <a:lnTo>
                    <a:pt x="119004" y="325"/>
                  </a:lnTo>
                  <a:lnTo>
                    <a:pt x="118267" y="355"/>
                  </a:lnTo>
                  <a:lnTo>
                    <a:pt x="117470" y="414"/>
                  </a:lnTo>
                  <a:lnTo>
                    <a:pt x="116585" y="532"/>
                  </a:lnTo>
                  <a:lnTo>
                    <a:pt x="115611" y="709"/>
                  </a:lnTo>
                  <a:lnTo>
                    <a:pt x="114608" y="916"/>
                  </a:lnTo>
                  <a:lnTo>
                    <a:pt x="113546" y="1181"/>
                  </a:lnTo>
                  <a:lnTo>
                    <a:pt x="112424" y="1506"/>
                  </a:lnTo>
                  <a:lnTo>
                    <a:pt x="111244" y="1889"/>
                  </a:lnTo>
                  <a:lnTo>
                    <a:pt x="110064" y="2332"/>
                  </a:lnTo>
                  <a:lnTo>
                    <a:pt x="108824" y="2834"/>
                  </a:lnTo>
                  <a:lnTo>
                    <a:pt x="107585" y="3394"/>
                  </a:lnTo>
                  <a:lnTo>
                    <a:pt x="106316" y="4043"/>
                  </a:lnTo>
                  <a:lnTo>
                    <a:pt x="105047" y="4751"/>
                  </a:lnTo>
                  <a:lnTo>
                    <a:pt x="103749" y="5519"/>
                  </a:lnTo>
                  <a:lnTo>
                    <a:pt x="102480" y="6345"/>
                  </a:lnTo>
                  <a:lnTo>
                    <a:pt x="101182" y="7260"/>
                  </a:lnTo>
                  <a:lnTo>
                    <a:pt x="100975" y="7466"/>
                  </a:lnTo>
                  <a:lnTo>
                    <a:pt x="100739" y="7673"/>
                  </a:lnTo>
                  <a:lnTo>
                    <a:pt x="100297" y="8145"/>
                  </a:lnTo>
                  <a:lnTo>
                    <a:pt x="99884" y="8676"/>
                  </a:lnTo>
                  <a:lnTo>
                    <a:pt x="99471" y="9266"/>
                  </a:lnTo>
                  <a:lnTo>
                    <a:pt x="98615" y="10417"/>
                  </a:lnTo>
                  <a:lnTo>
                    <a:pt x="98202" y="10948"/>
                  </a:lnTo>
                  <a:lnTo>
                    <a:pt x="97759" y="11420"/>
                  </a:lnTo>
                  <a:lnTo>
                    <a:pt x="94661" y="14430"/>
                  </a:lnTo>
                  <a:lnTo>
                    <a:pt x="92949" y="16082"/>
                  </a:lnTo>
                  <a:lnTo>
                    <a:pt x="91179" y="17764"/>
                  </a:lnTo>
                  <a:lnTo>
                    <a:pt x="89320" y="19446"/>
                  </a:lnTo>
                  <a:lnTo>
                    <a:pt x="87461" y="21158"/>
                  </a:lnTo>
                  <a:lnTo>
                    <a:pt x="85632" y="22810"/>
                  </a:lnTo>
                  <a:lnTo>
                    <a:pt x="83773" y="24403"/>
                  </a:lnTo>
                  <a:lnTo>
                    <a:pt x="82002" y="25938"/>
                  </a:lnTo>
                  <a:lnTo>
                    <a:pt x="80291" y="27325"/>
                  </a:lnTo>
                  <a:lnTo>
                    <a:pt x="78697" y="28593"/>
                  </a:lnTo>
                  <a:lnTo>
                    <a:pt x="77222" y="29685"/>
                  </a:lnTo>
                  <a:lnTo>
                    <a:pt x="76543" y="30157"/>
                  </a:lnTo>
                  <a:lnTo>
                    <a:pt x="75894" y="30570"/>
                  </a:lnTo>
                  <a:lnTo>
                    <a:pt x="75304" y="30924"/>
                  </a:lnTo>
                  <a:lnTo>
                    <a:pt x="74743" y="31249"/>
                  </a:lnTo>
                  <a:lnTo>
                    <a:pt x="74271" y="31485"/>
                  </a:lnTo>
                  <a:lnTo>
                    <a:pt x="73799" y="31662"/>
                  </a:lnTo>
                  <a:lnTo>
                    <a:pt x="73415" y="31780"/>
                  </a:lnTo>
                  <a:lnTo>
                    <a:pt x="73091" y="31810"/>
                  </a:lnTo>
                  <a:lnTo>
                    <a:pt x="72088" y="31869"/>
                  </a:lnTo>
                  <a:lnTo>
                    <a:pt x="70347" y="31987"/>
                  </a:lnTo>
                  <a:lnTo>
                    <a:pt x="67957" y="32193"/>
                  </a:lnTo>
                  <a:lnTo>
                    <a:pt x="64976" y="32488"/>
                  </a:lnTo>
                  <a:lnTo>
                    <a:pt x="61553" y="32901"/>
                  </a:lnTo>
                  <a:lnTo>
                    <a:pt x="57717" y="33403"/>
                  </a:lnTo>
                  <a:lnTo>
                    <a:pt x="53616" y="33993"/>
                  </a:lnTo>
                  <a:lnTo>
                    <a:pt x="51491" y="34318"/>
                  </a:lnTo>
                  <a:lnTo>
                    <a:pt x="49308" y="34672"/>
                  </a:lnTo>
                  <a:lnTo>
                    <a:pt x="47095" y="35055"/>
                  </a:lnTo>
                  <a:lnTo>
                    <a:pt x="44882" y="35469"/>
                  </a:lnTo>
                  <a:lnTo>
                    <a:pt x="42639" y="35911"/>
                  </a:lnTo>
                  <a:lnTo>
                    <a:pt x="40426" y="36383"/>
                  </a:lnTo>
                  <a:lnTo>
                    <a:pt x="38243" y="36885"/>
                  </a:lnTo>
                  <a:lnTo>
                    <a:pt x="36059" y="37416"/>
                  </a:lnTo>
                  <a:lnTo>
                    <a:pt x="33935" y="37977"/>
                  </a:lnTo>
                  <a:lnTo>
                    <a:pt x="31839" y="38537"/>
                  </a:lnTo>
                  <a:lnTo>
                    <a:pt x="29833" y="39157"/>
                  </a:lnTo>
                  <a:lnTo>
                    <a:pt x="27885" y="39806"/>
                  </a:lnTo>
                  <a:lnTo>
                    <a:pt x="26027" y="40485"/>
                  </a:lnTo>
                  <a:lnTo>
                    <a:pt x="24256" y="41163"/>
                  </a:lnTo>
                  <a:lnTo>
                    <a:pt x="23430" y="41547"/>
                  </a:lnTo>
                  <a:lnTo>
                    <a:pt x="22604" y="41901"/>
                  </a:lnTo>
                  <a:lnTo>
                    <a:pt x="21836" y="42285"/>
                  </a:lnTo>
                  <a:lnTo>
                    <a:pt x="21069" y="42668"/>
                  </a:lnTo>
                  <a:lnTo>
                    <a:pt x="20361" y="43081"/>
                  </a:lnTo>
                  <a:lnTo>
                    <a:pt x="19682" y="43465"/>
                  </a:lnTo>
                  <a:lnTo>
                    <a:pt x="19033" y="43878"/>
                  </a:lnTo>
                  <a:lnTo>
                    <a:pt x="18414" y="44321"/>
                  </a:lnTo>
                  <a:lnTo>
                    <a:pt x="16555" y="45649"/>
                  </a:lnTo>
                  <a:lnTo>
                    <a:pt x="14902" y="46917"/>
                  </a:lnTo>
                  <a:lnTo>
                    <a:pt x="13279" y="48245"/>
                  </a:lnTo>
                  <a:lnTo>
                    <a:pt x="11863" y="49485"/>
                  </a:lnTo>
                  <a:lnTo>
                    <a:pt x="10624" y="50635"/>
                  </a:lnTo>
                  <a:lnTo>
                    <a:pt x="10092" y="51166"/>
                  </a:lnTo>
                  <a:lnTo>
                    <a:pt x="9591" y="51668"/>
                  </a:lnTo>
                  <a:lnTo>
                    <a:pt x="8971" y="52376"/>
                  </a:lnTo>
                  <a:lnTo>
                    <a:pt x="8971" y="52406"/>
                  </a:lnTo>
                  <a:lnTo>
                    <a:pt x="8411" y="53055"/>
                  </a:lnTo>
                  <a:lnTo>
                    <a:pt x="8145" y="53380"/>
                  </a:lnTo>
                  <a:lnTo>
                    <a:pt x="7702" y="54029"/>
                  </a:lnTo>
                  <a:lnTo>
                    <a:pt x="7319" y="54619"/>
                  </a:lnTo>
                  <a:lnTo>
                    <a:pt x="6994" y="55209"/>
                  </a:lnTo>
                  <a:lnTo>
                    <a:pt x="6699" y="55770"/>
                  </a:lnTo>
                  <a:lnTo>
                    <a:pt x="6552" y="56153"/>
                  </a:lnTo>
                  <a:lnTo>
                    <a:pt x="6522" y="56212"/>
                  </a:lnTo>
                  <a:lnTo>
                    <a:pt x="6434" y="56478"/>
                  </a:lnTo>
                  <a:lnTo>
                    <a:pt x="6286" y="56950"/>
                  </a:lnTo>
                  <a:lnTo>
                    <a:pt x="6227" y="57186"/>
                  </a:lnTo>
                  <a:lnTo>
                    <a:pt x="6168" y="57422"/>
                  </a:lnTo>
                  <a:lnTo>
                    <a:pt x="6050" y="57865"/>
                  </a:lnTo>
                  <a:lnTo>
                    <a:pt x="6020" y="58071"/>
                  </a:lnTo>
                  <a:lnTo>
                    <a:pt x="5991" y="58278"/>
                  </a:lnTo>
                  <a:lnTo>
                    <a:pt x="5961" y="58455"/>
                  </a:lnTo>
                  <a:lnTo>
                    <a:pt x="5932" y="58868"/>
                  </a:lnTo>
                  <a:lnTo>
                    <a:pt x="5902" y="59015"/>
                  </a:lnTo>
                  <a:lnTo>
                    <a:pt x="5873" y="59340"/>
                  </a:lnTo>
                  <a:lnTo>
                    <a:pt x="5843" y="59606"/>
                  </a:lnTo>
                  <a:lnTo>
                    <a:pt x="5814" y="59901"/>
                  </a:lnTo>
                  <a:lnTo>
                    <a:pt x="5755" y="60255"/>
                  </a:lnTo>
                  <a:lnTo>
                    <a:pt x="5637" y="60579"/>
                  </a:lnTo>
                  <a:lnTo>
                    <a:pt x="5519" y="60904"/>
                  </a:lnTo>
                  <a:lnTo>
                    <a:pt x="5342" y="61228"/>
                  </a:lnTo>
                  <a:lnTo>
                    <a:pt x="5165" y="61553"/>
                  </a:lnTo>
                  <a:lnTo>
                    <a:pt x="4958" y="61848"/>
                  </a:lnTo>
                  <a:lnTo>
                    <a:pt x="4722" y="62143"/>
                  </a:lnTo>
                  <a:lnTo>
                    <a:pt x="4457" y="62438"/>
                  </a:lnTo>
                  <a:lnTo>
                    <a:pt x="3778" y="63146"/>
                  </a:lnTo>
                  <a:lnTo>
                    <a:pt x="3040" y="63855"/>
                  </a:lnTo>
                  <a:lnTo>
                    <a:pt x="2273" y="64533"/>
                  </a:lnTo>
                  <a:lnTo>
                    <a:pt x="1565" y="65241"/>
                  </a:lnTo>
                  <a:lnTo>
                    <a:pt x="1240" y="65596"/>
                  </a:lnTo>
                  <a:lnTo>
                    <a:pt x="945" y="65950"/>
                  </a:lnTo>
                  <a:lnTo>
                    <a:pt x="680" y="66333"/>
                  </a:lnTo>
                  <a:lnTo>
                    <a:pt x="444" y="66687"/>
                  </a:lnTo>
                  <a:lnTo>
                    <a:pt x="267" y="67071"/>
                  </a:lnTo>
                  <a:lnTo>
                    <a:pt x="119" y="67484"/>
                  </a:lnTo>
                  <a:lnTo>
                    <a:pt x="30" y="67868"/>
                  </a:lnTo>
                  <a:lnTo>
                    <a:pt x="1" y="68281"/>
                  </a:lnTo>
                  <a:lnTo>
                    <a:pt x="30" y="74920"/>
                  </a:lnTo>
                  <a:lnTo>
                    <a:pt x="30" y="75038"/>
                  </a:lnTo>
                  <a:lnTo>
                    <a:pt x="89" y="75126"/>
                  </a:lnTo>
                  <a:lnTo>
                    <a:pt x="178" y="75244"/>
                  </a:lnTo>
                  <a:lnTo>
                    <a:pt x="267" y="75333"/>
                  </a:lnTo>
                  <a:lnTo>
                    <a:pt x="562" y="75480"/>
                  </a:lnTo>
                  <a:lnTo>
                    <a:pt x="945" y="75658"/>
                  </a:lnTo>
                  <a:lnTo>
                    <a:pt x="1417" y="75776"/>
                  </a:lnTo>
                  <a:lnTo>
                    <a:pt x="1948" y="75923"/>
                  </a:lnTo>
                  <a:lnTo>
                    <a:pt x="3158" y="76159"/>
                  </a:lnTo>
                  <a:lnTo>
                    <a:pt x="4457" y="76484"/>
                  </a:lnTo>
                  <a:lnTo>
                    <a:pt x="5106" y="76661"/>
                  </a:lnTo>
                  <a:lnTo>
                    <a:pt x="5755" y="76867"/>
                  </a:lnTo>
                  <a:lnTo>
                    <a:pt x="6345" y="77103"/>
                  </a:lnTo>
                  <a:lnTo>
                    <a:pt x="6906" y="77369"/>
                  </a:lnTo>
                  <a:lnTo>
                    <a:pt x="7171" y="77516"/>
                  </a:lnTo>
                  <a:lnTo>
                    <a:pt x="7407" y="77694"/>
                  </a:lnTo>
                  <a:lnTo>
                    <a:pt x="7643" y="77871"/>
                  </a:lnTo>
                  <a:lnTo>
                    <a:pt x="7850" y="78048"/>
                  </a:lnTo>
                  <a:lnTo>
                    <a:pt x="8234" y="78490"/>
                  </a:lnTo>
                  <a:lnTo>
                    <a:pt x="8647" y="79021"/>
                  </a:lnTo>
                  <a:lnTo>
                    <a:pt x="9060" y="79611"/>
                  </a:lnTo>
                  <a:lnTo>
                    <a:pt x="9443" y="80231"/>
                  </a:lnTo>
                  <a:lnTo>
                    <a:pt x="9797" y="80939"/>
                  </a:lnTo>
                  <a:lnTo>
                    <a:pt x="10122" y="81647"/>
                  </a:lnTo>
                  <a:lnTo>
                    <a:pt x="10417" y="82356"/>
                  </a:lnTo>
                  <a:lnTo>
                    <a:pt x="10653" y="83064"/>
                  </a:lnTo>
                  <a:lnTo>
                    <a:pt x="10830" y="83743"/>
                  </a:lnTo>
                  <a:lnTo>
                    <a:pt x="10919" y="84362"/>
                  </a:lnTo>
                  <a:lnTo>
                    <a:pt x="10948" y="84687"/>
                  </a:lnTo>
                  <a:lnTo>
                    <a:pt x="10948" y="84952"/>
                  </a:lnTo>
                  <a:lnTo>
                    <a:pt x="10919" y="85218"/>
                  </a:lnTo>
                  <a:lnTo>
                    <a:pt x="10889" y="85483"/>
                  </a:lnTo>
                  <a:lnTo>
                    <a:pt x="10830" y="85690"/>
                  </a:lnTo>
                  <a:lnTo>
                    <a:pt x="10742" y="85897"/>
                  </a:lnTo>
                  <a:lnTo>
                    <a:pt x="10624" y="86074"/>
                  </a:lnTo>
                  <a:lnTo>
                    <a:pt x="10476" y="86221"/>
                  </a:lnTo>
                  <a:lnTo>
                    <a:pt x="10299" y="86339"/>
                  </a:lnTo>
                  <a:lnTo>
                    <a:pt x="10092" y="86428"/>
                  </a:lnTo>
                  <a:lnTo>
                    <a:pt x="9856" y="86487"/>
                  </a:lnTo>
                  <a:lnTo>
                    <a:pt x="9591" y="86516"/>
                  </a:lnTo>
                  <a:lnTo>
                    <a:pt x="3217" y="86516"/>
                  </a:lnTo>
                  <a:lnTo>
                    <a:pt x="2952" y="86546"/>
                  </a:lnTo>
                  <a:lnTo>
                    <a:pt x="2716" y="86605"/>
                  </a:lnTo>
                  <a:lnTo>
                    <a:pt x="2480" y="86664"/>
                  </a:lnTo>
                  <a:lnTo>
                    <a:pt x="2273" y="86782"/>
                  </a:lnTo>
                  <a:lnTo>
                    <a:pt x="2096" y="86929"/>
                  </a:lnTo>
                  <a:lnTo>
                    <a:pt x="1919" y="87077"/>
                  </a:lnTo>
                  <a:lnTo>
                    <a:pt x="1742" y="87283"/>
                  </a:lnTo>
                  <a:lnTo>
                    <a:pt x="1594" y="87490"/>
                  </a:lnTo>
                  <a:lnTo>
                    <a:pt x="1476" y="87696"/>
                  </a:lnTo>
                  <a:lnTo>
                    <a:pt x="1358" y="87933"/>
                  </a:lnTo>
                  <a:lnTo>
                    <a:pt x="1270" y="88198"/>
                  </a:lnTo>
                  <a:lnTo>
                    <a:pt x="1181" y="88464"/>
                  </a:lnTo>
                  <a:lnTo>
                    <a:pt x="1122" y="88729"/>
                  </a:lnTo>
                  <a:lnTo>
                    <a:pt x="1093" y="88995"/>
                  </a:lnTo>
                  <a:lnTo>
                    <a:pt x="1063" y="89290"/>
                  </a:lnTo>
                  <a:lnTo>
                    <a:pt x="1034" y="89555"/>
                  </a:lnTo>
                  <a:lnTo>
                    <a:pt x="1063" y="89880"/>
                  </a:lnTo>
                  <a:lnTo>
                    <a:pt x="1093" y="90205"/>
                  </a:lnTo>
                  <a:lnTo>
                    <a:pt x="1152" y="90588"/>
                  </a:lnTo>
                  <a:lnTo>
                    <a:pt x="1270" y="91001"/>
                  </a:lnTo>
                  <a:lnTo>
                    <a:pt x="1417" y="91414"/>
                  </a:lnTo>
                  <a:lnTo>
                    <a:pt x="1653" y="91857"/>
                  </a:lnTo>
                  <a:lnTo>
                    <a:pt x="1919" y="92270"/>
                  </a:lnTo>
                  <a:lnTo>
                    <a:pt x="2244" y="92683"/>
                  </a:lnTo>
                  <a:lnTo>
                    <a:pt x="2450" y="92890"/>
                  </a:lnTo>
                  <a:lnTo>
                    <a:pt x="2686" y="93096"/>
                  </a:lnTo>
                  <a:lnTo>
                    <a:pt x="2922" y="93273"/>
                  </a:lnTo>
                  <a:lnTo>
                    <a:pt x="3188" y="93450"/>
                  </a:lnTo>
                  <a:lnTo>
                    <a:pt x="3453" y="93627"/>
                  </a:lnTo>
                  <a:lnTo>
                    <a:pt x="3778" y="93805"/>
                  </a:lnTo>
                  <a:lnTo>
                    <a:pt x="4102" y="93952"/>
                  </a:lnTo>
                  <a:lnTo>
                    <a:pt x="4457" y="94070"/>
                  </a:lnTo>
                  <a:lnTo>
                    <a:pt x="4840" y="94218"/>
                  </a:lnTo>
                  <a:lnTo>
                    <a:pt x="5253" y="94336"/>
                  </a:lnTo>
                  <a:lnTo>
                    <a:pt x="5696" y="94424"/>
                  </a:lnTo>
                  <a:lnTo>
                    <a:pt x="6168" y="94513"/>
                  </a:lnTo>
                  <a:lnTo>
                    <a:pt x="6670" y="94572"/>
                  </a:lnTo>
                  <a:lnTo>
                    <a:pt x="7201" y="94631"/>
                  </a:lnTo>
                  <a:lnTo>
                    <a:pt x="7791" y="94660"/>
                  </a:lnTo>
                  <a:lnTo>
                    <a:pt x="8381" y="94660"/>
                  </a:lnTo>
                  <a:lnTo>
                    <a:pt x="21718" y="94631"/>
                  </a:lnTo>
                  <a:lnTo>
                    <a:pt x="23046" y="94395"/>
                  </a:lnTo>
                  <a:lnTo>
                    <a:pt x="24463" y="94188"/>
                  </a:lnTo>
                  <a:lnTo>
                    <a:pt x="25938" y="94011"/>
                  </a:lnTo>
                  <a:lnTo>
                    <a:pt x="27443" y="93864"/>
                  </a:lnTo>
                  <a:lnTo>
                    <a:pt x="29036" y="93745"/>
                  </a:lnTo>
                  <a:lnTo>
                    <a:pt x="30659" y="93657"/>
                  </a:lnTo>
                  <a:lnTo>
                    <a:pt x="32312" y="93568"/>
                  </a:lnTo>
                  <a:lnTo>
                    <a:pt x="34053" y="93480"/>
                  </a:lnTo>
                  <a:lnTo>
                    <a:pt x="37623" y="93391"/>
                  </a:lnTo>
                  <a:lnTo>
                    <a:pt x="41370" y="93332"/>
                  </a:lnTo>
                  <a:lnTo>
                    <a:pt x="45265" y="93303"/>
                  </a:lnTo>
                  <a:lnTo>
                    <a:pt x="49278" y="93273"/>
                  </a:lnTo>
                  <a:lnTo>
                    <a:pt x="52259" y="93273"/>
                  </a:lnTo>
                  <a:lnTo>
                    <a:pt x="55268" y="93303"/>
                  </a:lnTo>
                  <a:lnTo>
                    <a:pt x="58367" y="93332"/>
                  </a:lnTo>
                  <a:lnTo>
                    <a:pt x="61524" y="93421"/>
                  </a:lnTo>
                  <a:lnTo>
                    <a:pt x="64711" y="93568"/>
                  </a:lnTo>
                  <a:lnTo>
                    <a:pt x="66334" y="93657"/>
                  </a:lnTo>
                  <a:lnTo>
                    <a:pt x="67927" y="93775"/>
                  </a:lnTo>
                  <a:lnTo>
                    <a:pt x="69579" y="93923"/>
                  </a:lnTo>
                  <a:lnTo>
                    <a:pt x="71202" y="94070"/>
                  </a:lnTo>
                  <a:lnTo>
                    <a:pt x="72855" y="94247"/>
                  </a:lnTo>
                  <a:lnTo>
                    <a:pt x="74507" y="94454"/>
                  </a:lnTo>
                  <a:lnTo>
                    <a:pt x="208560" y="94070"/>
                  </a:lnTo>
                  <a:lnTo>
                    <a:pt x="210359" y="93834"/>
                  </a:lnTo>
                  <a:lnTo>
                    <a:pt x="212071" y="93598"/>
                  </a:lnTo>
                  <a:lnTo>
                    <a:pt x="215169" y="93096"/>
                  </a:lnTo>
                  <a:lnTo>
                    <a:pt x="217854" y="92624"/>
                  </a:lnTo>
                  <a:lnTo>
                    <a:pt x="220097" y="92182"/>
                  </a:lnTo>
                  <a:lnTo>
                    <a:pt x="221867" y="91798"/>
                  </a:lnTo>
                  <a:lnTo>
                    <a:pt x="223136" y="91503"/>
                  </a:lnTo>
                  <a:lnTo>
                    <a:pt x="224198" y="91237"/>
                  </a:lnTo>
                  <a:lnTo>
                    <a:pt x="224671" y="90972"/>
                  </a:lnTo>
                  <a:lnTo>
                    <a:pt x="225231" y="90647"/>
                  </a:lnTo>
                  <a:lnTo>
                    <a:pt x="225998" y="90234"/>
                  </a:lnTo>
                  <a:lnTo>
                    <a:pt x="226972" y="89762"/>
                  </a:lnTo>
                  <a:lnTo>
                    <a:pt x="228123" y="89201"/>
                  </a:lnTo>
                  <a:lnTo>
                    <a:pt x="229451" y="88641"/>
                  </a:lnTo>
                  <a:lnTo>
                    <a:pt x="230926" y="88021"/>
                  </a:lnTo>
                  <a:lnTo>
                    <a:pt x="232520" y="87431"/>
                  </a:lnTo>
                  <a:lnTo>
                    <a:pt x="234260" y="86841"/>
                  </a:lnTo>
                  <a:lnTo>
                    <a:pt x="235175" y="86546"/>
                  </a:lnTo>
                  <a:lnTo>
                    <a:pt x="236119" y="86280"/>
                  </a:lnTo>
                  <a:lnTo>
                    <a:pt x="237093" y="86044"/>
                  </a:lnTo>
                  <a:lnTo>
                    <a:pt x="238096" y="85808"/>
                  </a:lnTo>
                  <a:lnTo>
                    <a:pt x="239100" y="85572"/>
                  </a:lnTo>
                  <a:lnTo>
                    <a:pt x="240132" y="85395"/>
                  </a:lnTo>
                  <a:lnTo>
                    <a:pt x="241195" y="85218"/>
                  </a:lnTo>
                  <a:lnTo>
                    <a:pt x="242257" y="85070"/>
                  </a:lnTo>
                  <a:lnTo>
                    <a:pt x="243349" y="84952"/>
                  </a:lnTo>
                  <a:lnTo>
                    <a:pt x="244470" y="84864"/>
                  </a:lnTo>
                  <a:lnTo>
                    <a:pt x="245591" y="84805"/>
                  </a:lnTo>
                  <a:lnTo>
                    <a:pt x="246713" y="84775"/>
                  </a:lnTo>
                  <a:lnTo>
                    <a:pt x="249309" y="84805"/>
                  </a:lnTo>
                  <a:lnTo>
                    <a:pt x="251670" y="84864"/>
                  </a:lnTo>
                  <a:lnTo>
                    <a:pt x="252762" y="84923"/>
                  </a:lnTo>
                  <a:lnTo>
                    <a:pt x="253794" y="84982"/>
                  </a:lnTo>
                  <a:lnTo>
                    <a:pt x="254798" y="85070"/>
                  </a:lnTo>
                  <a:lnTo>
                    <a:pt x="255712" y="85159"/>
                  </a:lnTo>
                  <a:lnTo>
                    <a:pt x="256598" y="85277"/>
                  </a:lnTo>
                  <a:lnTo>
                    <a:pt x="257424" y="85424"/>
                  </a:lnTo>
                  <a:lnTo>
                    <a:pt x="258191" y="85572"/>
                  </a:lnTo>
                  <a:lnTo>
                    <a:pt x="258929" y="85749"/>
                  </a:lnTo>
                  <a:lnTo>
                    <a:pt x="259607" y="85926"/>
                  </a:lnTo>
                  <a:lnTo>
                    <a:pt x="260227" y="86133"/>
                  </a:lnTo>
                  <a:lnTo>
                    <a:pt x="260788" y="86369"/>
                  </a:lnTo>
                  <a:lnTo>
                    <a:pt x="261319" y="86605"/>
                  </a:lnTo>
                  <a:lnTo>
                    <a:pt x="265686" y="86605"/>
                  </a:lnTo>
                  <a:lnTo>
                    <a:pt x="266010" y="86575"/>
                  </a:lnTo>
                  <a:lnTo>
                    <a:pt x="266306" y="86546"/>
                  </a:lnTo>
                  <a:lnTo>
                    <a:pt x="266630" y="86487"/>
                  </a:lnTo>
                  <a:lnTo>
                    <a:pt x="266984" y="86398"/>
                  </a:lnTo>
                  <a:lnTo>
                    <a:pt x="267663" y="86192"/>
                  </a:lnTo>
                  <a:lnTo>
                    <a:pt x="268371" y="85897"/>
                  </a:lnTo>
                  <a:lnTo>
                    <a:pt x="269079" y="85542"/>
                  </a:lnTo>
                  <a:lnTo>
                    <a:pt x="269817" y="85129"/>
                  </a:lnTo>
                  <a:lnTo>
                    <a:pt x="270496" y="84687"/>
                  </a:lnTo>
                  <a:lnTo>
                    <a:pt x="271174" y="84185"/>
                  </a:lnTo>
                  <a:lnTo>
                    <a:pt x="271823" y="83654"/>
                  </a:lnTo>
                  <a:lnTo>
                    <a:pt x="272414" y="83093"/>
                  </a:lnTo>
                  <a:lnTo>
                    <a:pt x="272945" y="82533"/>
                  </a:lnTo>
                  <a:lnTo>
                    <a:pt x="273387" y="81943"/>
                  </a:lnTo>
                  <a:lnTo>
                    <a:pt x="273594" y="81677"/>
                  </a:lnTo>
                  <a:lnTo>
                    <a:pt x="273771" y="81382"/>
                  </a:lnTo>
                  <a:lnTo>
                    <a:pt x="273918" y="81116"/>
                  </a:lnTo>
                  <a:lnTo>
                    <a:pt x="274037" y="80821"/>
                  </a:lnTo>
                  <a:lnTo>
                    <a:pt x="274155" y="80556"/>
                  </a:lnTo>
                  <a:lnTo>
                    <a:pt x="274214" y="80290"/>
                  </a:lnTo>
                  <a:lnTo>
                    <a:pt x="274273" y="80025"/>
                  </a:lnTo>
                  <a:lnTo>
                    <a:pt x="274273" y="79759"/>
                  </a:lnTo>
                  <a:lnTo>
                    <a:pt x="274243" y="63973"/>
                  </a:lnTo>
                  <a:lnTo>
                    <a:pt x="274214" y="63825"/>
                  </a:lnTo>
                  <a:lnTo>
                    <a:pt x="274184" y="63648"/>
                  </a:lnTo>
                  <a:lnTo>
                    <a:pt x="274096" y="63501"/>
                  </a:lnTo>
                  <a:lnTo>
                    <a:pt x="273977" y="63294"/>
                  </a:lnTo>
                  <a:lnTo>
                    <a:pt x="273682" y="62910"/>
                  </a:lnTo>
                  <a:lnTo>
                    <a:pt x="273299" y="62497"/>
                  </a:lnTo>
                  <a:lnTo>
                    <a:pt x="272827" y="62055"/>
                  </a:lnTo>
                  <a:lnTo>
                    <a:pt x="272296" y="61583"/>
                  </a:lnTo>
                  <a:lnTo>
                    <a:pt x="271204" y="60579"/>
                  </a:lnTo>
                  <a:lnTo>
                    <a:pt x="270614" y="60048"/>
                  </a:lnTo>
                  <a:lnTo>
                    <a:pt x="270083" y="59488"/>
                  </a:lnTo>
                  <a:lnTo>
                    <a:pt x="269551" y="58956"/>
                  </a:lnTo>
                  <a:lnTo>
                    <a:pt x="269079" y="58396"/>
                  </a:lnTo>
                  <a:lnTo>
                    <a:pt x="268696" y="57865"/>
                  </a:lnTo>
                  <a:lnTo>
                    <a:pt x="268548" y="57570"/>
                  </a:lnTo>
                  <a:lnTo>
                    <a:pt x="268401" y="57304"/>
                  </a:lnTo>
                  <a:lnTo>
                    <a:pt x="268283" y="57038"/>
                  </a:lnTo>
                  <a:lnTo>
                    <a:pt x="268194" y="56773"/>
                  </a:lnTo>
                  <a:lnTo>
                    <a:pt x="268165" y="56507"/>
                  </a:lnTo>
                  <a:lnTo>
                    <a:pt x="268135" y="56242"/>
                  </a:lnTo>
                  <a:lnTo>
                    <a:pt x="268076" y="37239"/>
                  </a:lnTo>
                  <a:lnTo>
                    <a:pt x="268076" y="37091"/>
                  </a:lnTo>
                  <a:lnTo>
                    <a:pt x="268017" y="36885"/>
                  </a:lnTo>
                  <a:lnTo>
                    <a:pt x="267781" y="36354"/>
                  </a:lnTo>
                  <a:lnTo>
                    <a:pt x="267427" y="35705"/>
                  </a:lnTo>
                  <a:lnTo>
                    <a:pt x="266955" y="34908"/>
                  </a:lnTo>
                  <a:lnTo>
                    <a:pt x="266365" y="33993"/>
                  </a:lnTo>
                  <a:lnTo>
                    <a:pt x="265686" y="32990"/>
                  </a:lnTo>
                  <a:lnTo>
                    <a:pt x="264919" y="31869"/>
                  </a:lnTo>
                  <a:lnTo>
                    <a:pt x="264033" y="30659"/>
                  </a:lnTo>
                  <a:lnTo>
                    <a:pt x="263532" y="30010"/>
                  </a:lnTo>
                  <a:lnTo>
                    <a:pt x="262971" y="29331"/>
                  </a:lnTo>
                  <a:lnTo>
                    <a:pt x="262381" y="28652"/>
                  </a:lnTo>
                  <a:lnTo>
                    <a:pt x="261732" y="27944"/>
                  </a:lnTo>
                  <a:lnTo>
                    <a:pt x="260404" y="26528"/>
                  </a:lnTo>
                  <a:lnTo>
                    <a:pt x="258958" y="25112"/>
                  </a:lnTo>
                  <a:lnTo>
                    <a:pt x="257512" y="23636"/>
                  </a:lnTo>
                  <a:lnTo>
                    <a:pt x="256037" y="22131"/>
                  </a:lnTo>
                  <a:lnTo>
                    <a:pt x="255329" y="21364"/>
                  </a:lnTo>
                  <a:lnTo>
                    <a:pt x="254650" y="20597"/>
                  </a:lnTo>
                  <a:lnTo>
                    <a:pt x="253971" y="19830"/>
                  </a:lnTo>
                  <a:lnTo>
                    <a:pt x="253322" y="19063"/>
                  </a:lnTo>
                  <a:lnTo>
                    <a:pt x="252526" y="18030"/>
                  </a:lnTo>
                  <a:lnTo>
                    <a:pt x="251758" y="17027"/>
                  </a:lnTo>
                  <a:lnTo>
                    <a:pt x="251050" y="16023"/>
                  </a:lnTo>
                  <a:lnTo>
                    <a:pt x="250342" y="15050"/>
                  </a:lnTo>
                  <a:lnTo>
                    <a:pt x="249073" y="13132"/>
                  </a:lnTo>
                  <a:lnTo>
                    <a:pt x="247922" y="11332"/>
                  </a:lnTo>
                  <a:lnTo>
                    <a:pt x="246004" y="8322"/>
                  </a:lnTo>
                  <a:lnTo>
                    <a:pt x="245237" y="7171"/>
                  </a:lnTo>
                  <a:lnTo>
                    <a:pt x="244883" y="6699"/>
                  </a:lnTo>
                  <a:lnTo>
                    <a:pt x="244588" y="6315"/>
                  </a:lnTo>
                  <a:lnTo>
                    <a:pt x="243998" y="5666"/>
                  </a:lnTo>
                  <a:lnTo>
                    <a:pt x="243850" y="5489"/>
                  </a:lnTo>
                  <a:lnTo>
                    <a:pt x="243732" y="5342"/>
                  </a:lnTo>
                  <a:lnTo>
                    <a:pt x="243673" y="5194"/>
                  </a:lnTo>
                  <a:lnTo>
                    <a:pt x="243614" y="5076"/>
                  </a:lnTo>
                  <a:lnTo>
                    <a:pt x="243614" y="4958"/>
                  </a:lnTo>
                  <a:lnTo>
                    <a:pt x="243614" y="4840"/>
                  </a:lnTo>
                  <a:lnTo>
                    <a:pt x="243644" y="4722"/>
                  </a:lnTo>
                  <a:lnTo>
                    <a:pt x="243703" y="4604"/>
                  </a:lnTo>
                  <a:lnTo>
                    <a:pt x="243791" y="4515"/>
                  </a:lnTo>
                  <a:lnTo>
                    <a:pt x="243880" y="4427"/>
                  </a:lnTo>
                  <a:lnTo>
                    <a:pt x="244116" y="4279"/>
                  </a:lnTo>
                  <a:lnTo>
                    <a:pt x="244411" y="4132"/>
                  </a:lnTo>
                  <a:lnTo>
                    <a:pt x="244736" y="3984"/>
                  </a:lnTo>
                  <a:lnTo>
                    <a:pt x="245414" y="3748"/>
                  </a:lnTo>
                  <a:lnTo>
                    <a:pt x="246063" y="3512"/>
                  </a:lnTo>
                  <a:lnTo>
                    <a:pt x="246359" y="3394"/>
                  </a:lnTo>
                  <a:lnTo>
                    <a:pt x="246565" y="3247"/>
                  </a:lnTo>
                  <a:lnTo>
                    <a:pt x="246624" y="3158"/>
                  </a:lnTo>
                  <a:lnTo>
                    <a:pt x="246683" y="3070"/>
                  </a:lnTo>
                  <a:lnTo>
                    <a:pt x="246742" y="2981"/>
                  </a:lnTo>
                  <a:lnTo>
                    <a:pt x="246742" y="2893"/>
                  </a:lnTo>
                  <a:lnTo>
                    <a:pt x="246713" y="2804"/>
                  </a:lnTo>
                  <a:lnTo>
                    <a:pt x="246624" y="2686"/>
                  </a:lnTo>
                  <a:lnTo>
                    <a:pt x="246477" y="2597"/>
                  </a:lnTo>
                  <a:lnTo>
                    <a:pt x="246300" y="2479"/>
                  </a:lnTo>
                  <a:lnTo>
                    <a:pt x="245768" y="2243"/>
                  </a:lnTo>
                  <a:lnTo>
                    <a:pt x="245090" y="2007"/>
                  </a:lnTo>
                  <a:lnTo>
                    <a:pt x="244234" y="1771"/>
                  </a:lnTo>
                  <a:lnTo>
                    <a:pt x="243290" y="1506"/>
                  </a:lnTo>
                  <a:lnTo>
                    <a:pt x="242227" y="1270"/>
                  </a:lnTo>
                  <a:lnTo>
                    <a:pt x="241077" y="1063"/>
                  </a:lnTo>
                  <a:lnTo>
                    <a:pt x="239867" y="827"/>
                  </a:lnTo>
                  <a:lnTo>
                    <a:pt x="238628" y="650"/>
                  </a:lnTo>
                  <a:lnTo>
                    <a:pt x="237388" y="443"/>
                  </a:lnTo>
                  <a:lnTo>
                    <a:pt x="236178" y="296"/>
                  </a:lnTo>
                  <a:lnTo>
                    <a:pt x="234969" y="178"/>
                  </a:lnTo>
                  <a:lnTo>
                    <a:pt x="233847" y="89"/>
                  </a:lnTo>
                  <a:lnTo>
                    <a:pt x="232785" y="30"/>
                  </a:lnTo>
                  <a:lnTo>
                    <a:pt x="231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6"/>
            <p:cNvSpPr/>
            <p:nvPr/>
          </p:nvSpPr>
          <p:spPr>
            <a:xfrm flipH="1">
              <a:off x="4003040" y="2816814"/>
              <a:ext cx="442896" cy="283547"/>
            </a:xfrm>
            <a:custGeom>
              <a:avLst/>
              <a:gdLst/>
              <a:ahLst/>
              <a:cxnLst/>
              <a:rect l="l" t="t" r="r" b="b"/>
              <a:pathLst>
                <a:path w="52820" h="33816" extrusionOk="0">
                  <a:moveTo>
                    <a:pt x="26322" y="0"/>
                  </a:moveTo>
                  <a:lnTo>
                    <a:pt x="24964" y="59"/>
                  </a:lnTo>
                  <a:lnTo>
                    <a:pt x="23636" y="148"/>
                  </a:lnTo>
                  <a:lnTo>
                    <a:pt x="22309" y="325"/>
                  </a:lnTo>
                  <a:lnTo>
                    <a:pt x="21010" y="561"/>
                  </a:lnTo>
                  <a:lnTo>
                    <a:pt x="19741" y="856"/>
                  </a:lnTo>
                  <a:lnTo>
                    <a:pt x="18473" y="1240"/>
                  </a:lnTo>
                  <a:lnTo>
                    <a:pt x="17263" y="1653"/>
                  </a:lnTo>
                  <a:lnTo>
                    <a:pt x="16053" y="2125"/>
                  </a:lnTo>
                  <a:lnTo>
                    <a:pt x="14902" y="2656"/>
                  </a:lnTo>
                  <a:lnTo>
                    <a:pt x="13751" y="3246"/>
                  </a:lnTo>
                  <a:lnTo>
                    <a:pt x="12660" y="3895"/>
                  </a:lnTo>
                  <a:lnTo>
                    <a:pt x="11597" y="4574"/>
                  </a:lnTo>
                  <a:lnTo>
                    <a:pt x="10565" y="5312"/>
                  </a:lnTo>
                  <a:lnTo>
                    <a:pt x="9561" y="6108"/>
                  </a:lnTo>
                  <a:lnTo>
                    <a:pt x="8588" y="6935"/>
                  </a:lnTo>
                  <a:lnTo>
                    <a:pt x="7673" y="7820"/>
                  </a:lnTo>
                  <a:lnTo>
                    <a:pt x="6817" y="8735"/>
                  </a:lnTo>
                  <a:lnTo>
                    <a:pt x="5991" y="9679"/>
                  </a:lnTo>
                  <a:lnTo>
                    <a:pt x="5194" y="10682"/>
                  </a:lnTo>
                  <a:lnTo>
                    <a:pt x="4486" y="11715"/>
                  </a:lnTo>
                  <a:lnTo>
                    <a:pt x="3778" y="12807"/>
                  </a:lnTo>
                  <a:lnTo>
                    <a:pt x="3158" y="13898"/>
                  </a:lnTo>
                  <a:lnTo>
                    <a:pt x="2568" y="15049"/>
                  </a:lnTo>
                  <a:lnTo>
                    <a:pt x="2037" y="16229"/>
                  </a:lnTo>
                  <a:lnTo>
                    <a:pt x="1565" y="17410"/>
                  </a:lnTo>
                  <a:lnTo>
                    <a:pt x="1152" y="18649"/>
                  </a:lnTo>
                  <a:lnTo>
                    <a:pt x="827" y="19888"/>
                  </a:lnTo>
                  <a:lnTo>
                    <a:pt x="532" y="21187"/>
                  </a:lnTo>
                  <a:lnTo>
                    <a:pt x="296" y="22485"/>
                  </a:lnTo>
                  <a:lnTo>
                    <a:pt x="119" y="23783"/>
                  </a:lnTo>
                  <a:lnTo>
                    <a:pt x="30" y="25141"/>
                  </a:lnTo>
                  <a:lnTo>
                    <a:pt x="1" y="26498"/>
                  </a:lnTo>
                  <a:lnTo>
                    <a:pt x="30" y="33816"/>
                  </a:lnTo>
                  <a:lnTo>
                    <a:pt x="52819" y="33668"/>
                  </a:lnTo>
                  <a:lnTo>
                    <a:pt x="52790" y="26321"/>
                  </a:lnTo>
                  <a:lnTo>
                    <a:pt x="52760" y="24993"/>
                  </a:lnTo>
                  <a:lnTo>
                    <a:pt x="52642" y="23636"/>
                  </a:lnTo>
                  <a:lnTo>
                    <a:pt x="52495" y="22308"/>
                  </a:lnTo>
                  <a:lnTo>
                    <a:pt x="52259" y="21010"/>
                  </a:lnTo>
                  <a:lnTo>
                    <a:pt x="51934" y="19741"/>
                  </a:lnTo>
                  <a:lnTo>
                    <a:pt x="51580" y="18501"/>
                  </a:lnTo>
                  <a:lnTo>
                    <a:pt x="51167" y="17262"/>
                  </a:lnTo>
                  <a:lnTo>
                    <a:pt x="50695" y="16082"/>
                  </a:lnTo>
                  <a:lnTo>
                    <a:pt x="50164" y="14902"/>
                  </a:lnTo>
                  <a:lnTo>
                    <a:pt x="49573" y="13780"/>
                  </a:lnTo>
                  <a:lnTo>
                    <a:pt x="48924" y="12659"/>
                  </a:lnTo>
                  <a:lnTo>
                    <a:pt x="48246" y="11597"/>
                  </a:lnTo>
                  <a:lnTo>
                    <a:pt x="47508" y="10564"/>
                  </a:lnTo>
                  <a:lnTo>
                    <a:pt x="46711" y="9561"/>
                  </a:lnTo>
                  <a:lnTo>
                    <a:pt x="45885" y="8616"/>
                  </a:lnTo>
                  <a:lnTo>
                    <a:pt x="45000" y="7702"/>
                  </a:lnTo>
                  <a:lnTo>
                    <a:pt x="44085" y="6817"/>
                  </a:lnTo>
                  <a:lnTo>
                    <a:pt x="43111" y="5990"/>
                  </a:lnTo>
                  <a:lnTo>
                    <a:pt x="42138" y="5223"/>
                  </a:lnTo>
                  <a:lnTo>
                    <a:pt x="41075" y="4485"/>
                  </a:lnTo>
                  <a:lnTo>
                    <a:pt x="40013" y="3807"/>
                  </a:lnTo>
                  <a:lnTo>
                    <a:pt x="38892" y="3158"/>
                  </a:lnTo>
                  <a:lnTo>
                    <a:pt x="37770" y="2597"/>
                  </a:lnTo>
                  <a:lnTo>
                    <a:pt x="36590" y="2066"/>
                  </a:lnTo>
                  <a:lnTo>
                    <a:pt x="35380" y="1594"/>
                  </a:lnTo>
                  <a:lnTo>
                    <a:pt x="34171" y="1181"/>
                  </a:lnTo>
                  <a:lnTo>
                    <a:pt x="32902" y="827"/>
                  </a:lnTo>
                  <a:lnTo>
                    <a:pt x="31633" y="531"/>
                  </a:lnTo>
                  <a:lnTo>
                    <a:pt x="30335" y="295"/>
                  </a:lnTo>
                  <a:lnTo>
                    <a:pt x="29007" y="148"/>
                  </a:lnTo>
                  <a:lnTo>
                    <a:pt x="27679" y="30"/>
                  </a:lnTo>
                  <a:lnTo>
                    <a:pt x="263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6"/>
            <p:cNvSpPr/>
            <p:nvPr/>
          </p:nvSpPr>
          <p:spPr>
            <a:xfrm flipH="1">
              <a:off x="4034962" y="2848727"/>
              <a:ext cx="379052" cy="379052"/>
            </a:xfrm>
            <a:custGeom>
              <a:avLst/>
              <a:gdLst/>
              <a:ahLst/>
              <a:cxnLst/>
              <a:rect l="l" t="t" r="r" b="b"/>
              <a:pathLst>
                <a:path w="45206" h="45206" extrusionOk="0">
                  <a:moveTo>
                    <a:pt x="22515" y="1"/>
                  </a:moveTo>
                  <a:lnTo>
                    <a:pt x="21364" y="30"/>
                  </a:lnTo>
                  <a:lnTo>
                    <a:pt x="20213" y="119"/>
                  </a:lnTo>
                  <a:lnTo>
                    <a:pt x="19092" y="266"/>
                  </a:lnTo>
                  <a:lnTo>
                    <a:pt x="17970" y="473"/>
                  </a:lnTo>
                  <a:lnTo>
                    <a:pt x="16879" y="738"/>
                  </a:lnTo>
                  <a:lnTo>
                    <a:pt x="15816" y="1034"/>
                  </a:lnTo>
                  <a:lnTo>
                    <a:pt x="14754" y="1388"/>
                  </a:lnTo>
                  <a:lnTo>
                    <a:pt x="13721" y="1801"/>
                  </a:lnTo>
                  <a:lnTo>
                    <a:pt x="12748" y="2273"/>
                  </a:lnTo>
                  <a:lnTo>
                    <a:pt x="11774" y="2774"/>
                  </a:lnTo>
                  <a:lnTo>
                    <a:pt x="10830" y="3306"/>
                  </a:lnTo>
                  <a:lnTo>
                    <a:pt x="9915" y="3896"/>
                  </a:lnTo>
                  <a:lnTo>
                    <a:pt x="9030" y="4545"/>
                  </a:lnTo>
                  <a:lnTo>
                    <a:pt x="8174" y="5194"/>
                  </a:lnTo>
                  <a:lnTo>
                    <a:pt x="7348" y="5932"/>
                  </a:lnTo>
                  <a:lnTo>
                    <a:pt x="6551" y="6669"/>
                  </a:lnTo>
                  <a:lnTo>
                    <a:pt x="5813" y="7466"/>
                  </a:lnTo>
                  <a:lnTo>
                    <a:pt x="5105" y="8292"/>
                  </a:lnTo>
                  <a:lnTo>
                    <a:pt x="4456" y="9148"/>
                  </a:lnTo>
                  <a:lnTo>
                    <a:pt x="3807" y="10033"/>
                  </a:lnTo>
                  <a:lnTo>
                    <a:pt x="3217" y="10948"/>
                  </a:lnTo>
                  <a:lnTo>
                    <a:pt x="2686" y="11892"/>
                  </a:lnTo>
                  <a:lnTo>
                    <a:pt x="2184" y="12866"/>
                  </a:lnTo>
                  <a:lnTo>
                    <a:pt x="1741" y="13869"/>
                  </a:lnTo>
                  <a:lnTo>
                    <a:pt x="1328" y="14902"/>
                  </a:lnTo>
                  <a:lnTo>
                    <a:pt x="974" y="15935"/>
                  </a:lnTo>
                  <a:lnTo>
                    <a:pt x="679" y="17026"/>
                  </a:lnTo>
                  <a:lnTo>
                    <a:pt x="443" y="18118"/>
                  </a:lnTo>
                  <a:lnTo>
                    <a:pt x="236" y="19240"/>
                  </a:lnTo>
                  <a:lnTo>
                    <a:pt x="89" y="20361"/>
                  </a:lnTo>
                  <a:lnTo>
                    <a:pt x="30" y="21512"/>
                  </a:lnTo>
                  <a:lnTo>
                    <a:pt x="0" y="22662"/>
                  </a:lnTo>
                  <a:lnTo>
                    <a:pt x="30" y="23843"/>
                  </a:lnTo>
                  <a:lnTo>
                    <a:pt x="118" y="24993"/>
                  </a:lnTo>
                  <a:lnTo>
                    <a:pt x="266" y="26115"/>
                  </a:lnTo>
                  <a:lnTo>
                    <a:pt x="472" y="27236"/>
                  </a:lnTo>
                  <a:lnTo>
                    <a:pt x="709" y="28328"/>
                  </a:lnTo>
                  <a:lnTo>
                    <a:pt x="1033" y="29390"/>
                  </a:lnTo>
                  <a:lnTo>
                    <a:pt x="1387" y="30452"/>
                  </a:lnTo>
                  <a:lnTo>
                    <a:pt x="1800" y="31456"/>
                  </a:lnTo>
                  <a:lnTo>
                    <a:pt x="2243" y="32459"/>
                  </a:lnTo>
                  <a:lnTo>
                    <a:pt x="2745" y="33433"/>
                  </a:lnTo>
                  <a:lnTo>
                    <a:pt x="3305" y="34377"/>
                  </a:lnTo>
                  <a:lnTo>
                    <a:pt x="3895" y="35292"/>
                  </a:lnTo>
                  <a:lnTo>
                    <a:pt x="4515" y="36177"/>
                  </a:lnTo>
                  <a:lnTo>
                    <a:pt x="5194" y="37032"/>
                  </a:lnTo>
                  <a:lnTo>
                    <a:pt x="5902" y="37859"/>
                  </a:lnTo>
                  <a:lnTo>
                    <a:pt x="6669" y="38626"/>
                  </a:lnTo>
                  <a:lnTo>
                    <a:pt x="7436" y="39393"/>
                  </a:lnTo>
                  <a:lnTo>
                    <a:pt x="8262" y="40101"/>
                  </a:lnTo>
                  <a:lnTo>
                    <a:pt x="9118" y="40750"/>
                  </a:lnTo>
                  <a:lnTo>
                    <a:pt x="10003" y="41370"/>
                  </a:lnTo>
                  <a:lnTo>
                    <a:pt x="10918" y="41960"/>
                  </a:lnTo>
                  <a:lnTo>
                    <a:pt x="11862" y="42521"/>
                  </a:lnTo>
                  <a:lnTo>
                    <a:pt x="12866" y="42993"/>
                  </a:lnTo>
                  <a:lnTo>
                    <a:pt x="13869" y="43465"/>
                  </a:lnTo>
                  <a:lnTo>
                    <a:pt x="14872" y="43849"/>
                  </a:lnTo>
                  <a:lnTo>
                    <a:pt x="15934" y="44203"/>
                  </a:lnTo>
                  <a:lnTo>
                    <a:pt x="16997" y="44498"/>
                  </a:lnTo>
                  <a:lnTo>
                    <a:pt x="18088" y="44763"/>
                  </a:lnTo>
                  <a:lnTo>
                    <a:pt x="19210" y="44970"/>
                  </a:lnTo>
                  <a:lnTo>
                    <a:pt x="20361" y="45088"/>
                  </a:lnTo>
                  <a:lnTo>
                    <a:pt x="21482" y="45176"/>
                  </a:lnTo>
                  <a:lnTo>
                    <a:pt x="22662" y="45206"/>
                  </a:lnTo>
                  <a:lnTo>
                    <a:pt x="23813" y="45176"/>
                  </a:lnTo>
                  <a:lnTo>
                    <a:pt x="24964" y="45088"/>
                  </a:lnTo>
                  <a:lnTo>
                    <a:pt x="26114" y="44940"/>
                  </a:lnTo>
                  <a:lnTo>
                    <a:pt x="27206" y="44734"/>
                  </a:lnTo>
                  <a:lnTo>
                    <a:pt x="28298" y="44468"/>
                  </a:lnTo>
                  <a:lnTo>
                    <a:pt x="29390" y="44173"/>
                  </a:lnTo>
                  <a:lnTo>
                    <a:pt x="30423" y="43819"/>
                  </a:lnTo>
                  <a:lnTo>
                    <a:pt x="31455" y="43406"/>
                  </a:lnTo>
                  <a:lnTo>
                    <a:pt x="32459" y="42963"/>
                  </a:lnTo>
                  <a:lnTo>
                    <a:pt x="33432" y="42462"/>
                  </a:lnTo>
                  <a:lnTo>
                    <a:pt x="34377" y="41901"/>
                  </a:lnTo>
                  <a:lnTo>
                    <a:pt x="35291" y="41311"/>
                  </a:lnTo>
                  <a:lnTo>
                    <a:pt x="36176" y="40691"/>
                  </a:lnTo>
                  <a:lnTo>
                    <a:pt x="37032" y="40013"/>
                  </a:lnTo>
                  <a:lnTo>
                    <a:pt x="37829" y="39305"/>
                  </a:lnTo>
                  <a:lnTo>
                    <a:pt x="38626" y="38537"/>
                  </a:lnTo>
                  <a:lnTo>
                    <a:pt x="39363" y="37741"/>
                  </a:lnTo>
                  <a:lnTo>
                    <a:pt x="40071" y="36944"/>
                  </a:lnTo>
                  <a:lnTo>
                    <a:pt x="40750" y="36088"/>
                  </a:lnTo>
                  <a:lnTo>
                    <a:pt x="41370" y="35173"/>
                  </a:lnTo>
                  <a:lnTo>
                    <a:pt x="41960" y="34259"/>
                  </a:lnTo>
                  <a:lnTo>
                    <a:pt x="42491" y="33315"/>
                  </a:lnTo>
                  <a:lnTo>
                    <a:pt x="42993" y="32341"/>
                  </a:lnTo>
                  <a:lnTo>
                    <a:pt x="43435" y="31338"/>
                  </a:lnTo>
                  <a:lnTo>
                    <a:pt x="43848" y="30305"/>
                  </a:lnTo>
                  <a:lnTo>
                    <a:pt x="44203" y="29272"/>
                  </a:lnTo>
                  <a:lnTo>
                    <a:pt x="44498" y="28180"/>
                  </a:lnTo>
                  <a:lnTo>
                    <a:pt x="44734" y="27088"/>
                  </a:lnTo>
                  <a:lnTo>
                    <a:pt x="44940" y="25997"/>
                  </a:lnTo>
                  <a:lnTo>
                    <a:pt x="45088" y="24846"/>
                  </a:lnTo>
                  <a:lnTo>
                    <a:pt x="45176" y="23695"/>
                  </a:lnTo>
                  <a:lnTo>
                    <a:pt x="45206" y="22544"/>
                  </a:lnTo>
                  <a:lnTo>
                    <a:pt x="45147" y="21364"/>
                  </a:lnTo>
                  <a:lnTo>
                    <a:pt x="45058" y="20243"/>
                  </a:lnTo>
                  <a:lnTo>
                    <a:pt x="44911" y="19092"/>
                  </a:lnTo>
                  <a:lnTo>
                    <a:pt x="44734" y="18000"/>
                  </a:lnTo>
                  <a:lnTo>
                    <a:pt x="44468" y="16879"/>
                  </a:lnTo>
                  <a:lnTo>
                    <a:pt x="44143" y="15817"/>
                  </a:lnTo>
                  <a:lnTo>
                    <a:pt x="43789" y="14784"/>
                  </a:lnTo>
                  <a:lnTo>
                    <a:pt x="43406" y="13751"/>
                  </a:lnTo>
                  <a:lnTo>
                    <a:pt x="42934" y="12748"/>
                  </a:lnTo>
                  <a:lnTo>
                    <a:pt x="42432" y="11774"/>
                  </a:lnTo>
                  <a:lnTo>
                    <a:pt x="41901" y="10830"/>
                  </a:lnTo>
                  <a:lnTo>
                    <a:pt x="41311" y="9915"/>
                  </a:lnTo>
                  <a:lnTo>
                    <a:pt x="40662" y="9030"/>
                  </a:lnTo>
                  <a:lnTo>
                    <a:pt x="39983" y="8174"/>
                  </a:lnTo>
                  <a:lnTo>
                    <a:pt x="39275" y="7348"/>
                  </a:lnTo>
                  <a:lnTo>
                    <a:pt x="38537" y="6581"/>
                  </a:lnTo>
                  <a:lnTo>
                    <a:pt x="37740" y="5843"/>
                  </a:lnTo>
                  <a:lnTo>
                    <a:pt x="36914" y="5135"/>
                  </a:lnTo>
                  <a:lnTo>
                    <a:pt x="36058" y="4456"/>
                  </a:lnTo>
                  <a:lnTo>
                    <a:pt x="35173" y="3837"/>
                  </a:lnTo>
                  <a:lnTo>
                    <a:pt x="34259" y="3247"/>
                  </a:lnTo>
                  <a:lnTo>
                    <a:pt x="33314" y="2715"/>
                  </a:lnTo>
                  <a:lnTo>
                    <a:pt x="32341" y="2214"/>
                  </a:lnTo>
                  <a:lnTo>
                    <a:pt x="31337" y="1742"/>
                  </a:lnTo>
                  <a:lnTo>
                    <a:pt x="30305" y="1358"/>
                  </a:lnTo>
                  <a:lnTo>
                    <a:pt x="29242" y="1004"/>
                  </a:lnTo>
                  <a:lnTo>
                    <a:pt x="28180" y="709"/>
                  </a:lnTo>
                  <a:lnTo>
                    <a:pt x="27088" y="443"/>
                  </a:lnTo>
                  <a:lnTo>
                    <a:pt x="25967" y="266"/>
                  </a:lnTo>
                  <a:lnTo>
                    <a:pt x="24846" y="119"/>
                  </a:lnTo>
                  <a:lnTo>
                    <a:pt x="23695" y="30"/>
                  </a:lnTo>
                  <a:lnTo>
                    <a:pt x="22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6"/>
            <p:cNvSpPr/>
            <p:nvPr/>
          </p:nvSpPr>
          <p:spPr>
            <a:xfrm flipH="1">
              <a:off x="4091862" y="2905636"/>
              <a:ext cx="265494" cy="265243"/>
            </a:xfrm>
            <a:custGeom>
              <a:avLst/>
              <a:gdLst/>
              <a:ahLst/>
              <a:cxnLst/>
              <a:rect l="l" t="t" r="r" b="b"/>
              <a:pathLst>
                <a:path w="31663" h="31633" extrusionOk="0">
                  <a:moveTo>
                    <a:pt x="15787" y="0"/>
                  </a:moveTo>
                  <a:lnTo>
                    <a:pt x="14961" y="30"/>
                  </a:lnTo>
                  <a:lnTo>
                    <a:pt x="14164" y="89"/>
                  </a:lnTo>
                  <a:lnTo>
                    <a:pt x="13367" y="178"/>
                  </a:lnTo>
                  <a:lnTo>
                    <a:pt x="12600" y="325"/>
                  </a:lnTo>
                  <a:lnTo>
                    <a:pt x="11833" y="502"/>
                  </a:lnTo>
                  <a:lnTo>
                    <a:pt x="11095" y="709"/>
                  </a:lnTo>
                  <a:lnTo>
                    <a:pt x="10358" y="974"/>
                  </a:lnTo>
                  <a:lnTo>
                    <a:pt x="9620" y="1240"/>
                  </a:lnTo>
                  <a:lnTo>
                    <a:pt x="8941" y="1564"/>
                  </a:lnTo>
                  <a:lnTo>
                    <a:pt x="8263" y="1918"/>
                  </a:lnTo>
                  <a:lnTo>
                    <a:pt x="7584" y="2302"/>
                  </a:lnTo>
                  <a:lnTo>
                    <a:pt x="6935" y="2715"/>
                  </a:lnTo>
                  <a:lnTo>
                    <a:pt x="6315" y="3158"/>
                  </a:lnTo>
                  <a:lnTo>
                    <a:pt x="5725" y="3630"/>
                  </a:lnTo>
                  <a:lnTo>
                    <a:pt x="5164" y="4131"/>
                  </a:lnTo>
                  <a:lnTo>
                    <a:pt x="4604" y="4663"/>
                  </a:lnTo>
                  <a:lnTo>
                    <a:pt x="4102" y="5223"/>
                  </a:lnTo>
                  <a:lnTo>
                    <a:pt x="3600" y="5784"/>
                  </a:lnTo>
                  <a:lnTo>
                    <a:pt x="3128" y="6374"/>
                  </a:lnTo>
                  <a:lnTo>
                    <a:pt x="2686" y="6994"/>
                  </a:lnTo>
                  <a:lnTo>
                    <a:pt x="2273" y="7643"/>
                  </a:lnTo>
                  <a:lnTo>
                    <a:pt x="1889" y="8322"/>
                  </a:lnTo>
                  <a:lnTo>
                    <a:pt x="1535" y="9000"/>
                  </a:lnTo>
                  <a:lnTo>
                    <a:pt x="1240" y="9708"/>
                  </a:lnTo>
                  <a:lnTo>
                    <a:pt x="945" y="10417"/>
                  </a:lnTo>
                  <a:lnTo>
                    <a:pt x="709" y="11154"/>
                  </a:lnTo>
                  <a:lnTo>
                    <a:pt x="502" y="11921"/>
                  </a:lnTo>
                  <a:lnTo>
                    <a:pt x="325" y="12689"/>
                  </a:lnTo>
                  <a:lnTo>
                    <a:pt x="178" y="13456"/>
                  </a:lnTo>
                  <a:lnTo>
                    <a:pt x="89" y="14252"/>
                  </a:lnTo>
                  <a:lnTo>
                    <a:pt x="30" y="15049"/>
                  </a:lnTo>
                  <a:lnTo>
                    <a:pt x="1" y="15875"/>
                  </a:lnTo>
                  <a:lnTo>
                    <a:pt x="30" y="16672"/>
                  </a:lnTo>
                  <a:lnTo>
                    <a:pt x="89" y="17469"/>
                  </a:lnTo>
                  <a:lnTo>
                    <a:pt x="207" y="18265"/>
                  </a:lnTo>
                  <a:lnTo>
                    <a:pt x="325" y="19062"/>
                  </a:lnTo>
                  <a:lnTo>
                    <a:pt x="532" y="19829"/>
                  </a:lnTo>
                  <a:lnTo>
                    <a:pt x="738" y="20567"/>
                  </a:lnTo>
                  <a:lnTo>
                    <a:pt x="974" y="21305"/>
                  </a:lnTo>
                  <a:lnTo>
                    <a:pt x="1269" y="22013"/>
                  </a:lnTo>
                  <a:lnTo>
                    <a:pt x="1594" y="22721"/>
                  </a:lnTo>
                  <a:lnTo>
                    <a:pt x="1948" y="23400"/>
                  </a:lnTo>
                  <a:lnTo>
                    <a:pt x="2332" y="24078"/>
                  </a:lnTo>
                  <a:lnTo>
                    <a:pt x="2745" y="24698"/>
                  </a:lnTo>
                  <a:lnTo>
                    <a:pt x="3187" y="25318"/>
                  </a:lnTo>
                  <a:lnTo>
                    <a:pt x="3659" y="25908"/>
                  </a:lnTo>
                  <a:lnTo>
                    <a:pt x="4161" y="26498"/>
                  </a:lnTo>
                  <a:lnTo>
                    <a:pt x="4663" y="27029"/>
                  </a:lnTo>
                  <a:lnTo>
                    <a:pt x="5223" y="27560"/>
                  </a:lnTo>
                  <a:lnTo>
                    <a:pt x="5814" y="28062"/>
                  </a:lnTo>
                  <a:lnTo>
                    <a:pt x="6404" y="28534"/>
                  </a:lnTo>
                  <a:lnTo>
                    <a:pt x="7023" y="28977"/>
                  </a:lnTo>
                  <a:lnTo>
                    <a:pt x="7673" y="29390"/>
                  </a:lnTo>
                  <a:lnTo>
                    <a:pt x="8322" y="29744"/>
                  </a:lnTo>
                  <a:lnTo>
                    <a:pt x="9000" y="30098"/>
                  </a:lnTo>
                  <a:lnTo>
                    <a:pt x="9709" y="30422"/>
                  </a:lnTo>
                  <a:lnTo>
                    <a:pt x="10446" y="30688"/>
                  </a:lnTo>
                  <a:lnTo>
                    <a:pt x="11184" y="30954"/>
                  </a:lnTo>
                  <a:lnTo>
                    <a:pt x="11922" y="31160"/>
                  </a:lnTo>
                  <a:lnTo>
                    <a:pt x="12689" y="31337"/>
                  </a:lnTo>
                  <a:lnTo>
                    <a:pt x="13456" y="31455"/>
                  </a:lnTo>
                  <a:lnTo>
                    <a:pt x="14253" y="31573"/>
                  </a:lnTo>
                  <a:lnTo>
                    <a:pt x="15079" y="31632"/>
                  </a:lnTo>
                  <a:lnTo>
                    <a:pt x="16702" y="31632"/>
                  </a:lnTo>
                  <a:lnTo>
                    <a:pt x="17498" y="31573"/>
                  </a:lnTo>
                  <a:lnTo>
                    <a:pt x="18295" y="31455"/>
                  </a:lnTo>
                  <a:lnTo>
                    <a:pt x="19062" y="31308"/>
                  </a:lnTo>
                  <a:lnTo>
                    <a:pt x="19830" y="31131"/>
                  </a:lnTo>
                  <a:lnTo>
                    <a:pt x="20597" y="30924"/>
                  </a:lnTo>
                  <a:lnTo>
                    <a:pt x="21334" y="30659"/>
                  </a:lnTo>
                  <a:lnTo>
                    <a:pt x="22043" y="30393"/>
                  </a:lnTo>
                  <a:lnTo>
                    <a:pt x="22751" y="30068"/>
                  </a:lnTo>
                  <a:lnTo>
                    <a:pt x="23429" y="29714"/>
                  </a:lnTo>
                  <a:lnTo>
                    <a:pt x="24079" y="29331"/>
                  </a:lnTo>
                  <a:lnTo>
                    <a:pt x="24728" y="28918"/>
                  </a:lnTo>
                  <a:lnTo>
                    <a:pt x="25347" y="28475"/>
                  </a:lnTo>
                  <a:lnTo>
                    <a:pt x="25938" y="28003"/>
                  </a:lnTo>
                  <a:lnTo>
                    <a:pt x="26498" y="27501"/>
                  </a:lnTo>
                  <a:lnTo>
                    <a:pt x="27059" y="26970"/>
                  </a:lnTo>
                  <a:lnTo>
                    <a:pt x="27590" y="26439"/>
                  </a:lnTo>
                  <a:lnTo>
                    <a:pt x="28092" y="25849"/>
                  </a:lnTo>
                  <a:lnTo>
                    <a:pt x="28534" y="25259"/>
                  </a:lnTo>
                  <a:lnTo>
                    <a:pt x="28977" y="24639"/>
                  </a:lnTo>
                  <a:lnTo>
                    <a:pt x="29390" y="23990"/>
                  </a:lnTo>
                  <a:lnTo>
                    <a:pt x="29774" y="23311"/>
                  </a:lnTo>
                  <a:lnTo>
                    <a:pt x="30128" y="22633"/>
                  </a:lnTo>
                  <a:lnTo>
                    <a:pt x="30423" y="21924"/>
                  </a:lnTo>
                  <a:lnTo>
                    <a:pt x="30718" y="21216"/>
                  </a:lnTo>
                  <a:lnTo>
                    <a:pt x="30954" y="20479"/>
                  </a:lnTo>
                  <a:lnTo>
                    <a:pt x="31160" y="19741"/>
                  </a:lnTo>
                  <a:lnTo>
                    <a:pt x="31337" y="18974"/>
                  </a:lnTo>
                  <a:lnTo>
                    <a:pt x="31485" y="18177"/>
                  </a:lnTo>
                  <a:lnTo>
                    <a:pt x="31574" y="17380"/>
                  </a:lnTo>
                  <a:lnTo>
                    <a:pt x="31633" y="16584"/>
                  </a:lnTo>
                  <a:lnTo>
                    <a:pt x="31662" y="15787"/>
                  </a:lnTo>
                  <a:lnTo>
                    <a:pt x="31633" y="14961"/>
                  </a:lnTo>
                  <a:lnTo>
                    <a:pt x="31574" y="14164"/>
                  </a:lnTo>
                  <a:lnTo>
                    <a:pt x="31485" y="13367"/>
                  </a:lnTo>
                  <a:lnTo>
                    <a:pt x="31337" y="12571"/>
                  </a:lnTo>
                  <a:lnTo>
                    <a:pt x="31160" y="11833"/>
                  </a:lnTo>
                  <a:lnTo>
                    <a:pt x="30924" y="11066"/>
                  </a:lnTo>
                  <a:lnTo>
                    <a:pt x="30688" y="10328"/>
                  </a:lnTo>
                  <a:lnTo>
                    <a:pt x="30393" y="9620"/>
                  </a:lnTo>
                  <a:lnTo>
                    <a:pt x="30069" y="8912"/>
                  </a:lnTo>
                  <a:lnTo>
                    <a:pt x="29744" y="8233"/>
                  </a:lnTo>
                  <a:lnTo>
                    <a:pt x="29360" y="7584"/>
                  </a:lnTo>
                  <a:lnTo>
                    <a:pt x="28947" y="6935"/>
                  </a:lnTo>
                  <a:lnTo>
                    <a:pt x="28505" y="6315"/>
                  </a:lnTo>
                  <a:lnTo>
                    <a:pt x="28033" y="5725"/>
                  </a:lnTo>
                  <a:lnTo>
                    <a:pt x="27531" y="5135"/>
                  </a:lnTo>
                  <a:lnTo>
                    <a:pt x="27000" y="4604"/>
                  </a:lnTo>
                  <a:lnTo>
                    <a:pt x="26439" y="4072"/>
                  </a:lnTo>
                  <a:lnTo>
                    <a:pt x="25879" y="3571"/>
                  </a:lnTo>
                  <a:lnTo>
                    <a:pt x="25259" y="3099"/>
                  </a:lnTo>
                  <a:lnTo>
                    <a:pt x="24639" y="2656"/>
                  </a:lnTo>
                  <a:lnTo>
                    <a:pt x="23990" y="2273"/>
                  </a:lnTo>
                  <a:lnTo>
                    <a:pt x="23341" y="1889"/>
                  </a:lnTo>
                  <a:lnTo>
                    <a:pt x="22662" y="1535"/>
                  </a:lnTo>
                  <a:lnTo>
                    <a:pt x="21954" y="1210"/>
                  </a:lnTo>
                  <a:lnTo>
                    <a:pt x="21246" y="945"/>
                  </a:lnTo>
                  <a:lnTo>
                    <a:pt x="20508" y="679"/>
                  </a:lnTo>
                  <a:lnTo>
                    <a:pt x="19741" y="473"/>
                  </a:lnTo>
                  <a:lnTo>
                    <a:pt x="18974" y="296"/>
                  </a:lnTo>
                  <a:lnTo>
                    <a:pt x="18207" y="178"/>
                  </a:lnTo>
                  <a:lnTo>
                    <a:pt x="17410" y="59"/>
                  </a:lnTo>
                  <a:lnTo>
                    <a:pt x="166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6"/>
            <p:cNvSpPr/>
            <p:nvPr/>
          </p:nvSpPr>
          <p:spPr>
            <a:xfrm flipH="1">
              <a:off x="4108196" y="2921961"/>
              <a:ext cx="232583" cy="232583"/>
            </a:xfrm>
            <a:custGeom>
              <a:avLst/>
              <a:gdLst/>
              <a:ahLst/>
              <a:cxnLst/>
              <a:rect l="l" t="t" r="r" b="b"/>
              <a:pathLst>
                <a:path w="27738" h="27738" extrusionOk="0">
                  <a:moveTo>
                    <a:pt x="13810" y="1"/>
                  </a:moveTo>
                  <a:lnTo>
                    <a:pt x="13102" y="30"/>
                  </a:lnTo>
                  <a:lnTo>
                    <a:pt x="12394" y="89"/>
                  </a:lnTo>
                  <a:lnTo>
                    <a:pt x="11715" y="178"/>
                  </a:lnTo>
                  <a:lnTo>
                    <a:pt x="11036" y="296"/>
                  </a:lnTo>
                  <a:lnTo>
                    <a:pt x="10358" y="444"/>
                  </a:lnTo>
                  <a:lnTo>
                    <a:pt x="9709" y="650"/>
                  </a:lnTo>
                  <a:lnTo>
                    <a:pt x="9059" y="857"/>
                  </a:lnTo>
                  <a:lnTo>
                    <a:pt x="8410" y="1122"/>
                  </a:lnTo>
                  <a:lnTo>
                    <a:pt x="7820" y="1388"/>
                  </a:lnTo>
                  <a:lnTo>
                    <a:pt x="7200" y="1712"/>
                  </a:lnTo>
                  <a:lnTo>
                    <a:pt x="6640" y="2037"/>
                  </a:lnTo>
                  <a:lnTo>
                    <a:pt x="6079" y="2391"/>
                  </a:lnTo>
                  <a:lnTo>
                    <a:pt x="5518" y="2775"/>
                  </a:lnTo>
                  <a:lnTo>
                    <a:pt x="5017" y="3188"/>
                  </a:lnTo>
                  <a:lnTo>
                    <a:pt x="4515" y="3630"/>
                  </a:lnTo>
                  <a:lnTo>
                    <a:pt x="4014" y="4102"/>
                  </a:lnTo>
                  <a:lnTo>
                    <a:pt x="3571" y="4575"/>
                  </a:lnTo>
                  <a:lnTo>
                    <a:pt x="3128" y="5076"/>
                  </a:lnTo>
                  <a:lnTo>
                    <a:pt x="2715" y="5607"/>
                  </a:lnTo>
                  <a:lnTo>
                    <a:pt x="2332" y="6168"/>
                  </a:lnTo>
                  <a:lnTo>
                    <a:pt x="1978" y="6729"/>
                  </a:lnTo>
                  <a:lnTo>
                    <a:pt x="1653" y="7289"/>
                  </a:lnTo>
                  <a:lnTo>
                    <a:pt x="1358" y="7909"/>
                  </a:lnTo>
                  <a:lnTo>
                    <a:pt x="1063" y="8499"/>
                  </a:lnTo>
                  <a:lnTo>
                    <a:pt x="827" y="9148"/>
                  </a:lnTo>
                  <a:lnTo>
                    <a:pt x="620" y="9797"/>
                  </a:lnTo>
                  <a:lnTo>
                    <a:pt x="414" y="10447"/>
                  </a:lnTo>
                  <a:lnTo>
                    <a:pt x="266" y="11125"/>
                  </a:lnTo>
                  <a:lnTo>
                    <a:pt x="148" y="11804"/>
                  </a:lnTo>
                  <a:lnTo>
                    <a:pt x="60" y="12483"/>
                  </a:lnTo>
                  <a:lnTo>
                    <a:pt x="1" y="13191"/>
                  </a:lnTo>
                  <a:lnTo>
                    <a:pt x="1" y="13899"/>
                  </a:lnTo>
                  <a:lnTo>
                    <a:pt x="1" y="14637"/>
                  </a:lnTo>
                  <a:lnTo>
                    <a:pt x="60" y="15315"/>
                  </a:lnTo>
                  <a:lnTo>
                    <a:pt x="148" y="16023"/>
                  </a:lnTo>
                  <a:lnTo>
                    <a:pt x="296" y="16702"/>
                  </a:lnTo>
                  <a:lnTo>
                    <a:pt x="443" y="17381"/>
                  </a:lnTo>
                  <a:lnTo>
                    <a:pt x="620" y="18030"/>
                  </a:lnTo>
                  <a:lnTo>
                    <a:pt x="856" y="18679"/>
                  </a:lnTo>
                  <a:lnTo>
                    <a:pt x="1092" y="19299"/>
                  </a:lnTo>
                  <a:lnTo>
                    <a:pt x="1387" y="19918"/>
                  </a:lnTo>
                  <a:lnTo>
                    <a:pt x="1682" y="20509"/>
                  </a:lnTo>
                  <a:lnTo>
                    <a:pt x="2037" y="21099"/>
                  </a:lnTo>
                  <a:lnTo>
                    <a:pt x="2391" y="21659"/>
                  </a:lnTo>
                  <a:lnTo>
                    <a:pt x="2774" y="22190"/>
                  </a:lnTo>
                  <a:lnTo>
                    <a:pt x="3187" y="22722"/>
                  </a:lnTo>
                  <a:lnTo>
                    <a:pt x="3630" y="23223"/>
                  </a:lnTo>
                  <a:lnTo>
                    <a:pt x="4073" y="23695"/>
                  </a:lnTo>
                  <a:lnTo>
                    <a:pt x="4574" y="24167"/>
                  </a:lnTo>
                  <a:lnTo>
                    <a:pt x="5076" y="24610"/>
                  </a:lnTo>
                  <a:lnTo>
                    <a:pt x="5607" y="24994"/>
                  </a:lnTo>
                  <a:lnTo>
                    <a:pt x="6138" y="25377"/>
                  </a:lnTo>
                  <a:lnTo>
                    <a:pt x="6699" y="25761"/>
                  </a:lnTo>
                  <a:lnTo>
                    <a:pt x="7289" y="26085"/>
                  </a:lnTo>
                  <a:lnTo>
                    <a:pt x="7879" y="26380"/>
                  </a:lnTo>
                  <a:lnTo>
                    <a:pt x="8499" y="26676"/>
                  </a:lnTo>
                  <a:lnTo>
                    <a:pt x="9118" y="26912"/>
                  </a:lnTo>
                  <a:lnTo>
                    <a:pt x="9768" y="27118"/>
                  </a:lnTo>
                  <a:lnTo>
                    <a:pt x="10446" y="27295"/>
                  </a:lnTo>
                  <a:lnTo>
                    <a:pt x="11095" y="27472"/>
                  </a:lnTo>
                  <a:lnTo>
                    <a:pt x="11774" y="27590"/>
                  </a:lnTo>
                  <a:lnTo>
                    <a:pt x="12482" y="27679"/>
                  </a:lnTo>
                  <a:lnTo>
                    <a:pt x="13190" y="27708"/>
                  </a:lnTo>
                  <a:lnTo>
                    <a:pt x="13899" y="27738"/>
                  </a:lnTo>
                  <a:lnTo>
                    <a:pt x="14607" y="27708"/>
                  </a:lnTo>
                  <a:lnTo>
                    <a:pt x="15315" y="27649"/>
                  </a:lnTo>
                  <a:lnTo>
                    <a:pt x="16023" y="27561"/>
                  </a:lnTo>
                  <a:lnTo>
                    <a:pt x="16702" y="27443"/>
                  </a:lnTo>
                  <a:lnTo>
                    <a:pt x="17351" y="27295"/>
                  </a:lnTo>
                  <a:lnTo>
                    <a:pt x="18030" y="27089"/>
                  </a:lnTo>
                  <a:lnTo>
                    <a:pt x="18649" y="26882"/>
                  </a:lnTo>
                  <a:lnTo>
                    <a:pt x="19298" y="26617"/>
                  </a:lnTo>
                  <a:lnTo>
                    <a:pt x="19918" y="26351"/>
                  </a:lnTo>
                  <a:lnTo>
                    <a:pt x="20508" y="26056"/>
                  </a:lnTo>
                  <a:lnTo>
                    <a:pt x="21069" y="25702"/>
                  </a:lnTo>
                  <a:lnTo>
                    <a:pt x="21630" y="25348"/>
                  </a:lnTo>
                  <a:lnTo>
                    <a:pt x="22190" y="24964"/>
                  </a:lnTo>
                  <a:lnTo>
                    <a:pt x="22721" y="24551"/>
                  </a:lnTo>
                  <a:lnTo>
                    <a:pt x="23223" y="24108"/>
                  </a:lnTo>
                  <a:lnTo>
                    <a:pt x="23695" y="23636"/>
                  </a:lnTo>
                  <a:lnTo>
                    <a:pt x="24138" y="23164"/>
                  </a:lnTo>
                  <a:lnTo>
                    <a:pt x="24580" y="22663"/>
                  </a:lnTo>
                  <a:lnTo>
                    <a:pt x="24993" y="22131"/>
                  </a:lnTo>
                  <a:lnTo>
                    <a:pt x="25377" y="21600"/>
                  </a:lnTo>
                  <a:lnTo>
                    <a:pt x="25731" y="21040"/>
                  </a:lnTo>
                  <a:lnTo>
                    <a:pt x="26056" y="20450"/>
                  </a:lnTo>
                  <a:lnTo>
                    <a:pt x="26380" y="19859"/>
                  </a:lnTo>
                  <a:lnTo>
                    <a:pt x="26646" y="19240"/>
                  </a:lnTo>
                  <a:lnTo>
                    <a:pt x="26882" y="18591"/>
                  </a:lnTo>
                  <a:lnTo>
                    <a:pt x="27118" y="17971"/>
                  </a:lnTo>
                  <a:lnTo>
                    <a:pt x="27295" y="17292"/>
                  </a:lnTo>
                  <a:lnTo>
                    <a:pt x="27442" y="16614"/>
                  </a:lnTo>
                  <a:lnTo>
                    <a:pt x="27561" y="15935"/>
                  </a:lnTo>
                  <a:lnTo>
                    <a:pt x="27649" y="15256"/>
                  </a:lnTo>
                  <a:lnTo>
                    <a:pt x="27708" y="14548"/>
                  </a:lnTo>
                  <a:lnTo>
                    <a:pt x="27738" y="13840"/>
                  </a:lnTo>
                  <a:lnTo>
                    <a:pt x="27708" y="13132"/>
                  </a:lnTo>
                  <a:lnTo>
                    <a:pt x="27649" y="12424"/>
                  </a:lnTo>
                  <a:lnTo>
                    <a:pt x="27561" y="11715"/>
                  </a:lnTo>
                  <a:lnTo>
                    <a:pt x="27442" y="11037"/>
                  </a:lnTo>
                  <a:lnTo>
                    <a:pt x="27265" y="10358"/>
                  </a:lnTo>
                  <a:lnTo>
                    <a:pt x="27088" y="9709"/>
                  </a:lnTo>
                  <a:lnTo>
                    <a:pt x="26882" y="9060"/>
                  </a:lnTo>
                  <a:lnTo>
                    <a:pt x="26616" y="8440"/>
                  </a:lnTo>
                  <a:lnTo>
                    <a:pt x="26351" y="7820"/>
                  </a:lnTo>
                  <a:lnTo>
                    <a:pt x="26026" y="7230"/>
                  </a:lnTo>
                  <a:lnTo>
                    <a:pt x="25702" y="6640"/>
                  </a:lnTo>
                  <a:lnTo>
                    <a:pt x="25347" y="6079"/>
                  </a:lnTo>
                  <a:lnTo>
                    <a:pt x="24934" y="5548"/>
                  </a:lnTo>
                  <a:lnTo>
                    <a:pt x="24521" y="5017"/>
                  </a:lnTo>
                  <a:lnTo>
                    <a:pt x="24108" y="4516"/>
                  </a:lnTo>
                  <a:lnTo>
                    <a:pt x="23636" y="4043"/>
                  </a:lnTo>
                  <a:lnTo>
                    <a:pt x="23164" y="3571"/>
                  </a:lnTo>
                  <a:lnTo>
                    <a:pt x="22633" y="3158"/>
                  </a:lnTo>
                  <a:lnTo>
                    <a:pt x="22131" y="2745"/>
                  </a:lnTo>
                  <a:lnTo>
                    <a:pt x="21571" y="2362"/>
                  </a:lnTo>
                  <a:lnTo>
                    <a:pt x="21010" y="2007"/>
                  </a:lnTo>
                  <a:lnTo>
                    <a:pt x="20420" y="1653"/>
                  </a:lnTo>
                  <a:lnTo>
                    <a:pt x="19830" y="1358"/>
                  </a:lnTo>
                  <a:lnTo>
                    <a:pt x="19210" y="1093"/>
                  </a:lnTo>
                  <a:lnTo>
                    <a:pt x="18590" y="827"/>
                  </a:lnTo>
                  <a:lnTo>
                    <a:pt x="17941" y="621"/>
                  </a:lnTo>
                  <a:lnTo>
                    <a:pt x="17292" y="444"/>
                  </a:lnTo>
                  <a:lnTo>
                    <a:pt x="16613" y="296"/>
                  </a:lnTo>
                  <a:lnTo>
                    <a:pt x="15935" y="148"/>
                  </a:lnTo>
                  <a:lnTo>
                    <a:pt x="15226" y="89"/>
                  </a:lnTo>
                  <a:lnTo>
                    <a:pt x="14518" y="30"/>
                  </a:lnTo>
                  <a:lnTo>
                    <a:pt x="1381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6"/>
            <p:cNvSpPr/>
            <p:nvPr/>
          </p:nvSpPr>
          <p:spPr>
            <a:xfrm flipH="1">
              <a:off x="4120321" y="2933843"/>
              <a:ext cx="208585" cy="208828"/>
            </a:xfrm>
            <a:custGeom>
              <a:avLst/>
              <a:gdLst/>
              <a:ahLst/>
              <a:cxnLst/>
              <a:rect l="l" t="t" r="r" b="b"/>
              <a:pathLst>
                <a:path w="24876" h="24905" extrusionOk="0">
                  <a:moveTo>
                    <a:pt x="12394" y="0"/>
                  </a:moveTo>
                  <a:lnTo>
                    <a:pt x="11774" y="30"/>
                  </a:lnTo>
                  <a:lnTo>
                    <a:pt x="11125" y="89"/>
                  </a:lnTo>
                  <a:lnTo>
                    <a:pt x="10506" y="148"/>
                  </a:lnTo>
                  <a:lnTo>
                    <a:pt x="9886" y="266"/>
                  </a:lnTo>
                  <a:lnTo>
                    <a:pt x="9296" y="413"/>
                  </a:lnTo>
                  <a:lnTo>
                    <a:pt x="8706" y="590"/>
                  </a:lnTo>
                  <a:lnTo>
                    <a:pt x="8115" y="767"/>
                  </a:lnTo>
                  <a:lnTo>
                    <a:pt x="7555" y="1004"/>
                  </a:lnTo>
                  <a:lnTo>
                    <a:pt x="7024" y="1240"/>
                  </a:lnTo>
                  <a:lnTo>
                    <a:pt x="6493" y="1535"/>
                  </a:lnTo>
                  <a:lnTo>
                    <a:pt x="5961" y="1830"/>
                  </a:lnTo>
                  <a:lnTo>
                    <a:pt x="5460" y="2154"/>
                  </a:lnTo>
                  <a:lnTo>
                    <a:pt x="4958" y="2508"/>
                  </a:lnTo>
                  <a:lnTo>
                    <a:pt x="4486" y="2863"/>
                  </a:lnTo>
                  <a:lnTo>
                    <a:pt x="4043" y="3276"/>
                  </a:lnTo>
                  <a:lnTo>
                    <a:pt x="3630" y="3689"/>
                  </a:lnTo>
                  <a:lnTo>
                    <a:pt x="3217" y="4102"/>
                  </a:lnTo>
                  <a:lnTo>
                    <a:pt x="2804" y="4574"/>
                  </a:lnTo>
                  <a:lnTo>
                    <a:pt x="2450" y="5046"/>
                  </a:lnTo>
                  <a:lnTo>
                    <a:pt x="2096" y="5518"/>
                  </a:lnTo>
                  <a:lnTo>
                    <a:pt x="1771" y="6020"/>
                  </a:lnTo>
                  <a:lnTo>
                    <a:pt x="1476" y="6551"/>
                  </a:lnTo>
                  <a:lnTo>
                    <a:pt x="1211" y="7082"/>
                  </a:lnTo>
                  <a:lnTo>
                    <a:pt x="975" y="7643"/>
                  </a:lnTo>
                  <a:lnTo>
                    <a:pt x="739" y="8203"/>
                  </a:lnTo>
                  <a:lnTo>
                    <a:pt x="532" y="8793"/>
                  </a:lnTo>
                  <a:lnTo>
                    <a:pt x="385" y="9384"/>
                  </a:lnTo>
                  <a:lnTo>
                    <a:pt x="237" y="9974"/>
                  </a:lnTo>
                  <a:lnTo>
                    <a:pt x="148" y="10593"/>
                  </a:lnTo>
                  <a:lnTo>
                    <a:pt x="60" y="11213"/>
                  </a:lnTo>
                  <a:lnTo>
                    <a:pt x="1" y="11862"/>
                  </a:lnTo>
                  <a:lnTo>
                    <a:pt x="1" y="12482"/>
                  </a:lnTo>
                  <a:lnTo>
                    <a:pt x="30" y="13131"/>
                  </a:lnTo>
                  <a:lnTo>
                    <a:pt x="60" y="13751"/>
                  </a:lnTo>
                  <a:lnTo>
                    <a:pt x="148" y="14400"/>
                  </a:lnTo>
                  <a:lnTo>
                    <a:pt x="266" y="14990"/>
                  </a:lnTo>
                  <a:lnTo>
                    <a:pt x="385" y="15610"/>
                  </a:lnTo>
                  <a:lnTo>
                    <a:pt x="562" y="16200"/>
                  </a:lnTo>
                  <a:lnTo>
                    <a:pt x="768" y="16760"/>
                  </a:lnTo>
                  <a:lnTo>
                    <a:pt x="1004" y="17321"/>
                  </a:lnTo>
                  <a:lnTo>
                    <a:pt x="1240" y="17882"/>
                  </a:lnTo>
                  <a:lnTo>
                    <a:pt x="1506" y="18413"/>
                  </a:lnTo>
                  <a:lnTo>
                    <a:pt x="1830" y="18944"/>
                  </a:lnTo>
                  <a:lnTo>
                    <a:pt x="2155" y="19446"/>
                  </a:lnTo>
                  <a:lnTo>
                    <a:pt x="2480" y="19918"/>
                  </a:lnTo>
                  <a:lnTo>
                    <a:pt x="2863" y="20390"/>
                  </a:lnTo>
                  <a:lnTo>
                    <a:pt x="3247" y="20862"/>
                  </a:lnTo>
                  <a:lnTo>
                    <a:pt x="3660" y="21275"/>
                  </a:lnTo>
                  <a:lnTo>
                    <a:pt x="4102" y="21688"/>
                  </a:lnTo>
                  <a:lnTo>
                    <a:pt x="4545" y="22072"/>
                  </a:lnTo>
                  <a:lnTo>
                    <a:pt x="5017" y="22455"/>
                  </a:lnTo>
                  <a:lnTo>
                    <a:pt x="5519" y="22780"/>
                  </a:lnTo>
                  <a:lnTo>
                    <a:pt x="6020" y="23105"/>
                  </a:lnTo>
                  <a:lnTo>
                    <a:pt x="6552" y="23429"/>
                  </a:lnTo>
                  <a:lnTo>
                    <a:pt x="7083" y="23695"/>
                  </a:lnTo>
                  <a:lnTo>
                    <a:pt x="7643" y="23931"/>
                  </a:lnTo>
                  <a:lnTo>
                    <a:pt x="8204" y="24167"/>
                  </a:lnTo>
                  <a:lnTo>
                    <a:pt x="8765" y="24344"/>
                  </a:lnTo>
                  <a:lnTo>
                    <a:pt x="9355" y="24521"/>
                  </a:lnTo>
                  <a:lnTo>
                    <a:pt x="9974" y="24668"/>
                  </a:lnTo>
                  <a:lnTo>
                    <a:pt x="10594" y="24757"/>
                  </a:lnTo>
                  <a:lnTo>
                    <a:pt x="11214" y="24845"/>
                  </a:lnTo>
                  <a:lnTo>
                    <a:pt x="11833" y="24875"/>
                  </a:lnTo>
                  <a:lnTo>
                    <a:pt x="12483" y="24904"/>
                  </a:lnTo>
                  <a:lnTo>
                    <a:pt x="13132" y="24875"/>
                  </a:lnTo>
                  <a:lnTo>
                    <a:pt x="13751" y="24845"/>
                  </a:lnTo>
                  <a:lnTo>
                    <a:pt x="14371" y="24757"/>
                  </a:lnTo>
                  <a:lnTo>
                    <a:pt x="14991" y="24639"/>
                  </a:lnTo>
                  <a:lnTo>
                    <a:pt x="15581" y="24491"/>
                  </a:lnTo>
                  <a:lnTo>
                    <a:pt x="16171" y="24344"/>
                  </a:lnTo>
                  <a:lnTo>
                    <a:pt x="16761" y="24137"/>
                  </a:lnTo>
                  <a:lnTo>
                    <a:pt x="17322" y="23901"/>
                  </a:lnTo>
                  <a:lnTo>
                    <a:pt x="17882" y="23665"/>
                  </a:lnTo>
                  <a:lnTo>
                    <a:pt x="18414" y="23370"/>
                  </a:lnTo>
                  <a:lnTo>
                    <a:pt x="18915" y="23075"/>
                  </a:lnTo>
                  <a:lnTo>
                    <a:pt x="19417" y="22750"/>
                  </a:lnTo>
                  <a:lnTo>
                    <a:pt x="19918" y="22396"/>
                  </a:lnTo>
                  <a:lnTo>
                    <a:pt x="20391" y="22042"/>
                  </a:lnTo>
                  <a:lnTo>
                    <a:pt x="20833" y="21629"/>
                  </a:lnTo>
                  <a:lnTo>
                    <a:pt x="21276" y="21216"/>
                  </a:lnTo>
                  <a:lnTo>
                    <a:pt x="21689" y="20803"/>
                  </a:lnTo>
                  <a:lnTo>
                    <a:pt x="22072" y="20331"/>
                  </a:lnTo>
                  <a:lnTo>
                    <a:pt x="22427" y="19859"/>
                  </a:lnTo>
                  <a:lnTo>
                    <a:pt x="22781" y="19387"/>
                  </a:lnTo>
                  <a:lnTo>
                    <a:pt x="23105" y="18885"/>
                  </a:lnTo>
                  <a:lnTo>
                    <a:pt x="23400" y="18354"/>
                  </a:lnTo>
                  <a:lnTo>
                    <a:pt x="23666" y="17823"/>
                  </a:lnTo>
                  <a:lnTo>
                    <a:pt x="23931" y="17262"/>
                  </a:lnTo>
                  <a:lnTo>
                    <a:pt x="24138" y="16701"/>
                  </a:lnTo>
                  <a:lnTo>
                    <a:pt x="24345" y="16111"/>
                  </a:lnTo>
                  <a:lnTo>
                    <a:pt x="24492" y="15521"/>
                  </a:lnTo>
                  <a:lnTo>
                    <a:pt x="24640" y="14931"/>
                  </a:lnTo>
                  <a:lnTo>
                    <a:pt x="24758" y="14311"/>
                  </a:lnTo>
                  <a:lnTo>
                    <a:pt x="24817" y="13692"/>
                  </a:lnTo>
                  <a:lnTo>
                    <a:pt x="24876" y="13072"/>
                  </a:lnTo>
                  <a:lnTo>
                    <a:pt x="24876" y="12423"/>
                  </a:lnTo>
                  <a:lnTo>
                    <a:pt x="24876" y="11774"/>
                  </a:lnTo>
                  <a:lnTo>
                    <a:pt x="24817" y="11154"/>
                  </a:lnTo>
                  <a:lnTo>
                    <a:pt x="24728" y="10534"/>
                  </a:lnTo>
                  <a:lnTo>
                    <a:pt x="24640" y="9915"/>
                  </a:lnTo>
                  <a:lnTo>
                    <a:pt x="24492" y="9295"/>
                  </a:lnTo>
                  <a:lnTo>
                    <a:pt x="24315" y="8705"/>
                  </a:lnTo>
                  <a:lnTo>
                    <a:pt x="24109" y="8144"/>
                  </a:lnTo>
                  <a:lnTo>
                    <a:pt x="23902" y="7584"/>
                  </a:lnTo>
                  <a:lnTo>
                    <a:pt x="23636" y="7023"/>
                  </a:lnTo>
                  <a:lnTo>
                    <a:pt x="23371" y="6492"/>
                  </a:lnTo>
                  <a:lnTo>
                    <a:pt x="23076" y="5961"/>
                  </a:lnTo>
                  <a:lnTo>
                    <a:pt x="22751" y="5459"/>
                  </a:lnTo>
                  <a:lnTo>
                    <a:pt x="22397" y="4987"/>
                  </a:lnTo>
                  <a:lnTo>
                    <a:pt x="22013" y="4515"/>
                  </a:lnTo>
                  <a:lnTo>
                    <a:pt x="21630" y="4072"/>
                  </a:lnTo>
                  <a:lnTo>
                    <a:pt x="21217" y="3630"/>
                  </a:lnTo>
                  <a:lnTo>
                    <a:pt x="20774" y="3217"/>
                  </a:lnTo>
                  <a:lnTo>
                    <a:pt x="20332" y="2833"/>
                  </a:lnTo>
                  <a:lnTo>
                    <a:pt x="19859" y="2449"/>
                  </a:lnTo>
                  <a:lnTo>
                    <a:pt x="19358" y="2125"/>
                  </a:lnTo>
                  <a:lnTo>
                    <a:pt x="18856" y="1800"/>
                  </a:lnTo>
                  <a:lnTo>
                    <a:pt x="18355" y="1505"/>
                  </a:lnTo>
                  <a:lnTo>
                    <a:pt x="17794" y="1210"/>
                  </a:lnTo>
                  <a:lnTo>
                    <a:pt x="17263" y="974"/>
                  </a:lnTo>
                  <a:lnTo>
                    <a:pt x="16702" y="738"/>
                  </a:lnTo>
                  <a:lnTo>
                    <a:pt x="16112" y="561"/>
                  </a:lnTo>
                  <a:lnTo>
                    <a:pt x="15522" y="384"/>
                  </a:lnTo>
                  <a:lnTo>
                    <a:pt x="14902" y="266"/>
                  </a:lnTo>
                  <a:lnTo>
                    <a:pt x="14312" y="148"/>
                  </a:lnTo>
                  <a:lnTo>
                    <a:pt x="13692" y="59"/>
                  </a:lnTo>
                  <a:lnTo>
                    <a:pt x="13043" y="30"/>
                  </a:lnTo>
                  <a:lnTo>
                    <a:pt x="1239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6"/>
            <p:cNvSpPr/>
            <p:nvPr/>
          </p:nvSpPr>
          <p:spPr>
            <a:xfrm flipH="1">
              <a:off x="4091368" y="2905141"/>
              <a:ext cx="266232" cy="266232"/>
            </a:xfrm>
            <a:custGeom>
              <a:avLst/>
              <a:gdLst/>
              <a:ahLst/>
              <a:cxnLst/>
              <a:rect l="l" t="t" r="r" b="b"/>
              <a:pathLst>
                <a:path w="31751" h="31751" extrusionOk="0">
                  <a:moveTo>
                    <a:pt x="15816" y="0"/>
                  </a:moveTo>
                  <a:lnTo>
                    <a:pt x="14990" y="30"/>
                  </a:lnTo>
                  <a:lnTo>
                    <a:pt x="14193" y="89"/>
                  </a:lnTo>
                  <a:lnTo>
                    <a:pt x="13396" y="177"/>
                  </a:lnTo>
                  <a:lnTo>
                    <a:pt x="12629" y="325"/>
                  </a:lnTo>
                  <a:lnTo>
                    <a:pt x="11862" y="502"/>
                  </a:lnTo>
                  <a:lnTo>
                    <a:pt x="11095" y="738"/>
                  </a:lnTo>
                  <a:lnTo>
                    <a:pt x="10357" y="974"/>
                  </a:lnTo>
                  <a:lnTo>
                    <a:pt x="9649" y="1269"/>
                  </a:lnTo>
                  <a:lnTo>
                    <a:pt x="8941" y="1594"/>
                  </a:lnTo>
                  <a:lnTo>
                    <a:pt x="8262" y="1948"/>
                  </a:lnTo>
                  <a:lnTo>
                    <a:pt x="7583" y="2332"/>
                  </a:lnTo>
                  <a:lnTo>
                    <a:pt x="6934" y="2745"/>
                  </a:lnTo>
                  <a:lnTo>
                    <a:pt x="6315" y="3187"/>
                  </a:lnTo>
                  <a:lnTo>
                    <a:pt x="5725" y="3659"/>
                  </a:lnTo>
                  <a:lnTo>
                    <a:pt x="5164" y="4161"/>
                  </a:lnTo>
                  <a:lnTo>
                    <a:pt x="4603" y="4692"/>
                  </a:lnTo>
                  <a:lnTo>
                    <a:pt x="4072" y="5223"/>
                  </a:lnTo>
                  <a:lnTo>
                    <a:pt x="3570" y="5813"/>
                  </a:lnTo>
                  <a:lnTo>
                    <a:pt x="3128" y="6404"/>
                  </a:lnTo>
                  <a:lnTo>
                    <a:pt x="2685" y="7053"/>
                  </a:lnTo>
                  <a:lnTo>
                    <a:pt x="2272" y="7672"/>
                  </a:lnTo>
                  <a:lnTo>
                    <a:pt x="1889" y="8351"/>
                  </a:lnTo>
                  <a:lnTo>
                    <a:pt x="1534" y="9030"/>
                  </a:lnTo>
                  <a:lnTo>
                    <a:pt x="1210" y="9738"/>
                  </a:lnTo>
                  <a:lnTo>
                    <a:pt x="944" y="10476"/>
                  </a:lnTo>
                  <a:lnTo>
                    <a:pt x="679" y="11213"/>
                  </a:lnTo>
                  <a:lnTo>
                    <a:pt x="472" y="11951"/>
                  </a:lnTo>
                  <a:lnTo>
                    <a:pt x="295" y="12718"/>
                  </a:lnTo>
                  <a:lnTo>
                    <a:pt x="177" y="13515"/>
                  </a:lnTo>
                  <a:lnTo>
                    <a:pt x="59" y="14311"/>
                  </a:lnTo>
                  <a:lnTo>
                    <a:pt x="0" y="15108"/>
                  </a:lnTo>
                  <a:lnTo>
                    <a:pt x="0" y="15934"/>
                  </a:lnTo>
                  <a:lnTo>
                    <a:pt x="0" y="16731"/>
                  </a:lnTo>
                  <a:lnTo>
                    <a:pt x="89" y="17557"/>
                  </a:lnTo>
                  <a:lnTo>
                    <a:pt x="177" y="18354"/>
                  </a:lnTo>
                  <a:lnTo>
                    <a:pt x="325" y="19121"/>
                  </a:lnTo>
                  <a:lnTo>
                    <a:pt x="502" y="19888"/>
                  </a:lnTo>
                  <a:lnTo>
                    <a:pt x="708" y="20656"/>
                  </a:lnTo>
                  <a:lnTo>
                    <a:pt x="974" y="21393"/>
                  </a:lnTo>
                  <a:lnTo>
                    <a:pt x="1239" y="22101"/>
                  </a:lnTo>
                  <a:lnTo>
                    <a:pt x="1564" y="22810"/>
                  </a:lnTo>
                  <a:lnTo>
                    <a:pt x="1918" y="23488"/>
                  </a:lnTo>
                  <a:lnTo>
                    <a:pt x="2302" y="24137"/>
                  </a:lnTo>
                  <a:lnTo>
                    <a:pt x="2715" y="24787"/>
                  </a:lnTo>
                  <a:lnTo>
                    <a:pt x="3157" y="25406"/>
                  </a:lnTo>
                  <a:lnTo>
                    <a:pt x="3629" y="26026"/>
                  </a:lnTo>
                  <a:lnTo>
                    <a:pt x="4131" y="26587"/>
                  </a:lnTo>
                  <a:lnTo>
                    <a:pt x="4662" y="27147"/>
                  </a:lnTo>
                  <a:lnTo>
                    <a:pt x="5223" y="27649"/>
                  </a:lnTo>
                  <a:lnTo>
                    <a:pt x="5813" y="28150"/>
                  </a:lnTo>
                  <a:lnTo>
                    <a:pt x="6403" y="28623"/>
                  </a:lnTo>
                  <a:lnTo>
                    <a:pt x="7023" y="29065"/>
                  </a:lnTo>
                  <a:lnTo>
                    <a:pt x="7672" y="29478"/>
                  </a:lnTo>
                  <a:lnTo>
                    <a:pt x="8351" y="29862"/>
                  </a:lnTo>
                  <a:lnTo>
                    <a:pt x="9029" y="30216"/>
                  </a:lnTo>
                  <a:lnTo>
                    <a:pt x="9738" y="30511"/>
                  </a:lnTo>
                  <a:lnTo>
                    <a:pt x="10446" y="30806"/>
                  </a:lnTo>
                  <a:lnTo>
                    <a:pt x="11183" y="31042"/>
                  </a:lnTo>
                  <a:lnTo>
                    <a:pt x="11951" y="31278"/>
                  </a:lnTo>
                  <a:lnTo>
                    <a:pt x="12718" y="31455"/>
                  </a:lnTo>
                  <a:lnTo>
                    <a:pt x="13485" y="31573"/>
                  </a:lnTo>
                  <a:lnTo>
                    <a:pt x="14282" y="31691"/>
                  </a:lnTo>
                  <a:lnTo>
                    <a:pt x="15108" y="31750"/>
                  </a:lnTo>
                  <a:lnTo>
                    <a:pt x="15905" y="31750"/>
                  </a:lnTo>
                  <a:lnTo>
                    <a:pt x="16731" y="31721"/>
                  </a:lnTo>
                  <a:lnTo>
                    <a:pt x="17527" y="31662"/>
                  </a:lnTo>
                  <a:lnTo>
                    <a:pt x="18324" y="31573"/>
                  </a:lnTo>
                  <a:lnTo>
                    <a:pt x="19121" y="31426"/>
                  </a:lnTo>
                  <a:lnTo>
                    <a:pt x="19888" y="31249"/>
                  </a:lnTo>
                  <a:lnTo>
                    <a:pt x="20626" y="31013"/>
                  </a:lnTo>
                  <a:lnTo>
                    <a:pt x="21363" y="30777"/>
                  </a:lnTo>
                  <a:lnTo>
                    <a:pt x="22101" y="30481"/>
                  </a:lnTo>
                  <a:lnTo>
                    <a:pt x="22780" y="30157"/>
                  </a:lnTo>
                  <a:lnTo>
                    <a:pt x="23488" y="29803"/>
                  </a:lnTo>
                  <a:lnTo>
                    <a:pt x="24137" y="29419"/>
                  </a:lnTo>
                  <a:lnTo>
                    <a:pt x="24786" y="29006"/>
                  </a:lnTo>
                  <a:lnTo>
                    <a:pt x="25406" y="28564"/>
                  </a:lnTo>
                  <a:lnTo>
                    <a:pt x="25996" y="28091"/>
                  </a:lnTo>
                  <a:lnTo>
                    <a:pt x="26586" y="27590"/>
                  </a:lnTo>
                  <a:lnTo>
                    <a:pt x="27117" y="27059"/>
                  </a:lnTo>
                  <a:lnTo>
                    <a:pt x="27649" y="26528"/>
                  </a:lnTo>
                  <a:lnTo>
                    <a:pt x="28150" y="25937"/>
                  </a:lnTo>
                  <a:lnTo>
                    <a:pt x="28622" y="25347"/>
                  </a:lnTo>
                  <a:lnTo>
                    <a:pt x="29065" y="24728"/>
                  </a:lnTo>
                  <a:lnTo>
                    <a:pt x="29478" y="24078"/>
                  </a:lnTo>
                  <a:lnTo>
                    <a:pt x="29862" y="23400"/>
                  </a:lnTo>
                  <a:lnTo>
                    <a:pt x="30186" y="22721"/>
                  </a:lnTo>
                  <a:lnTo>
                    <a:pt x="30511" y="22013"/>
                  </a:lnTo>
                  <a:lnTo>
                    <a:pt x="30806" y="21305"/>
                  </a:lnTo>
                  <a:lnTo>
                    <a:pt x="31042" y="20567"/>
                  </a:lnTo>
                  <a:lnTo>
                    <a:pt x="31248" y="19800"/>
                  </a:lnTo>
                  <a:lnTo>
                    <a:pt x="31425" y="19033"/>
                  </a:lnTo>
                  <a:lnTo>
                    <a:pt x="31573" y="18236"/>
                  </a:lnTo>
                  <a:lnTo>
                    <a:pt x="31662" y="17469"/>
                  </a:lnTo>
                  <a:lnTo>
                    <a:pt x="31721" y="16643"/>
                  </a:lnTo>
                  <a:lnTo>
                    <a:pt x="31750" y="15846"/>
                  </a:lnTo>
                  <a:lnTo>
                    <a:pt x="31721" y="15020"/>
                  </a:lnTo>
                  <a:lnTo>
                    <a:pt x="31662" y="14223"/>
                  </a:lnTo>
                  <a:lnTo>
                    <a:pt x="31544" y="13426"/>
                  </a:lnTo>
                  <a:lnTo>
                    <a:pt x="31396" y="12630"/>
                  </a:lnTo>
                  <a:lnTo>
                    <a:pt x="31219" y="11862"/>
                  </a:lnTo>
                  <a:lnTo>
                    <a:pt x="31012" y="11125"/>
                  </a:lnTo>
                  <a:lnTo>
                    <a:pt x="30776" y="10387"/>
                  </a:lnTo>
                  <a:lnTo>
                    <a:pt x="30481" y="9649"/>
                  </a:lnTo>
                  <a:lnTo>
                    <a:pt x="30157" y="8941"/>
                  </a:lnTo>
                  <a:lnTo>
                    <a:pt x="29803" y="8262"/>
                  </a:lnTo>
                  <a:lnTo>
                    <a:pt x="29419" y="7613"/>
                  </a:lnTo>
                  <a:lnTo>
                    <a:pt x="29006" y="6964"/>
                  </a:lnTo>
                  <a:lnTo>
                    <a:pt x="28563" y="6345"/>
                  </a:lnTo>
                  <a:lnTo>
                    <a:pt x="28091" y="5754"/>
                  </a:lnTo>
                  <a:lnTo>
                    <a:pt x="27590" y="5164"/>
                  </a:lnTo>
                  <a:lnTo>
                    <a:pt x="27058" y="4604"/>
                  </a:lnTo>
                  <a:lnTo>
                    <a:pt x="26498" y="4102"/>
                  </a:lnTo>
                  <a:lnTo>
                    <a:pt x="25937" y="3600"/>
                  </a:lnTo>
                  <a:lnTo>
                    <a:pt x="25317" y="3128"/>
                  </a:lnTo>
                  <a:lnTo>
                    <a:pt x="24698" y="2686"/>
                  </a:lnTo>
                  <a:lnTo>
                    <a:pt x="24049" y="2273"/>
                  </a:lnTo>
                  <a:lnTo>
                    <a:pt x="23399" y="1889"/>
                  </a:lnTo>
                  <a:lnTo>
                    <a:pt x="22721" y="1535"/>
                  </a:lnTo>
                  <a:lnTo>
                    <a:pt x="22013" y="1240"/>
                  </a:lnTo>
                  <a:lnTo>
                    <a:pt x="21275" y="945"/>
                  </a:lnTo>
                  <a:lnTo>
                    <a:pt x="20537" y="709"/>
                  </a:lnTo>
                  <a:lnTo>
                    <a:pt x="19800" y="502"/>
                  </a:lnTo>
                  <a:lnTo>
                    <a:pt x="19032" y="325"/>
                  </a:lnTo>
                  <a:lnTo>
                    <a:pt x="18236" y="177"/>
                  </a:lnTo>
                  <a:lnTo>
                    <a:pt x="17439" y="89"/>
                  </a:lnTo>
                  <a:lnTo>
                    <a:pt x="16642" y="30"/>
                  </a:lnTo>
                  <a:lnTo>
                    <a:pt x="158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6"/>
            <p:cNvSpPr/>
            <p:nvPr/>
          </p:nvSpPr>
          <p:spPr>
            <a:xfrm flipH="1">
              <a:off x="2571469" y="2818298"/>
              <a:ext cx="442644" cy="277862"/>
            </a:xfrm>
            <a:custGeom>
              <a:avLst/>
              <a:gdLst/>
              <a:ahLst/>
              <a:cxnLst/>
              <a:rect l="l" t="t" r="r" b="b"/>
              <a:pathLst>
                <a:path w="52790" h="33138" extrusionOk="0">
                  <a:moveTo>
                    <a:pt x="26321" y="0"/>
                  </a:moveTo>
                  <a:lnTo>
                    <a:pt x="24964" y="59"/>
                  </a:lnTo>
                  <a:lnTo>
                    <a:pt x="23636" y="148"/>
                  </a:lnTo>
                  <a:lnTo>
                    <a:pt x="22308" y="325"/>
                  </a:lnTo>
                  <a:lnTo>
                    <a:pt x="21010" y="561"/>
                  </a:lnTo>
                  <a:lnTo>
                    <a:pt x="19741" y="856"/>
                  </a:lnTo>
                  <a:lnTo>
                    <a:pt x="18502" y="1210"/>
                  </a:lnTo>
                  <a:lnTo>
                    <a:pt x="17262" y="1653"/>
                  </a:lnTo>
                  <a:lnTo>
                    <a:pt x="16082" y="2125"/>
                  </a:lnTo>
                  <a:lnTo>
                    <a:pt x="14902" y="2656"/>
                  </a:lnTo>
                  <a:lnTo>
                    <a:pt x="13780" y="3246"/>
                  </a:lnTo>
                  <a:lnTo>
                    <a:pt x="12659" y="3866"/>
                  </a:lnTo>
                  <a:lnTo>
                    <a:pt x="11597" y="4574"/>
                  </a:lnTo>
                  <a:lnTo>
                    <a:pt x="10564" y="5312"/>
                  </a:lnTo>
                  <a:lnTo>
                    <a:pt x="9561" y="6108"/>
                  </a:lnTo>
                  <a:lnTo>
                    <a:pt x="8617" y="6935"/>
                  </a:lnTo>
                  <a:lnTo>
                    <a:pt x="7702" y="7790"/>
                  </a:lnTo>
                  <a:lnTo>
                    <a:pt x="6817" y="8735"/>
                  </a:lnTo>
                  <a:lnTo>
                    <a:pt x="5990" y="9679"/>
                  </a:lnTo>
                  <a:lnTo>
                    <a:pt x="5223" y="10682"/>
                  </a:lnTo>
                  <a:lnTo>
                    <a:pt x="4486" y="11715"/>
                  </a:lnTo>
                  <a:lnTo>
                    <a:pt x="3807" y="12807"/>
                  </a:lnTo>
                  <a:lnTo>
                    <a:pt x="3158" y="13898"/>
                  </a:lnTo>
                  <a:lnTo>
                    <a:pt x="2597" y="15049"/>
                  </a:lnTo>
                  <a:lnTo>
                    <a:pt x="2066" y="16200"/>
                  </a:lnTo>
                  <a:lnTo>
                    <a:pt x="1594" y="17410"/>
                  </a:lnTo>
                  <a:lnTo>
                    <a:pt x="1181" y="18649"/>
                  </a:lnTo>
                  <a:lnTo>
                    <a:pt x="827" y="19888"/>
                  </a:lnTo>
                  <a:lnTo>
                    <a:pt x="532" y="21157"/>
                  </a:lnTo>
                  <a:lnTo>
                    <a:pt x="296" y="22455"/>
                  </a:lnTo>
                  <a:lnTo>
                    <a:pt x="148" y="23783"/>
                  </a:lnTo>
                  <a:lnTo>
                    <a:pt x="30" y="25141"/>
                  </a:lnTo>
                  <a:lnTo>
                    <a:pt x="0" y="26498"/>
                  </a:lnTo>
                  <a:lnTo>
                    <a:pt x="30" y="33137"/>
                  </a:lnTo>
                  <a:lnTo>
                    <a:pt x="16112" y="33078"/>
                  </a:lnTo>
                  <a:lnTo>
                    <a:pt x="17970" y="33078"/>
                  </a:lnTo>
                  <a:lnTo>
                    <a:pt x="19741" y="33019"/>
                  </a:lnTo>
                  <a:lnTo>
                    <a:pt x="21393" y="32960"/>
                  </a:lnTo>
                  <a:lnTo>
                    <a:pt x="22928" y="32872"/>
                  </a:lnTo>
                  <a:lnTo>
                    <a:pt x="24344" y="32783"/>
                  </a:lnTo>
                  <a:lnTo>
                    <a:pt x="25642" y="32665"/>
                  </a:lnTo>
                  <a:lnTo>
                    <a:pt x="27914" y="32429"/>
                  </a:lnTo>
                  <a:lnTo>
                    <a:pt x="29685" y="32193"/>
                  </a:lnTo>
                  <a:lnTo>
                    <a:pt x="30954" y="31986"/>
                  </a:lnTo>
                  <a:lnTo>
                    <a:pt x="31721" y="31839"/>
                  </a:lnTo>
                  <a:lnTo>
                    <a:pt x="31987" y="31780"/>
                  </a:lnTo>
                  <a:lnTo>
                    <a:pt x="32429" y="31544"/>
                  </a:lnTo>
                  <a:lnTo>
                    <a:pt x="33668" y="30865"/>
                  </a:lnTo>
                  <a:lnTo>
                    <a:pt x="34554" y="30422"/>
                  </a:lnTo>
                  <a:lnTo>
                    <a:pt x="35616" y="29921"/>
                  </a:lnTo>
                  <a:lnTo>
                    <a:pt x="36826" y="29390"/>
                  </a:lnTo>
                  <a:lnTo>
                    <a:pt x="38183" y="28800"/>
                  </a:lnTo>
                  <a:lnTo>
                    <a:pt x="39658" y="28239"/>
                  </a:lnTo>
                  <a:lnTo>
                    <a:pt x="41281" y="27678"/>
                  </a:lnTo>
                  <a:lnTo>
                    <a:pt x="42993" y="27118"/>
                  </a:lnTo>
                  <a:lnTo>
                    <a:pt x="43878" y="26852"/>
                  </a:lnTo>
                  <a:lnTo>
                    <a:pt x="44793" y="26616"/>
                  </a:lnTo>
                  <a:lnTo>
                    <a:pt x="45737" y="26380"/>
                  </a:lnTo>
                  <a:lnTo>
                    <a:pt x="46711" y="26173"/>
                  </a:lnTo>
                  <a:lnTo>
                    <a:pt x="47684" y="25967"/>
                  </a:lnTo>
                  <a:lnTo>
                    <a:pt x="48658" y="25790"/>
                  </a:lnTo>
                  <a:lnTo>
                    <a:pt x="49691" y="25642"/>
                  </a:lnTo>
                  <a:lnTo>
                    <a:pt x="50694" y="25495"/>
                  </a:lnTo>
                  <a:lnTo>
                    <a:pt x="51727" y="25377"/>
                  </a:lnTo>
                  <a:lnTo>
                    <a:pt x="52789" y="25318"/>
                  </a:lnTo>
                  <a:lnTo>
                    <a:pt x="52701" y="23990"/>
                  </a:lnTo>
                  <a:lnTo>
                    <a:pt x="52553" y="22692"/>
                  </a:lnTo>
                  <a:lnTo>
                    <a:pt x="52347" y="21423"/>
                  </a:lnTo>
                  <a:lnTo>
                    <a:pt x="52052" y="20183"/>
                  </a:lnTo>
                  <a:lnTo>
                    <a:pt x="51727" y="18944"/>
                  </a:lnTo>
                  <a:lnTo>
                    <a:pt x="51343" y="17734"/>
                  </a:lnTo>
                  <a:lnTo>
                    <a:pt x="50901" y="16554"/>
                  </a:lnTo>
                  <a:lnTo>
                    <a:pt x="50399" y="15403"/>
                  </a:lnTo>
                  <a:lnTo>
                    <a:pt x="49868" y="14282"/>
                  </a:lnTo>
                  <a:lnTo>
                    <a:pt x="49248" y="13190"/>
                  </a:lnTo>
                  <a:lnTo>
                    <a:pt x="48599" y="12128"/>
                  </a:lnTo>
                  <a:lnTo>
                    <a:pt x="47921" y="11095"/>
                  </a:lnTo>
                  <a:lnTo>
                    <a:pt x="47153" y="10121"/>
                  </a:lnTo>
                  <a:lnTo>
                    <a:pt x="46386" y="9148"/>
                  </a:lnTo>
                  <a:lnTo>
                    <a:pt x="45530" y="8233"/>
                  </a:lnTo>
                  <a:lnTo>
                    <a:pt x="44675" y="7377"/>
                  </a:lnTo>
                  <a:lnTo>
                    <a:pt x="43760" y="6521"/>
                  </a:lnTo>
                  <a:lnTo>
                    <a:pt x="42816" y="5725"/>
                  </a:lnTo>
                  <a:lnTo>
                    <a:pt x="41812" y="4987"/>
                  </a:lnTo>
                  <a:lnTo>
                    <a:pt x="40809" y="4279"/>
                  </a:lnTo>
                  <a:lnTo>
                    <a:pt x="39747" y="3630"/>
                  </a:lnTo>
                  <a:lnTo>
                    <a:pt x="38655" y="3010"/>
                  </a:lnTo>
                  <a:lnTo>
                    <a:pt x="37534" y="2479"/>
                  </a:lnTo>
                  <a:lnTo>
                    <a:pt x="36383" y="1977"/>
                  </a:lnTo>
                  <a:lnTo>
                    <a:pt x="35203" y="1505"/>
                  </a:lnTo>
                  <a:lnTo>
                    <a:pt x="33993" y="1122"/>
                  </a:lnTo>
                  <a:lnTo>
                    <a:pt x="32783" y="797"/>
                  </a:lnTo>
                  <a:lnTo>
                    <a:pt x="31514" y="502"/>
                  </a:lnTo>
                  <a:lnTo>
                    <a:pt x="30246" y="295"/>
                  </a:lnTo>
                  <a:lnTo>
                    <a:pt x="28977" y="118"/>
                  </a:lnTo>
                  <a:lnTo>
                    <a:pt x="27649" y="30"/>
                  </a:lnTo>
                  <a:lnTo>
                    <a:pt x="26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6"/>
            <p:cNvSpPr/>
            <p:nvPr/>
          </p:nvSpPr>
          <p:spPr>
            <a:xfrm flipH="1">
              <a:off x="2603139" y="2850211"/>
              <a:ext cx="379061" cy="379052"/>
            </a:xfrm>
            <a:custGeom>
              <a:avLst/>
              <a:gdLst/>
              <a:ahLst/>
              <a:cxnLst/>
              <a:rect l="l" t="t" r="r" b="b"/>
              <a:pathLst>
                <a:path w="45207" h="45206" extrusionOk="0">
                  <a:moveTo>
                    <a:pt x="21836" y="1"/>
                  </a:moveTo>
                  <a:lnTo>
                    <a:pt x="20686" y="89"/>
                  </a:lnTo>
                  <a:lnTo>
                    <a:pt x="19535" y="207"/>
                  </a:lnTo>
                  <a:lnTo>
                    <a:pt x="18443" y="384"/>
                  </a:lnTo>
                  <a:lnTo>
                    <a:pt x="17322" y="620"/>
                  </a:lnTo>
                  <a:lnTo>
                    <a:pt x="16260" y="916"/>
                  </a:lnTo>
                  <a:lnTo>
                    <a:pt x="15197" y="1240"/>
                  </a:lnTo>
                  <a:lnTo>
                    <a:pt x="14164" y="1624"/>
                  </a:lnTo>
                  <a:lnTo>
                    <a:pt x="13161" y="2066"/>
                  </a:lnTo>
                  <a:lnTo>
                    <a:pt x="12158" y="2538"/>
                  </a:lnTo>
                  <a:lnTo>
                    <a:pt x="11214" y="3070"/>
                  </a:lnTo>
                  <a:lnTo>
                    <a:pt x="10299" y="3660"/>
                  </a:lnTo>
                  <a:lnTo>
                    <a:pt x="9384" y="4250"/>
                  </a:lnTo>
                  <a:lnTo>
                    <a:pt x="8529" y="4929"/>
                  </a:lnTo>
                  <a:lnTo>
                    <a:pt x="7702" y="5607"/>
                  </a:lnTo>
                  <a:lnTo>
                    <a:pt x="6906" y="6345"/>
                  </a:lnTo>
                  <a:lnTo>
                    <a:pt x="6138" y="7112"/>
                  </a:lnTo>
                  <a:lnTo>
                    <a:pt x="5401" y="7938"/>
                  </a:lnTo>
                  <a:lnTo>
                    <a:pt x="4722" y="8764"/>
                  </a:lnTo>
                  <a:lnTo>
                    <a:pt x="4073" y="9650"/>
                  </a:lnTo>
                  <a:lnTo>
                    <a:pt x="3483" y="10564"/>
                  </a:lnTo>
                  <a:lnTo>
                    <a:pt x="2922" y="11479"/>
                  </a:lnTo>
                  <a:lnTo>
                    <a:pt x="2391" y="12453"/>
                  </a:lnTo>
                  <a:lnTo>
                    <a:pt x="1919" y="13456"/>
                  </a:lnTo>
                  <a:lnTo>
                    <a:pt x="1506" y="14459"/>
                  </a:lnTo>
                  <a:lnTo>
                    <a:pt x="1122" y="15522"/>
                  </a:lnTo>
                  <a:lnTo>
                    <a:pt x="827" y="16584"/>
                  </a:lnTo>
                  <a:lnTo>
                    <a:pt x="532" y="17676"/>
                  </a:lnTo>
                  <a:lnTo>
                    <a:pt x="325" y="18767"/>
                  </a:lnTo>
                  <a:lnTo>
                    <a:pt x="148" y="19918"/>
                  </a:lnTo>
                  <a:lnTo>
                    <a:pt x="60" y="21040"/>
                  </a:lnTo>
                  <a:lnTo>
                    <a:pt x="1" y="22220"/>
                  </a:lnTo>
                  <a:lnTo>
                    <a:pt x="1" y="23371"/>
                  </a:lnTo>
                  <a:lnTo>
                    <a:pt x="89" y="24521"/>
                  </a:lnTo>
                  <a:lnTo>
                    <a:pt x="207" y="25672"/>
                  </a:lnTo>
                  <a:lnTo>
                    <a:pt x="385" y="26764"/>
                  </a:lnTo>
                  <a:lnTo>
                    <a:pt x="621" y="27885"/>
                  </a:lnTo>
                  <a:lnTo>
                    <a:pt x="916" y="28947"/>
                  </a:lnTo>
                  <a:lnTo>
                    <a:pt x="1240" y="30010"/>
                  </a:lnTo>
                  <a:lnTo>
                    <a:pt x="1624" y="31043"/>
                  </a:lnTo>
                  <a:lnTo>
                    <a:pt x="2066" y="32046"/>
                  </a:lnTo>
                  <a:lnTo>
                    <a:pt x="2539" y="33019"/>
                  </a:lnTo>
                  <a:lnTo>
                    <a:pt x="3070" y="33993"/>
                  </a:lnTo>
                  <a:lnTo>
                    <a:pt x="3660" y="34908"/>
                  </a:lnTo>
                  <a:lnTo>
                    <a:pt x="4250" y="35823"/>
                  </a:lnTo>
                  <a:lnTo>
                    <a:pt x="4929" y="36678"/>
                  </a:lnTo>
                  <a:lnTo>
                    <a:pt x="5607" y="37505"/>
                  </a:lnTo>
                  <a:lnTo>
                    <a:pt x="6345" y="38301"/>
                  </a:lnTo>
                  <a:lnTo>
                    <a:pt x="7112" y="39068"/>
                  </a:lnTo>
                  <a:lnTo>
                    <a:pt x="7938" y="39806"/>
                  </a:lnTo>
                  <a:lnTo>
                    <a:pt x="8765" y="40485"/>
                  </a:lnTo>
                  <a:lnTo>
                    <a:pt x="9650" y="41134"/>
                  </a:lnTo>
                  <a:lnTo>
                    <a:pt x="10565" y="41724"/>
                  </a:lnTo>
                  <a:lnTo>
                    <a:pt x="11479" y="42285"/>
                  </a:lnTo>
                  <a:lnTo>
                    <a:pt x="12453" y="42816"/>
                  </a:lnTo>
                  <a:lnTo>
                    <a:pt x="13456" y="43259"/>
                  </a:lnTo>
                  <a:lnTo>
                    <a:pt x="14460" y="43701"/>
                  </a:lnTo>
                  <a:lnTo>
                    <a:pt x="15522" y="44055"/>
                  </a:lnTo>
                  <a:lnTo>
                    <a:pt x="16584" y="44380"/>
                  </a:lnTo>
                  <a:lnTo>
                    <a:pt x="17676" y="44675"/>
                  </a:lnTo>
                  <a:lnTo>
                    <a:pt x="18768" y="44881"/>
                  </a:lnTo>
                  <a:lnTo>
                    <a:pt x="19918" y="45029"/>
                  </a:lnTo>
                  <a:lnTo>
                    <a:pt x="21040" y="45147"/>
                  </a:lnTo>
                  <a:lnTo>
                    <a:pt x="22220" y="45206"/>
                  </a:lnTo>
                  <a:lnTo>
                    <a:pt x="23371" y="45177"/>
                  </a:lnTo>
                  <a:lnTo>
                    <a:pt x="24522" y="45117"/>
                  </a:lnTo>
                  <a:lnTo>
                    <a:pt x="25672" y="44999"/>
                  </a:lnTo>
                  <a:lnTo>
                    <a:pt x="26764" y="44822"/>
                  </a:lnTo>
                  <a:lnTo>
                    <a:pt x="27885" y="44586"/>
                  </a:lnTo>
                  <a:lnTo>
                    <a:pt x="28948" y="44291"/>
                  </a:lnTo>
                  <a:lnTo>
                    <a:pt x="30010" y="43967"/>
                  </a:lnTo>
                  <a:lnTo>
                    <a:pt x="31043" y="43583"/>
                  </a:lnTo>
                  <a:lnTo>
                    <a:pt x="32046" y="43140"/>
                  </a:lnTo>
                  <a:lnTo>
                    <a:pt x="33020" y="42668"/>
                  </a:lnTo>
                  <a:lnTo>
                    <a:pt x="33993" y="42137"/>
                  </a:lnTo>
                  <a:lnTo>
                    <a:pt x="34908" y="41547"/>
                  </a:lnTo>
                  <a:lnTo>
                    <a:pt x="35823" y="40957"/>
                  </a:lnTo>
                  <a:lnTo>
                    <a:pt x="36679" y="40278"/>
                  </a:lnTo>
                  <a:lnTo>
                    <a:pt x="37505" y="39600"/>
                  </a:lnTo>
                  <a:lnTo>
                    <a:pt x="38302" y="38862"/>
                  </a:lnTo>
                  <a:lnTo>
                    <a:pt x="39069" y="38095"/>
                  </a:lnTo>
                  <a:lnTo>
                    <a:pt x="39806" y="37269"/>
                  </a:lnTo>
                  <a:lnTo>
                    <a:pt x="40485" y="36442"/>
                  </a:lnTo>
                  <a:lnTo>
                    <a:pt x="41134" y="35557"/>
                  </a:lnTo>
                  <a:lnTo>
                    <a:pt x="41724" y="34642"/>
                  </a:lnTo>
                  <a:lnTo>
                    <a:pt x="42285" y="33728"/>
                  </a:lnTo>
                  <a:lnTo>
                    <a:pt x="42816" y="32754"/>
                  </a:lnTo>
                  <a:lnTo>
                    <a:pt x="43259" y="31751"/>
                  </a:lnTo>
                  <a:lnTo>
                    <a:pt x="43701" y="30747"/>
                  </a:lnTo>
                  <a:lnTo>
                    <a:pt x="44056" y="29685"/>
                  </a:lnTo>
                  <a:lnTo>
                    <a:pt x="44380" y="28623"/>
                  </a:lnTo>
                  <a:lnTo>
                    <a:pt x="44675" y="27531"/>
                  </a:lnTo>
                  <a:lnTo>
                    <a:pt x="44882" y="26439"/>
                  </a:lnTo>
                  <a:lnTo>
                    <a:pt x="45029" y="25289"/>
                  </a:lnTo>
                  <a:lnTo>
                    <a:pt x="45147" y="24167"/>
                  </a:lnTo>
                  <a:lnTo>
                    <a:pt x="45206" y="22987"/>
                  </a:lnTo>
                  <a:lnTo>
                    <a:pt x="45177" y="21836"/>
                  </a:lnTo>
                  <a:lnTo>
                    <a:pt x="45118" y="20685"/>
                  </a:lnTo>
                  <a:lnTo>
                    <a:pt x="45000" y="19535"/>
                  </a:lnTo>
                  <a:lnTo>
                    <a:pt x="44823" y="18443"/>
                  </a:lnTo>
                  <a:lnTo>
                    <a:pt x="44587" y="17322"/>
                  </a:lnTo>
                  <a:lnTo>
                    <a:pt x="44292" y="16259"/>
                  </a:lnTo>
                  <a:lnTo>
                    <a:pt x="43967" y="15197"/>
                  </a:lnTo>
                  <a:lnTo>
                    <a:pt x="43583" y="14164"/>
                  </a:lnTo>
                  <a:lnTo>
                    <a:pt x="43141" y="13161"/>
                  </a:lnTo>
                  <a:lnTo>
                    <a:pt x="42669" y="12158"/>
                  </a:lnTo>
                  <a:lnTo>
                    <a:pt x="42138" y="11214"/>
                  </a:lnTo>
                  <a:lnTo>
                    <a:pt x="41547" y="10299"/>
                  </a:lnTo>
                  <a:lnTo>
                    <a:pt x="40957" y="9384"/>
                  </a:lnTo>
                  <a:lnTo>
                    <a:pt x="40279" y="8528"/>
                  </a:lnTo>
                  <a:lnTo>
                    <a:pt x="39600" y="7702"/>
                  </a:lnTo>
                  <a:lnTo>
                    <a:pt x="38862" y="6906"/>
                  </a:lnTo>
                  <a:lnTo>
                    <a:pt x="38095" y="6138"/>
                  </a:lnTo>
                  <a:lnTo>
                    <a:pt x="37269" y="5401"/>
                  </a:lnTo>
                  <a:lnTo>
                    <a:pt x="36443" y="4722"/>
                  </a:lnTo>
                  <a:lnTo>
                    <a:pt x="35557" y="4073"/>
                  </a:lnTo>
                  <a:lnTo>
                    <a:pt x="34643" y="3483"/>
                  </a:lnTo>
                  <a:lnTo>
                    <a:pt x="33728" y="2922"/>
                  </a:lnTo>
                  <a:lnTo>
                    <a:pt x="32754" y="2391"/>
                  </a:lnTo>
                  <a:lnTo>
                    <a:pt x="31751" y="1919"/>
                  </a:lnTo>
                  <a:lnTo>
                    <a:pt x="30748" y="1506"/>
                  </a:lnTo>
                  <a:lnTo>
                    <a:pt x="29685" y="1122"/>
                  </a:lnTo>
                  <a:lnTo>
                    <a:pt x="28623" y="827"/>
                  </a:lnTo>
                  <a:lnTo>
                    <a:pt x="27531" y="532"/>
                  </a:lnTo>
                  <a:lnTo>
                    <a:pt x="26440" y="325"/>
                  </a:lnTo>
                  <a:lnTo>
                    <a:pt x="25289" y="148"/>
                  </a:lnTo>
                  <a:lnTo>
                    <a:pt x="24167" y="60"/>
                  </a:lnTo>
                  <a:lnTo>
                    <a:pt x="22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6"/>
            <p:cNvSpPr/>
            <p:nvPr/>
          </p:nvSpPr>
          <p:spPr>
            <a:xfrm flipH="1">
              <a:off x="2660048" y="2907120"/>
              <a:ext cx="265243" cy="265243"/>
            </a:xfrm>
            <a:custGeom>
              <a:avLst/>
              <a:gdLst/>
              <a:ahLst/>
              <a:cxnLst/>
              <a:rect l="l" t="t" r="r" b="b"/>
              <a:pathLst>
                <a:path w="31633" h="31633" extrusionOk="0">
                  <a:moveTo>
                    <a:pt x="14961" y="1"/>
                  </a:moveTo>
                  <a:lnTo>
                    <a:pt x="14164" y="89"/>
                  </a:lnTo>
                  <a:lnTo>
                    <a:pt x="13367" y="178"/>
                  </a:lnTo>
                  <a:lnTo>
                    <a:pt x="12571" y="325"/>
                  </a:lnTo>
                  <a:lnTo>
                    <a:pt x="11804" y="502"/>
                  </a:lnTo>
                  <a:lnTo>
                    <a:pt x="11066" y="709"/>
                  </a:lnTo>
                  <a:lnTo>
                    <a:pt x="10328" y="974"/>
                  </a:lnTo>
                  <a:lnTo>
                    <a:pt x="9620" y="1240"/>
                  </a:lnTo>
                  <a:lnTo>
                    <a:pt x="8912" y="1564"/>
                  </a:lnTo>
                  <a:lnTo>
                    <a:pt x="8233" y="1918"/>
                  </a:lnTo>
                  <a:lnTo>
                    <a:pt x="7555" y="2302"/>
                  </a:lnTo>
                  <a:lnTo>
                    <a:pt x="6935" y="2715"/>
                  </a:lnTo>
                  <a:lnTo>
                    <a:pt x="6315" y="3158"/>
                  </a:lnTo>
                  <a:lnTo>
                    <a:pt x="5725" y="3630"/>
                  </a:lnTo>
                  <a:lnTo>
                    <a:pt x="5135" y="4132"/>
                  </a:lnTo>
                  <a:lnTo>
                    <a:pt x="4604" y="4663"/>
                  </a:lnTo>
                  <a:lnTo>
                    <a:pt x="4073" y="5194"/>
                  </a:lnTo>
                  <a:lnTo>
                    <a:pt x="3571" y="5784"/>
                  </a:lnTo>
                  <a:lnTo>
                    <a:pt x="3099" y="6374"/>
                  </a:lnTo>
                  <a:lnTo>
                    <a:pt x="2656" y="6994"/>
                  </a:lnTo>
                  <a:lnTo>
                    <a:pt x="2243" y="7643"/>
                  </a:lnTo>
                  <a:lnTo>
                    <a:pt x="1889" y="8322"/>
                  </a:lnTo>
                  <a:lnTo>
                    <a:pt x="1535" y="9000"/>
                  </a:lnTo>
                  <a:lnTo>
                    <a:pt x="1210" y="9708"/>
                  </a:lnTo>
                  <a:lnTo>
                    <a:pt x="945" y="10417"/>
                  </a:lnTo>
                  <a:lnTo>
                    <a:pt x="679" y="11154"/>
                  </a:lnTo>
                  <a:lnTo>
                    <a:pt x="473" y="11892"/>
                  </a:lnTo>
                  <a:lnTo>
                    <a:pt x="296" y="12659"/>
                  </a:lnTo>
                  <a:lnTo>
                    <a:pt x="178" y="13456"/>
                  </a:lnTo>
                  <a:lnTo>
                    <a:pt x="60" y="14253"/>
                  </a:lnTo>
                  <a:lnTo>
                    <a:pt x="1" y="15049"/>
                  </a:lnTo>
                  <a:lnTo>
                    <a:pt x="1" y="15875"/>
                  </a:lnTo>
                  <a:lnTo>
                    <a:pt x="1" y="16672"/>
                  </a:lnTo>
                  <a:lnTo>
                    <a:pt x="89" y="17469"/>
                  </a:lnTo>
                  <a:lnTo>
                    <a:pt x="178" y="18266"/>
                  </a:lnTo>
                  <a:lnTo>
                    <a:pt x="325" y="19062"/>
                  </a:lnTo>
                  <a:lnTo>
                    <a:pt x="502" y="19829"/>
                  </a:lnTo>
                  <a:lnTo>
                    <a:pt x="709" y="20567"/>
                  </a:lnTo>
                  <a:lnTo>
                    <a:pt x="974" y="21305"/>
                  </a:lnTo>
                  <a:lnTo>
                    <a:pt x="1240" y="22013"/>
                  </a:lnTo>
                  <a:lnTo>
                    <a:pt x="1565" y="22721"/>
                  </a:lnTo>
                  <a:lnTo>
                    <a:pt x="1919" y="23400"/>
                  </a:lnTo>
                  <a:lnTo>
                    <a:pt x="2302" y="24049"/>
                  </a:lnTo>
                  <a:lnTo>
                    <a:pt x="2715" y="24698"/>
                  </a:lnTo>
                  <a:lnTo>
                    <a:pt x="3158" y="25318"/>
                  </a:lnTo>
                  <a:lnTo>
                    <a:pt x="3630" y="25908"/>
                  </a:lnTo>
                  <a:lnTo>
                    <a:pt x="4132" y="26498"/>
                  </a:lnTo>
                  <a:lnTo>
                    <a:pt x="4663" y="27029"/>
                  </a:lnTo>
                  <a:lnTo>
                    <a:pt x="5194" y="27560"/>
                  </a:lnTo>
                  <a:lnTo>
                    <a:pt x="5784" y="28062"/>
                  </a:lnTo>
                  <a:lnTo>
                    <a:pt x="6374" y="28534"/>
                  </a:lnTo>
                  <a:lnTo>
                    <a:pt x="6994" y="28977"/>
                  </a:lnTo>
                  <a:lnTo>
                    <a:pt x="7643" y="29360"/>
                  </a:lnTo>
                  <a:lnTo>
                    <a:pt x="8322" y="29744"/>
                  </a:lnTo>
                  <a:lnTo>
                    <a:pt x="9000" y="30098"/>
                  </a:lnTo>
                  <a:lnTo>
                    <a:pt x="9709" y="30423"/>
                  </a:lnTo>
                  <a:lnTo>
                    <a:pt x="10417" y="30688"/>
                  </a:lnTo>
                  <a:lnTo>
                    <a:pt x="11154" y="30954"/>
                  </a:lnTo>
                  <a:lnTo>
                    <a:pt x="11892" y="31160"/>
                  </a:lnTo>
                  <a:lnTo>
                    <a:pt x="12659" y="31337"/>
                  </a:lnTo>
                  <a:lnTo>
                    <a:pt x="13456" y="31455"/>
                  </a:lnTo>
                  <a:lnTo>
                    <a:pt x="14253" y="31573"/>
                  </a:lnTo>
                  <a:lnTo>
                    <a:pt x="15049" y="31632"/>
                  </a:lnTo>
                  <a:lnTo>
                    <a:pt x="16672" y="31632"/>
                  </a:lnTo>
                  <a:lnTo>
                    <a:pt x="17469" y="31544"/>
                  </a:lnTo>
                  <a:lnTo>
                    <a:pt x="18266" y="31455"/>
                  </a:lnTo>
                  <a:lnTo>
                    <a:pt x="19062" y="31308"/>
                  </a:lnTo>
                  <a:lnTo>
                    <a:pt x="19830" y="31131"/>
                  </a:lnTo>
                  <a:lnTo>
                    <a:pt x="20567" y="30924"/>
                  </a:lnTo>
                  <a:lnTo>
                    <a:pt x="21305" y="30659"/>
                  </a:lnTo>
                  <a:lnTo>
                    <a:pt x="22013" y="30393"/>
                  </a:lnTo>
                  <a:lnTo>
                    <a:pt x="22721" y="30068"/>
                  </a:lnTo>
                  <a:lnTo>
                    <a:pt x="23400" y="29714"/>
                  </a:lnTo>
                  <a:lnTo>
                    <a:pt x="24049" y="29331"/>
                  </a:lnTo>
                  <a:lnTo>
                    <a:pt x="24698" y="28918"/>
                  </a:lnTo>
                  <a:lnTo>
                    <a:pt x="25318" y="28475"/>
                  </a:lnTo>
                  <a:lnTo>
                    <a:pt x="25908" y="28003"/>
                  </a:lnTo>
                  <a:lnTo>
                    <a:pt x="26498" y="27501"/>
                  </a:lnTo>
                  <a:lnTo>
                    <a:pt x="27029" y="26970"/>
                  </a:lnTo>
                  <a:lnTo>
                    <a:pt x="27561" y="26410"/>
                  </a:lnTo>
                  <a:lnTo>
                    <a:pt x="28062" y="25849"/>
                  </a:lnTo>
                  <a:lnTo>
                    <a:pt x="28534" y="25259"/>
                  </a:lnTo>
                  <a:lnTo>
                    <a:pt x="28977" y="24639"/>
                  </a:lnTo>
                  <a:lnTo>
                    <a:pt x="29361" y="23990"/>
                  </a:lnTo>
                  <a:lnTo>
                    <a:pt x="29744" y="23311"/>
                  </a:lnTo>
                  <a:lnTo>
                    <a:pt x="30098" y="22633"/>
                  </a:lnTo>
                  <a:lnTo>
                    <a:pt x="30423" y="21924"/>
                  </a:lnTo>
                  <a:lnTo>
                    <a:pt x="30688" y="21216"/>
                  </a:lnTo>
                  <a:lnTo>
                    <a:pt x="30954" y="20479"/>
                  </a:lnTo>
                  <a:lnTo>
                    <a:pt x="31160" y="19711"/>
                  </a:lnTo>
                  <a:lnTo>
                    <a:pt x="31338" y="18974"/>
                  </a:lnTo>
                  <a:lnTo>
                    <a:pt x="31456" y="18177"/>
                  </a:lnTo>
                  <a:lnTo>
                    <a:pt x="31574" y="17380"/>
                  </a:lnTo>
                  <a:lnTo>
                    <a:pt x="31633" y="16584"/>
                  </a:lnTo>
                  <a:lnTo>
                    <a:pt x="31633" y="15757"/>
                  </a:lnTo>
                  <a:lnTo>
                    <a:pt x="31633" y="14961"/>
                  </a:lnTo>
                  <a:lnTo>
                    <a:pt x="31544" y="14164"/>
                  </a:lnTo>
                  <a:lnTo>
                    <a:pt x="31456" y="13367"/>
                  </a:lnTo>
                  <a:lnTo>
                    <a:pt x="31308" y="12571"/>
                  </a:lnTo>
                  <a:lnTo>
                    <a:pt x="31131" y="11803"/>
                  </a:lnTo>
                  <a:lnTo>
                    <a:pt x="30924" y="11066"/>
                  </a:lnTo>
                  <a:lnTo>
                    <a:pt x="30659" y="10328"/>
                  </a:lnTo>
                  <a:lnTo>
                    <a:pt x="30393" y="9620"/>
                  </a:lnTo>
                  <a:lnTo>
                    <a:pt x="30069" y="8912"/>
                  </a:lnTo>
                  <a:lnTo>
                    <a:pt x="29715" y="8233"/>
                  </a:lnTo>
                  <a:lnTo>
                    <a:pt x="29331" y="7554"/>
                  </a:lnTo>
                  <a:lnTo>
                    <a:pt x="28918" y="6935"/>
                  </a:lnTo>
                  <a:lnTo>
                    <a:pt x="28475" y="6315"/>
                  </a:lnTo>
                  <a:lnTo>
                    <a:pt x="28003" y="5725"/>
                  </a:lnTo>
                  <a:lnTo>
                    <a:pt x="27502" y="5135"/>
                  </a:lnTo>
                  <a:lnTo>
                    <a:pt x="26970" y="4604"/>
                  </a:lnTo>
                  <a:lnTo>
                    <a:pt x="26410" y="4073"/>
                  </a:lnTo>
                  <a:lnTo>
                    <a:pt x="25849" y="3571"/>
                  </a:lnTo>
                  <a:lnTo>
                    <a:pt x="25259" y="3099"/>
                  </a:lnTo>
                  <a:lnTo>
                    <a:pt x="24639" y="2656"/>
                  </a:lnTo>
                  <a:lnTo>
                    <a:pt x="23990" y="2243"/>
                  </a:lnTo>
                  <a:lnTo>
                    <a:pt x="23311" y="1889"/>
                  </a:lnTo>
                  <a:lnTo>
                    <a:pt x="22633" y="1535"/>
                  </a:lnTo>
                  <a:lnTo>
                    <a:pt x="21925" y="1210"/>
                  </a:lnTo>
                  <a:lnTo>
                    <a:pt x="21216" y="945"/>
                  </a:lnTo>
                  <a:lnTo>
                    <a:pt x="20479" y="679"/>
                  </a:lnTo>
                  <a:lnTo>
                    <a:pt x="19741" y="473"/>
                  </a:lnTo>
                  <a:lnTo>
                    <a:pt x="18974" y="296"/>
                  </a:lnTo>
                  <a:lnTo>
                    <a:pt x="18177" y="178"/>
                  </a:lnTo>
                  <a:lnTo>
                    <a:pt x="17380" y="60"/>
                  </a:lnTo>
                  <a:lnTo>
                    <a:pt x="16584" y="1"/>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6"/>
            <p:cNvSpPr/>
            <p:nvPr/>
          </p:nvSpPr>
          <p:spPr>
            <a:xfrm flipH="1">
              <a:off x="2676374" y="2923446"/>
              <a:ext cx="232583" cy="232583"/>
            </a:xfrm>
            <a:custGeom>
              <a:avLst/>
              <a:gdLst/>
              <a:ahLst/>
              <a:cxnLst/>
              <a:rect l="l" t="t" r="r" b="b"/>
              <a:pathLst>
                <a:path w="27738" h="27738" extrusionOk="0">
                  <a:moveTo>
                    <a:pt x="13839" y="1"/>
                  </a:moveTo>
                  <a:lnTo>
                    <a:pt x="13101" y="30"/>
                  </a:lnTo>
                  <a:lnTo>
                    <a:pt x="12423" y="90"/>
                  </a:lnTo>
                  <a:lnTo>
                    <a:pt x="11715" y="178"/>
                  </a:lnTo>
                  <a:lnTo>
                    <a:pt x="11036" y="296"/>
                  </a:lnTo>
                  <a:lnTo>
                    <a:pt x="10357" y="444"/>
                  </a:lnTo>
                  <a:lnTo>
                    <a:pt x="9708" y="650"/>
                  </a:lnTo>
                  <a:lnTo>
                    <a:pt x="9059" y="857"/>
                  </a:lnTo>
                  <a:lnTo>
                    <a:pt x="8439" y="1122"/>
                  </a:lnTo>
                  <a:lnTo>
                    <a:pt x="7820" y="1388"/>
                  </a:lnTo>
                  <a:lnTo>
                    <a:pt x="7229" y="1683"/>
                  </a:lnTo>
                  <a:lnTo>
                    <a:pt x="6639" y="2037"/>
                  </a:lnTo>
                  <a:lnTo>
                    <a:pt x="6079" y="2391"/>
                  </a:lnTo>
                  <a:lnTo>
                    <a:pt x="5548" y="2775"/>
                  </a:lnTo>
                  <a:lnTo>
                    <a:pt x="5016" y="3188"/>
                  </a:lnTo>
                  <a:lnTo>
                    <a:pt x="4515" y="3630"/>
                  </a:lnTo>
                  <a:lnTo>
                    <a:pt x="4043" y="4103"/>
                  </a:lnTo>
                  <a:lnTo>
                    <a:pt x="3571" y="4575"/>
                  </a:lnTo>
                  <a:lnTo>
                    <a:pt x="3157" y="5076"/>
                  </a:lnTo>
                  <a:lnTo>
                    <a:pt x="2744" y="5607"/>
                  </a:lnTo>
                  <a:lnTo>
                    <a:pt x="2361" y="6139"/>
                  </a:lnTo>
                  <a:lnTo>
                    <a:pt x="1977" y="6699"/>
                  </a:lnTo>
                  <a:lnTo>
                    <a:pt x="1653" y="7289"/>
                  </a:lnTo>
                  <a:lnTo>
                    <a:pt x="1357" y="7879"/>
                  </a:lnTo>
                  <a:lnTo>
                    <a:pt x="1092" y="8499"/>
                  </a:lnTo>
                  <a:lnTo>
                    <a:pt x="826" y="9148"/>
                  </a:lnTo>
                  <a:lnTo>
                    <a:pt x="620" y="9797"/>
                  </a:lnTo>
                  <a:lnTo>
                    <a:pt x="443" y="10447"/>
                  </a:lnTo>
                  <a:lnTo>
                    <a:pt x="266" y="11125"/>
                  </a:lnTo>
                  <a:lnTo>
                    <a:pt x="148" y="11804"/>
                  </a:lnTo>
                  <a:lnTo>
                    <a:pt x="59" y="12483"/>
                  </a:lnTo>
                  <a:lnTo>
                    <a:pt x="30" y="13191"/>
                  </a:lnTo>
                  <a:lnTo>
                    <a:pt x="0" y="13899"/>
                  </a:lnTo>
                  <a:lnTo>
                    <a:pt x="30" y="14607"/>
                  </a:lnTo>
                  <a:lnTo>
                    <a:pt x="89" y="15315"/>
                  </a:lnTo>
                  <a:lnTo>
                    <a:pt x="177" y="16023"/>
                  </a:lnTo>
                  <a:lnTo>
                    <a:pt x="295" y="16702"/>
                  </a:lnTo>
                  <a:lnTo>
                    <a:pt x="443" y="17381"/>
                  </a:lnTo>
                  <a:lnTo>
                    <a:pt x="649" y="18030"/>
                  </a:lnTo>
                  <a:lnTo>
                    <a:pt x="856" y="18679"/>
                  </a:lnTo>
                  <a:lnTo>
                    <a:pt x="1121" y="19299"/>
                  </a:lnTo>
                  <a:lnTo>
                    <a:pt x="1387" y="19918"/>
                  </a:lnTo>
                  <a:lnTo>
                    <a:pt x="1682" y="20509"/>
                  </a:lnTo>
                  <a:lnTo>
                    <a:pt x="2036" y="21099"/>
                  </a:lnTo>
                  <a:lnTo>
                    <a:pt x="2390" y="21659"/>
                  </a:lnTo>
                  <a:lnTo>
                    <a:pt x="2774" y="22190"/>
                  </a:lnTo>
                  <a:lnTo>
                    <a:pt x="3187" y="22722"/>
                  </a:lnTo>
                  <a:lnTo>
                    <a:pt x="3630" y="23223"/>
                  </a:lnTo>
                  <a:lnTo>
                    <a:pt x="4102" y="23695"/>
                  </a:lnTo>
                  <a:lnTo>
                    <a:pt x="4574" y="24167"/>
                  </a:lnTo>
                  <a:lnTo>
                    <a:pt x="5075" y="24581"/>
                  </a:lnTo>
                  <a:lnTo>
                    <a:pt x="5607" y="24994"/>
                  </a:lnTo>
                  <a:lnTo>
                    <a:pt x="6138" y="25377"/>
                  </a:lnTo>
                  <a:lnTo>
                    <a:pt x="6698" y="25731"/>
                  </a:lnTo>
                  <a:lnTo>
                    <a:pt x="7288" y="26085"/>
                  </a:lnTo>
                  <a:lnTo>
                    <a:pt x="7879" y="26381"/>
                  </a:lnTo>
                  <a:lnTo>
                    <a:pt x="8498" y="26646"/>
                  </a:lnTo>
                  <a:lnTo>
                    <a:pt x="9147" y="26912"/>
                  </a:lnTo>
                  <a:lnTo>
                    <a:pt x="9797" y="27118"/>
                  </a:lnTo>
                  <a:lnTo>
                    <a:pt x="10446" y="27295"/>
                  </a:lnTo>
                  <a:lnTo>
                    <a:pt x="11124" y="27472"/>
                  </a:lnTo>
                  <a:lnTo>
                    <a:pt x="11803" y="27590"/>
                  </a:lnTo>
                  <a:lnTo>
                    <a:pt x="12482" y="27679"/>
                  </a:lnTo>
                  <a:lnTo>
                    <a:pt x="13190" y="27708"/>
                  </a:lnTo>
                  <a:lnTo>
                    <a:pt x="13898" y="27738"/>
                  </a:lnTo>
                  <a:lnTo>
                    <a:pt x="14636" y="27708"/>
                  </a:lnTo>
                  <a:lnTo>
                    <a:pt x="15314" y="27649"/>
                  </a:lnTo>
                  <a:lnTo>
                    <a:pt x="16023" y="27561"/>
                  </a:lnTo>
                  <a:lnTo>
                    <a:pt x="16701" y="27443"/>
                  </a:lnTo>
                  <a:lnTo>
                    <a:pt x="17380" y="27295"/>
                  </a:lnTo>
                  <a:lnTo>
                    <a:pt x="18029" y="27089"/>
                  </a:lnTo>
                  <a:lnTo>
                    <a:pt x="18678" y="26882"/>
                  </a:lnTo>
                  <a:lnTo>
                    <a:pt x="19298" y="26617"/>
                  </a:lnTo>
                  <a:lnTo>
                    <a:pt x="19918" y="26351"/>
                  </a:lnTo>
                  <a:lnTo>
                    <a:pt x="20508" y="26026"/>
                  </a:lnTo>
                  <a:lnTo>
                    <a:pt x="21098" y="25702"/>
                  </a:lnTo>
                  <a:lnTo>
                    <a:pt x="21659" y="25348"/>
                  </a:lnTo>
                  <a:lnTo>
                    <a:pt x="22190" y="24964"/>
                  </a:lnTo>
                  <a:lnTo>
                    <a:pt x="22721" y="24551"/>
                  </a:lnTo>
                  <a:lnTo>
                    <a:pt x="23222" y="24108"/>
                  </a:lnTo>
                  <a:lnTo>
                    <a:pt x="23695" y="23636"/>
                  </a:lnTo>
                  <a:lnTo>
                    <a:pt x="24167" y="23164"/>
                  </a:lnTo>
                  <a:lnTo>
                    <a:pt x="24580" y="22663"/>
                  </a:lnTo>
                  <a:lnTo>
                    <a:pt x="24993" y="22131"/>
                  </a:lnTo>
                  <a:lnTo>
                    <a:pt x="25377" y="21600"/>
                  </a:lnTo>
                  <a:lnTo>
                    <a:pt x="25760" y="21010"/>
                  </a:lnTo>
                  <a:lnTo>
                    <a:pt x="26085" y="20450"/>
                  </a:lnTo>
                  <a:lnTo>
                    <a:pt x="26380" y="19830"/>
                  </a:lnTo>
                  <a:lnTo>
                    <a:pt x="26645" y="19240"/>
                  </a:lnTo>
                  <a:lnTo>
                    <a:pt x="26911" y="18591"/>
                  </a:lnTo>
                  <a:lnTo>
                    <a:pt x="27117" y="17941"/>
                  </a:lnTo>
                  <a:lnTo>
                    <a:pt x="27294" y="17292"/>
                  </a:lnTo>
                  <a:lnTo>
                    <a:pt x="27472" y="16614"/>
                  </a:lnTo>
                  <a:lnTo>
                    <a:pt x="27590" y="15935"/>
                  </a:lnTo>
                  <a:lnTo>
                    <a:pt x="27678" y="15256"/>
                  </a:lnTo>
                  <a:lnTo>
                    <a:pt x="27708" y="14548"/>
                  </a:lnTo>
                  <a:lnTo>
                    <a:pt x="27737" y="13840"/>
                  </a:lnTo>
                  <a:lnTo>
                    <a:pt x="27708" y="13102"/>
                  </a:lnTo>
                  <a:lnTo>
                    <a:pt x="27649" y="12424"/>
                  </a:lnTo>
                  <a:lnTo>
                    <a:pt x="27560" y="11715"/>
                  </a:lnTo>
                  <a:lnTo>
                    <a:pt x="27442" y="11037"/>
                  </a:lnTo>
                  <a:lnTo>
                    <a:pt x="27294" y="10358"/>
                  </a:lnTo>
                  <a:lnTo>
                    <a:pt x="27088" y="9709"/>
                  </a:lnTo>
                  <a:lnTo>
                    <a:pt x="26881" y="9060"/>
                  </a:lnTo>
                  <a:lnTo>
                    <a:pt x="26616" y="8440"/>
                  </a:lnTo>
                  <a:lnTo>
                    <a:pt x="26350" y="7820"/>
                  </a:lnTo>
                  <a:lnTo>
                    <a:pt x="26026" y="7230"/>
                  </a:lnTo>
                  <a:lnTo>
                    <a:pt x="25701" y="6640"/>
                  </a:lnTo>
                  <a:lnTo>
                    <a:pt x="25347" y="6079"/>
                  </a:lnTo>
                  <a:lnTo>
                    <a:pt x="24963" y="5548"/>
                  </a:lnTo>
                  <a:lnTo>
                    <a:pt x="24550" y="5017"/>
                  </a:lnTo>
                  <a:lnTo>
                    <a:pt x="24108" y="4516"/>
                  </a:lnTo>
                  <a:lnTo>
                    <a:pt x="23636" y="4043"/>
                  </a:lnTo>
                  <a:lnTo>
                    <a:pt x="23163" y="3571"/>
                  </a:lnTo>
                  <a:lnTo>
                    <a:pt x="22662" y="3158"/>
                  </a:lnTo>
                  <a:lnTo>
                    <a:pt x="22131" y="2745"/>
                  </a:lnTo>
                  <a:lnTo>
                    <a:pt x="21600" y="2362"/>
                  </a:lnTo>
                  <a:lnTo>
                    <a:pt x="21009" y="1978"/>
                  </a:lnTo>
                  <a:lnTo>
                    <a:pt x="20449" y="1653"/>
                  </a:lnTo>
                  <a:lnTo>
                    <a:pt x="19829" y="1358"/>
                  </a:lnTo>
                  <a:lnTo>
                    <a:pt x="19239" y="1063"/>
                  </a:lnTo>
                  <a:lnTo>
                    <a:pt x="18590" y="827"/>
                  </a:lnTo>
                  <a:lnTo>
                    <a:pt x="17941" y="621"/>
                  </a:lnTo>
                  <a:lnTo>
                    <a:pt x="17291" y="444"/>
                  </a:lnTo>
                  <a:lnTo>
                    <a:pt x="16613" y="267"/>
                  </a:lnTo>
                  <a:lnTo>
                    <a:pt x="15934" y="149"/>
                  </a:lnTo>
                  <a:lnTo>
                    <a:pt x="15255" y="60"/>
                  </a:lnTo>
                  <a:lnTo>
                    <a:pt x="14547" y="30"/>
                  </a:lnTo>
                  <a:lnTo>
                    <a:pt x="1383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6"/>
            <p:cNvSpPr/>
            <p:nvPr/>
          </p:nvSpPr>
          <p:spPr>
            <a:xfrm flipH="1">
              <a:off x="2688255" y="2935327"/>
              <a:ext cx="208828" cy="208828"/>
            </a:xfrm>
            <a:custGeom>
              <a:avLst/>
              <a:gdLst/>
              <a:ahLst/>
              <a:cxnLst/>
              <a:rect l="l" t="t" r="r" b="b"/>
              <a:pathLst>
                <a:path w="24905" h="24905" extrusionOk="0">
                  <a:moveTo>
                    <a:pt x="12423" y="0"/>
                  </a:moveTo>
                  <a:lnTo>
                    <a:pt x="11774" y="30"/>
                  </a:lnTo>
                  <a:lnTo>
                    <a:pt x="11154" y="59"/>
                  </a:lnTo>
                  <a:lnTo>
                    <a:pt x="10535" y="148"/>
                  </a:lnTo>
                  <a:lnTo>
                    <a:pt x="9915" y="266"/>
                  </a:lnTo>
                  <a:lnTo>
                    <a:pt x="9295" y="413"/>
                  </a:lnTo>
                  <a:lnTo>
                    <a:pt x="8705" y="590"/>
                  </a:lnTo>
                  <a:lnTo>
                    <a:pt x="8145" y="768"/>
                  </a:lnTo>
                  <a:lnTo>
                    <a:pt x="7584" y="1004"/>
                  </a:lnTo>
                  <a:lnTo>
                    <a:pt x="7023" y="1240"/>
                  </a:lnTo>
                  <a:lnTo>
                    <a:pt x="6492" y="1535"/>
                  </a:lnTo>
                  <a:lnTo>
                    <a:pt x="5961" y="1830"/>
                  </a:lnTo>
                  <a:lnTo>
                    <a:pt x="5459" y="2154"/>
                  </a:lnTo>
                  <a:lnTo>
                    <a:pt x="4987" y="2508"/>
                  </a:lnTo>
                  <a:lnTo>
                    <a:pt x="4515" y="2863"/>
                  </a:lnTo>
                  <a:lnTo>
                    <a:pt x="4043" y="3276"/>
                  </a:lnTo>
                  <a:lnTo>
                    <a:pt x="3630" y="3689"/>
                  </a:lnTo>
                  <a:lnTo>
                    <a:pt x="3217" y="4102"/>
                  </a:lnTo>
                  <a:lnTo>
                    <a:pt x="2833" y="4574"/>
                  </a:lnTo>
                  <a:lnTo>
                    <a:pt x="2450" y="5046"/>
                  </a:lnTo>
                  <a:lnTo>
                    <a:pt x="2125" y="5518"/>
                  </a:lnTo>
                  <a:lnTo>
                    <a:pt x="1800" y="6020"/>
                  </a:lnTo>
                  <a:lnTo>
                    <a:pt x="1505" y="6551"/>
                  </a:lnTo>
                  <a:lnTo>
                    <a:pt x="1210" y="7082"/>
                  </a:lnTo>
                  <a:lnTo>
                    <a:pt x="974" y="7643"/>
                  </a:lnTo>
                  <a:lnTo>
                    <a:pt x="738" y="8203"/>
                  </a:lnTo>
                  <a:lnTo>
                    <a:pt x="561" y="8794"/>
                  </a:lnTo>
                  <a:lnTo>
                    <a:pt x="384" y="9384"/>
                  </a:lnTo>
                  <a:lnTo>
                    <a:pt x="266" y="9974"/>
                  </a:lnTo>
                  <a:lnTo>
                    <a:pt x="148" y="10593"/>
                  </a:lnTo>
                  <a:lnTo>
                    <a:pt x="59" y="11213"/>
                  </a:lnTo>
                  <a:lnTo>
                    <a:pt x="30" y="11833"/>
                  </a:lnTo>
                  <a:lnTo>
                    <a:pt x="0" y="12482"/>
                  </a:lnTo>
                  <a:lnTo>
                    <a:pt x="30" y="13131"/>
                  </a:lnTo>
                  <a:lnTo>
                    <a:pt x="89" y="13751"/>
                  </a:lnTo>
                  <a:lnTo>
                    <a:pt x="148" y="14370"/>
                  </a:lnTo>
                  <a:lnTo>
                    <a:pt x="266" y="14990"/>
                  </a:lnTo>
                  <a:lnTo>
                    <a:pt x="414" y="15610"/>
                  </a:lnTo>
                  <a:lnTo>
                    <a:pt x="591" y="16200"/>
                  </a:lnTo>
                  <a:lnTo>
                    <a:pt x="768" y="16760"/>
                  </a:lnTo>
                  <a:lnTo>
                    <a:pt x="1004" y="17321"/>
                  </a:lnTo>
                  <a:lnTo>
                    <a:pt x="1240" y="17882"/>
                  </a:lnTo>
                  <a:lnTo>
                    <a:pt x="1535" y="18413"/>
                  </a:lnTo>
                  <a:lnTo>
                    <a:pt x="1830" y="18944"/>
                  </a:lnTo>
                  <a:lnTo>
                    <a:pt x="2155" y="19446"/>
                  </a:lnTo>
                  <a:lnTo>
                    <a:pt x="2509" y="19918"/>
                  </a:lnTo>
                  <a:lnTo>
                    <a:pt x="2863" y="20390"/>
                  </a:lnTo>
                  <a:lnTo>
                    <a:pt x="3276" y="20832"/>
                  </a:lnTo>
                  <a:lnTo>
                    <a:pt x="3689" y="21275"/>
                  </a:lnTo>
                  <a:lnTo>
                    <a:pt x="4102" y="21688"/>
                  </a:lnTo>
                  <a:lnTo>
                    <a:pt x="4574" y="22072"/>
                  </a:lnTo>
                  <a:lnTo>
                    <a:pt x="5046" y="22455"/>
                  </a:lnTo>
                  <a:lnTo>
                    <a:pt x="5518" y="22780"/>
                  </a:lnTo>
                  <a:lnTo>
                    <a:pt x="6020" y="23105"/>
                  </a:lnTo>
                  <a:lnTo>
                    <a:pt x="6551" y="23400"/>
                  </a:lnTo>
                  <a:lnTo>
                    <a:pt x="7082" y="23695"/>
                  </a:lnTo>
                  <a:lnTo>
                    <a:pt x="7643" y="23931"/>
                  </a:lnTo>
                  <a:lnTo>
                    <a:pt x="8204" y="24167"/>
                  </a:lnTo>
                  <a:lnTo>
                    <a:pt x="8794" y="24344"/>
                  </a:lnTo>
                  <a:lnTo>
                    <a:pt x="9384" y="24521"/>
                  </a:lnTo>
                  <a:lnTo>
                    <a:pt x="9974" y="24639"/>
                  </a:lnTo>
                  <a:lnTo>
                    <a:pt x="10594" y="24757"/>
                  </a:lnTo>
                  <a:lnTo>
                    <a:pt x="11213" y="24845"/>
                  </a:lnTo>
                  <a:lnTo>
                    <a:pt x="11833" y="24875"/>
                  </a:lnTo>
                  <a:lnTo>
                    <a:pt x="12482" y="24904"/>
                  </a:lnTo>
                  <a:lnTo>
                    <a:pt x="13131" y="24875"/>
                  </a:lnTo>
                  <a:lnTo>
                    <a:pt x="13751" y="24816"/>
                  </a:lnTo>
                  <a:lnTo>
                    <a:pt x="14371" y="24757"/>
                  </a:lnTo>
                  <a:lnTo>
                    <a:pt x="14990" y="24639"/>
                  </a:lnTo>
                  <a:lnTo>
                    <a:pt x="15610" y="24491"/>
                  </a:lnTo>
                  <a:lnTo>
                    <a:pt x="16200" y="24314"/>
                  </a:lnTo>
                  <a:lnTo>
                    <a:pt x="16761" y="24137"/>
                  </a:lnTo>
                  <a:lnTo>
                    <a:pt x="17321" y="23901"/>
                  </a:lnTo>
                  <a:lnTo>
                    <a:pt x="17882" y="23665"/>
                  </a:lnTo>
                  <a:lnTo>
                    <a:pt x="18413" y="23370"/>
                  </a:lnTo>
                  <a:lnTo>
                    <a:pt x="18944" y="23075"/>
                  </a:lnTo>
                  <a:lnTo>
                    <a:pt x="19446" y="22750"/>
                  </a:lnTo>
                  <a:lnTo>
                    <a:pt x="19918" y="22396"/>
                  </a:lnTo>
                  <a:lnTo>
                    <a:pt x="20390" y="22042"/>
                  </a:lnTo>
                  <a:lnTo>
                    <a:pt x="20833" y="21629"/>
                  </a:lnTo>
                  <a:lnTo>
                    <a:pt x="21275" y="21216"/>
                  </a:lnTo>
                  <a:lnTo>
                    <a:pt x="21688" y="20803"/>
                  </a:lnTo>
                  <a:lnTo>
                    <a:pt x="22072" y="20331"/>
                  </a:lnTo>
                  <a:lnTo>
                    <a:pt x="22456" y="19859"/>
                  </a:lnTo>
                  <a:lnTo>
                    <a:pt x="22780" y="19387"/>
                  </a:lnTo>
                  <a:lnTo>
                    <a:pt x="23105" y="18885"/>
                  </a:lnTo>
                  <a:lnTo>
                    <a:pt x="23400" y="18354"/>
                  </a:lnTo>
                  <a:lnTo>
                    <a:pt x="23695" y="17823"/>
                  </a:lnTo>
                  <a:lnTo>
                    <a:pt x="23931" y="17262"/>
                  </a:lnTo>
                  <a:lnTo>
                    <a:pt x="24167" y="16701"/>
                  </a:lnTo>
                  <a:lnTo>
                    <a:pt x="24344" y="16111"/>
                  </a:lnTo>
                  <a:lnTo>
                    <a:pt x="24521" y="15521"/>
                  </a:lnTo>
                  <a:lnTo>
                    <a:pt x="24639" y="14931"/>
                  </a:lnTo>
                  <a:lnTo>
                    <a:pt x="24757" y="14311"/>
                  </a:lnTo>
                  <a:lnTo>
                    <a:pt x="24846" y="13692"/>
                  </a:lnTo>
                  <a:lnTo>
                    <a:pt x="24875" y="13043"/>
                  </a:lnTo>
                  <a:lnTo>
                    <a:pt x="24905" y="12423"/>
                  </a:lnTo>
                  <a:lnTo>
                    <a:pt x="24875" y="11774"/>
                  </a:lnTo>
                  <a:lnTo>
                    <a:pt x="24816" y="11154"/>
                  </a:lnTo>
                  <a:lnTo>
                    <a:pt x="24757" y="10505"/>
                  </a:lnTo>
                  <a:lnTo>
                    <a:pt x="24639" y="9915"/>
                  </a:lnTo>
                  <a:lnTo>
                    <a:pt x="24492" y="9295"/>
                  </a:lnTo>
                  <a:lnTo>
                    <a:pt x="24315" y="8705"/>
                  </a:lnTo>
                  <a:lnTo>
                    <a:pt x="24138" y="8144"/>
                  </a:lnTo>
                  <a:lnTo>
                    <a:pt x="23901" y="7584"/>
                  </a:lnTo>
                  <a:lnTo>
                    <a:pt x="23665" y="7023"/>
                  </a:lnTo>
                  <a:lnTo>
                    <a:pt x="23370" y="6492"/>
                  </a:lnTo>
                  <a:lnTo>
                    <a:pt x="23075" y="5961"/>
                  </a:lnTo>
                  <a:lnTo>
                    <a:pt x="22751" y="5459"/>
                  </a:lnTo>
                  <a:lnTo>
                    <a:pt x="22397" y="4987"/>
                  </a:lnTo>
                  <a:lnTo>
                    <a:pt x="22043" y="4515"/>
                  </a:lnTo>
                  <a:lnTo>
                    <a:pt x="21629" y="4043"/>
                  </a:lnTo>
                  <a:lnTo>
                    <a:pt x="21216" y="3630"/>
                  </a:lnTo>
                  <a:lnTo>
                    <a:pt x="20803" y="3217"/>
                  </a:lnTo>
                  <a:lnTo>
                    <a:pt x="20331" y="2833"/>
                  </a:lnTo>
                  <a:lnTo>
                    <a:pt x="19859" y="2449"/>
                  </a:lnTo>
                  <a:lnTo>
                    <a:pt x="19387" y="2125"/>
                  </a:lnTo>
                  <a:lnTo>
                    <a:pt x="18885" y="1800"/>
                  </a:lnTo>
                  <a:lnTo>
                    <a:pt x="18354" y="1476"/>
                  </a:lnTo>
                  <a:lnTo>
                    <a:pt x="17823" y="1210"/>
                  </a:lnTo>
                  <a:lnTo>
                    <a:pt x="17262" y="974"/>
                  </a:lnTo>
                  <a:lnTo>
                    <a:pt x="16702" y="738"/>
                  </a:lnTo>
                  <a:lnTo>
                    <a:pt x="16112" y="561"/>
                  </a:lnTo>
                  <a:lnTo>
                    <a:pt x="15521" y="384"/>
                  </a:lnTo>
                  <a:lnTo>
                    <a:pt x="14931" y="236"/>
                  </a:lnTo>
                  <a:lnTo>
                    <a:pt x="14312" y="148"/>
                  </a:lnTo>
                  <a:lnTo>
                    <a:pt x="13692" y="59"/>
                  </a:lnTo>
                  <a:lnTo>
                    <a:pt x="13043" y="30"/>
                  </a:lnTo>
                  <a:lnTo>
                    <a:pt x="1242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6"/>
            <p:cNvSpPr/>
            <p:nvPr/>
          </p:nvSpPr>
          <p:spPr>
            <a:xfrm flipH="1">
              <a:off x="2659553" y="2906625"/>
              <a:ext cx="266232" cy="266232"/>
            </a:xfrm>
            <a:custGeom>
              <a:avLst/>
              <a:gdLst/>
              <a:ahLst/>
              <a:cxnLst/>
              <a:rect l="l" t="t" r="r" b="b"/>
              <a:pathLst>
                <a:path w="31751" h="31751" extrusionOk="0">
                  <a:moveTo>
                    <a:pt x="15817" y="0"/>
                  </a:moveTo>
                  <a:lnTo>
                    <a:pt x="15020" y="30"/>
                  </a:lnTo>
                  <a:lnTo>
                    <a:pt x="14194" y="89"/>
                  </a:lnTo>
                  <a:lnTo>
                    <a:pt x="13397" y="178"/>
                  </a:lnTo>
                  <a:lnTo>
                    <a:pt x="12630" y="325"/>
                  </a:lnTo>
                  <a:lnTo>
                    <a:pt x="11863" y="502"/>
                  </a:lnTo>
                  <a:lnTo>
                    <a:pt x="11095" y="738"/>
                  </a:lnTo>
                  <a:lnTo>
                    <a:pt x="10358" y="974"/>
                  </a:lnTo>
                  <a:lnTo>
                    <a:pt x="9650" y="1269"/>
                  </a:lnTo>
                  <a:lnTo>
                    <a:pt x="8941" y="1594"/>
                  </a:lnTo>
                  <a:lnTo>
                    <a:pt x="8263" y="1948"/>
                  </a:lnTo>
                  <a:lnTo>
                    <a:pt x="7614" y="2332"/>
                  </a:lnTo>
                  <a:lnTo>
                    <a:pt x="6964" y="2745"/>
                  </a:lnTo>
                  <a:lnTo>
                    <a:pt x="6345" y="3187"/>
                  </a:lnTo>
                  <a:lnTo>
                    <a:pt x="5725" y="3659"/>
                  </a:lnTo>
                  <a:lnTo>
                    <a:pt x="5164" y="4161"/>
                  </a:lnTo>
                  <a:lnTo>
                    <a:pt x="4604" y="4692"/>
                  </a:lnTo>
                  <a:lnTo>
                    <a:pt x="4102" y="5223"/>
                  </a:lnTo>
                  <a:lnTo>
                    <a:pt x="3601" y="5813"/>
                  </a:lnTo>
                  <a:lnTo>
                    <a:pt x="3128" y="6404"/>
                  </a:lnTo>
                  <a:lnTo>
                    <a:pt x="2686" y="7023"/>
                  </a:lnTo>
                  <a:lnTo>
                    <a:pt x="2273" y="7672"/>
                  </a:lnTo>
                  <a:lnTo>
                    <a:pt x="1889" y="8351"/>
                  </a:lnTo>
                  <a:lnTo>
                    <a:pt x="1535" y="9030"/>
                  </a:lnTo>
                  <a:lnTo>
                    <a:pt x="1240" y="9738"/>
                  </a:lnTo>
                  <a:lnTo>
                    <a:pt x="945" y="10446"/>
                  </a:lnTo>
                  <a:lnTo>
                    <a:pt x="709" y="11184"/>
                  </a:lnTo>
                  <a:lnTo>
                    <a:pt x="473" y="11951"/>
                  </a:lnTo>
                  <a:lnTo>
                    <a:pt x="325" y="12718"/>
                  </a:lnTo>
                  <a:lnTo>
                    <a:pt x="178" y="13515"/>
                  </a:lnTo>
                  <a:lnTo>
                    <a:pt x="89" y="14282"/>
                  </a:lnTo>
                  <a:lnTo>
                    <a:pt x="30" y="15108"/>
                  </a:lnTo>
                  <a:lnTo>
                    <a:pt x="1" y="15934"/>
                  </a:lnTo>
                  <a:lnTo>
                    <a:pt x="30" y="16731"/>
                  </a:lnTo>
                  <a:lnTo>
                    <a:pt x="89" y="17557"/>
                  </a:lnTo>
                  <a:lnTo>
                    <a:pt x="178" y="18325"/>
                  </a:lnTo>
                  <a:lnTo>
                    <a:pt x="325" y="19121"/>
                  </a:lnTo>
                  <a:lnTo>
                    <a:pt x="502" y="19888"/>
                  </a:lnTo>
                  <a:lnTo>
                    <a:pt x="738" y="20626"/>
                  </a:lnTo>
                  <a:lnTo>
                    <a:pt x="974" y="21364"/>
                  </a:lnTo>
                  <a:lnTo>
                    <a:pt x="1269" y="22101"/>
                  </a:lnTo>
                  <a:lnTo>
                    <a:pt x="1594" y="22810"/>
                  </a:lnTo>
                  <a:lnTo>
                    <a:pt x="1948" y="23488"/>
                  </a:lnTo>
                  <a:lnTo>
                    <a:pt x="2332" y="24137"/>
                  </a:lnTo>
                  <a:lnTo>
                    <a:pt x="2745" y="24787"/>
                  </a:lnTo>
                  <a:lnTo>
                    <a:pt x="3187" y="25406"/>
                  </a:lnTo>
                  <a:lnTo>
                    <a:pt x="3660" y="25996"/>
                  </a:lnTo>
                  <a:lnTo>
                    <a:pt x="4161" y="26587"/>
                  </a:lnTo>
                  <a:lnTo>
                    <a:pt x="4692" y="27147"/>
                  </a:lnTo>
                  <a:lnTo>
                    <a:pt x="5223" y="27649"/>
                  </a:lnTo>
                  <a:lnTo>
                    <a:pt x="5814" y="28150"/>
                  </a:lnTo>
                  <a:lnTo>
                    <a:pt x="6404" y="28623"/>
                  </a:lnTo>
                  <a:lnTo>
                    <a:pt x="7023" y="29065"/>
                  </a:lnTo>
                  <a:lnTo>
                    <a:pt x="7673" y="29478"/>
                  </a:lnTo>
                  <a:lnTo>
                    <a:pt x="8351" y="29862"/>
                  </a:lnTo>
                  <a:lnTo>
                    <a:pt x="9030" y="30216"/>
                  </a:lnTo>
                  <a:lnTo>
                    <a:pt x="9738" y="30511"/>
                  </a:lnTo>
                  <a:lnTo>
                    <a:pt x="10446" y="30806"/>
                  </a:lnTo>
                  <a:lnTo>
                    <a:pt x="11184" y="31042"/>
                  </a:lnTo>
                  <a:lnTo>
                    <a:pt x="11951" y="31249"/>
                  </a:lnTo>
                  <a:lnTo>
                    <a:pt x="12718" y="31426"/>
                  </a:lnTo>
                  <a:lnTo>
                    <a:pt x="13515" y="31573"/>
                  </a:lnTo>
                  <a:lnTo>
                    <a:pt x="14312" y="31662"/>
                  </a:lnTo>
                  <a:lnTo>
                    <a:pt x="15108" y="31721"/>
                  </a:lnTo>
                  <a:lnTo>
                    <a:pt x="15935" y="31750"/>
                  </a:lnTo>
                  <a:lnTo>
                    <a:pt x="16731" y="31721"/>
                  </a:lnTo>
                  <a:lnTo>
                    <a:pt x="17558" y="31662"/>
                  </a:lnTo>
                  <a:lnTo>
                    <a:pt x="18325" y="31573"/>
                  </a:lnTo>
                  <a:lnTo>
                    <a:pt x="19121" y="31426"/>
                  </a:lnTo>
                  <a:lnTo>
                    <a:pt x="19889" y="31249"/>
                  </a:lnTo>
                  <a:lnTo>
                    <a:pt x="20626" y="31013"/>
                  </a:lnTo>
                  <a:lnTo>
                    <a:pt x="21364" y="30777"/>
                  </a:lnTo>
                  <a:lnTo>
                    <a:pt x="22102" y="30482"/>
                  </a:lnTo>
                  <a:lnTo>
                    <a:pt x="22810" y="30157"/>
                  </a:lnTo>
                  <a:lnTo>
                    <a:pt x="23489" y="29803"/>
                  </a:lnTo>
                  <a:lnTo>
                    <a:pt x="24138" y="29419"/>
                  </a:lnTo>
                  <a:lnTo>
                    <a:pt x="24787" y="29006"/>
                  </a:lnTo>
                  <a:lnTo>
                    <a:pt x="25407" y="28564"/>
                  </a:lnTo>
                  <a:lnTo>
                    <a:pt x="25997" y="28091"/>
                  </a:lnTo>
                  <a:lnTo>
                    <a:pt x="26587" y="27590"/>
                  </a:lnTo>
                  <a:lnTo>
                    <a:pt x="27147" y="27059"/>
                  </a:lnTo>
                  <a:lnTo>
                    <a:pt x="27649" y="26528"/>
                  </a:lnTo>
                  <a:lnTo>
                    <a:pt x="28151" y="25937"/>
                  </a:lnTo>
                  <a:lnTo>
                    <a:pt x="28623" y="25347"/>
                  </a:lnTo>
                  <a:lnTo>
                    <a:pt x="29065" y="24728"/>
                  </a:lnTo>
                  <a:lnTo>
                    <a:pt x="29479" y="24078"/>
                  </a:lnTo>
                  <a:lnTo>
                    <a:pt x="29862" y="23400"/>
                  </a:lnTo>
                  <a:lnTo>
                    <a:pt x="30216" y="22721"/>
                  </a:lnTo>
                  <a:lnTo>
                    <a:pt x="30511" y="22013"/>
                  </a:lnTo>
                  <a:lnTo>
                    <a:pt x="30806" y="21275"/>
                  </a:lnTo>
                  <a:lnTo>
                    <a:pt x="31042" y="20538"/>
                  </a:lnTo>
                  <a:lnTo>
                    <a:pt x="31249" y="19800"/>
                  </a:lnTo>
                  <a:lnTo>
                    <a:pt x="31426" y="19033"/>
                  </a:lnTo>
                  <a:lnTo>
                    <a:pt x="31574" y="18236"/>
                  </a:lnTo>
                  <a:lnTo>
                    <a:pt x="31662" y="17439"/>
                  </a:lnTo>
                  <a:lnTo>
                    <a:pt x="31721" y="16643"/>
                  </a:lnTo>
                  <a:lnTo>
                    <a:pt x="31751" y="15816"/>
                  </a:lnTo>
                  <a:lnTo>
                    <a:pt x="31721" y="15020"/>
                  </a:lnTo>
                  <a:lnTo>
                    <a:pt x="31662" y="14194"/>
                  </a:lnTo>
                  <a:lnTo>
                    <a:pt x="31574" y="13397"/>
                  </a:lnTo>
                  <a:lnTo>
                    <a:pt x="31426" y="12630"/>
                  </a:lnTo>
                  <a:lnTo>
                    <a:pt x="31249" y="11862"/>
                  </a:lnTo>
                  <a:lnTo>
                    <a:pt x="31013" y="11095"/>
                  </a:lnTo>
                  <a:lnTo>
                    <a:pt x="30777" y="10358"/>
                  </a:lnTo>
                  <a:lnTo>
                    <a:pt x="30482" y="9649"/>
                  </a:lnTo>
                  <a:lnTo>
                    <a:pt x="30157" y="8941"/>
                  </a:lnTo>
                  <a:lnTo>
                    <a:pt x="29803" y="8263"/>
                  </a:lnTo>
                  <a:lnTo>
                    <a:pt x="29420" y="7613"/>
                  </a:lnTo>
                  <a:lnTo>
                    <a:pt x="29006" y="6964"/>
                  </a:lnTo>
                  <a:lnTo>
                    <a:pt x="28564" y="6345"/>
                  </a:lnTo>
                  <a:lnTo>
                    <a:pt x="28092" y="5725"/>
                  </a:lnTo>
                  <a:lnTo>
                    <a:pt x="27590" y="5164"/>
                  </a:lnTo>
                  <a:lnTo>
                    <a:pt x="27059" y="4604"/>
                  </a:lnTo>
                  <a:lnTo>
                    <a:pt x="26528" y="4102"/>
                  </a:lnTo>
                  <a:lnTo>
                    <a:pt x="25938" y="3600"/>
                  </a:lnTo>
                  <a:lnTo>
                    <a:pt x="25347" y="3128"/>
                  </a:lnTo>
                  <a:lnTo>
                    <a:pt x="24728" y="2686"/>
                  </a:lnTo>
                  <a:lnTo>
                    <a:pt x="24079" y="2273"/>
                  </a:lnTo>
                  <a:lnTo>
                    <a:pt x="23400" y="1889"/>
                  </a:lnTo>
                  <a:lnTo>
                    <a:pt x="22721" y="1535"/>
                  </a:lnTo>
                  <a:lnTo>
                    <a:pt x="22013" y="1240"/>
                  </a:lnTo>
                  <a:lnTo>
                    <a:pt x="21305" y="945"/>
                  </a:lnTo>
                  <a:lnTo>
                    <a:pt x="20538" y="709"/>
                  </a:lnTo>
                  <a:lnTo>
                    <a:pt x="19800" y="473"/>
                  </a:lnTo>
                  <a:lnTo>
                    <a:pt x="19033" y="296"/>
                  </a:lnTo>
                  <a:lnTo>
                    <a:pt x="18236" y="178"/>
                  </a:lnTo>
                  <a:lnTo>
                    <a:pt x="17439" y="60"/>
                  </a:lnTo>
                  <a:lnTo>
                    <a:pt x="1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6"/>
            <p:cNvSpPr/>
            <p:nvPr/>
          </p:nvSpPr>
          <p:spPr>
            <a:xfrm flipH="1">
              <a:off x="2587308" y="2360074"/>
              <a:ext cx="1203700" cy="229120"/>
            </a:xfrm>
            <a:custGeom>
              <a:avLst/>
              <a:gdLst/>
              <a:ahLst/>
              <a:cxnLst/>
              <a:rect l="l" t="t" r="r" b="b"/>
              <a:pathLst>
                <a:path w="143554" h="27325" extrusionOk="0">
                  <a:moveTo>
                    <a:pt x="126676" y="1"/>
                  </a:moveTo>
                  <a:lnTo>
                    <a:pt x="26970" y="296"/>
                  </a:lnTo>
                  <a:lnTo>
                    <a:pt x="25996" y="296"/>
                  </a:lnTo>
                  <a:lnTo>
                    <a:pt x="25052" y="325"/>
                  </a:lnTo>
                  <a:lnTo>
                    <a:pt x="24580" y="384"/>
                  </a:lnTo>
                  <a:lnTo>
                    <a:pt x="24137" y="443"/>
                  </a:lnTo>
                  <a:lnTo>
                    <a:pt x="23695" y="503"/>
                  </a:lnTo>
                  <a:lnTo>
                    <a:pt x="23252" y="621"/>
                  </a:lnTo>
                  <a:lnTo>
                    <a:pt x="22809" y="768"/>
                  </a:lnTo>
                  <a:lnTo>
                    <a:pt x="22367" y="916"/>
                  </a:lnTo>
                  <a:lnTo>
                    <a:pt x="21924" y="1122"/>
                  </a:lnTo>
                  <a:lnTo>
                    <a:pt x="21482" y="1388"/>
                  </a:lnTo>
                  <a:lnTo>
                    <a:pt x="21039" y="1653"/>
                  </a:lnTo>
                  <a:lnTo>
                    <a:pt x="20596" y="2007"/>
                  </a:lnTo>
                  <a:lnTo>
                    <a:pt x="20154" y="2391"/>
                  </a:lnTo>
                  <a:lnTo>
                    <a:pt x="19682" y="2834"/>
                  </a:lnTo>
                  <a:lnTo>
                    <a:pt x="15816" y="6788"/>
                  </a:lnTo>
                  <a:lnTo>
                    <a:pt x="9590" y="13073"/>
                  </a:lnTo>
                  <a:lnTo>
                    <a:pt x="3630" y="19063"/>
                  </a:lnTo>
                  <a:lnTo>
                    <a:pt x="1564" y="21128"/>
                  </a:lnTo>
                  <a:lnTo>
                    <a:pt x="531" y="22102"/>
                  </a:lnTo>
                  <a:lnTo>
                    <a:pt x="354" y="22338"/>
                  </a:lnTo>
                  <a:lnTo>
                    <a:pt x="207" y="22603"/>
                  </a:lnTo>
                  <a:lnTo>
                    <a:pt x="89" y="22928"/>
                  </a:lnTo>
                  <a:lnTo>
                    <a:pt x="30" y="23312"/>
                  </a:lnTo>
                  <a:lnTo>
                    <a:pt x="0" y="23725"/>
                  </a:lnTo>
                  <a:lnTo>
                    <a:pt x="59" y="24167"/>
                  </a:lnTo>
                  <a:lnTo>
                    <a:pt x="148" y="24610"/>
                  </a:lnTo>
                  <a:lnTo>
                    <a:pt x="325" y="25082"/>
                  </a:lnTo>
                  <a:lnTo>
                    <a:pt x="413" y="25289"/>
                  </a:lnTo>
                  <a:lnTo>
                    <a:pt x="561" y="25525"/>
                  </a:lnTo>
                  <a:lnTo>
                    <a:pt x="708" y="25731"/>
                  </a:lnTo>
                  <a:lnTo>
                    <a:pt x="885" y="25938"/>
                  </a:lnTo>
                  <a:lnTo>
                    <a:pt x="1062" y="26115"/>
                  </a:lnTo>
                  <a:lnTo>
                    <a:pt x="1298" y="26321"/>
                  </a:lnTo>
                  <a:lnTo>
                    <a:pt x="1534" y="26498"/>
                  </a:lnTo>
                  <a:lnTo>
                    <a:pt x="1800" y="26646"/>
                  </a:lnTo>
                  <a:lnTo>
                    <a:pt x="2066" y="26794"/>
                  </a:lnTo>
                  <a:lnTo>
                    <a:pt x="2390" y="26941"/>
                  </a:lnTo>
                  <a:lnTo>
                    <a:pt x="2715" y="27059"/>
                  </a:lnTo>
                  <a:lnTo>
                    <a:pt x="3069" y="27148"/>
                  </a:lnTo>
                  <a:lnTo>
                    <a:pt x="3482" y="27236"/>
                  </a:lnTo>
                  <a:lnTo>
                    <a:pt x="3895" y="27266"/>
                  </a:lnTo>
                  <a:lnTo>
                    <a:pt x="4338" y="27325"/>
                  </a:lnTo>
                  <a:lnTo>
                    <a:pt x="4810" y="27325"/>
                  </a:lnTo>
                  <a:lnTo>
                    <a:pt x="139423" y="26941"/>
                  </a:lnTo>
                  <a:lnTo>
                    <a:pt x="140013" y="26912"/>
                  </a:lnTo>
                  <a:lnTo>
                    <a:pt x="140544" y="26853"/>
                  </a:lnTo>
                  <a:lnTo>
                    <a:pt x="141046" y="26764"/>
                  </a:lnTo>
                  <a:lnTo>
                    <a:pt x="141518" y="26646"/>
                  </a:lnTo>
                  <a:lnTo>
                    <a:pt x="141901" y="26528"/>
                  </a:lnTo>
                  <a:lnTo>
                    <a:pt x="142285" y="26351"/>
                  </a:lnTo>
                  <a:lnTo>
                    <a:pt x="142580" y="26144"/>
                  </a:lnTo>
                  <a:lnTo>
                    <a:pt x="142875" y="25908"/>
                  </a:lnTo>
                  <a:lnTo>
                    <a:pt x="143082" y="25643"/>
                  </a:lnTo>
                  <a:lnTo>
                    <a:pt x="143259" y="25377"/>
                  </a:lnTo>
                  <a:lnTo>
                    <a:pt x="143406" y="25082"/>
                  </a:lnTo>
                  <a:lnTo>
                    <a:pt x="143495" y="24757"/>
                  </a:lnTo>
                  <a:lnTo>
                    <a:pt x="143554" y="24403"/>
                  </a:lnTo>
                  <a:lnTo>
                    <a:pt x="143554" y="24049"/>
                  </a:lnTo>
                  <a:lnTo>
                    <a:pt x="143495" y="23666"/>
                  </a:lnTo>
                  <a:lnTo>
                    <a:pt x="143406" y="23253"/>
                  </a:lnTo>
                  <a:lnTo>
                    <a:pt x="143229" y="22692"/>
                  </a:lnTo>
                  <a:lnTo>
                    <a:pt x="142934" y="21836"/>
                  </a:lnTo>
                  <a:lnTo>
                    <a:pt x="141960" y="19476"/>
                  </a:lnTo>
                  <a:lnTo>
                    <a:pt x="140692" y="16495"/>
                  </a:lnTo>
                  <a:lnTo>
                    <a:pt x="139275" y="13220"/>
                  </a:lnTo>
                  <a:lnTo>
                    <a:pt x="137829" y="10004"/>
                  </a:lnTo>
                  <a:lnTo>
                    <a:pt x="136531" y="7171"/>
                  </a:lnTo>
                  <a:lnTo>
                    <a:pt x="135498" y="5076"/>
                  </a:lnTo>
                  <a:lnTo>
                    <a:pt x="135144" y="4368"/>
                  </a:lnTo>
                  <a:lnTo>
                    <a:pt x="134908" y="3984"/>
                  </a:lnTo>
                  <a:lnTo>
                    <a:pt x="134524" y="3512"/>
                  </a:lnTo>
                  <a:lnTo>
                    <a:pt x="134023" y="2893"/>
                  </a:lnTo>
                  <a:lnTo>
                    <a:pt x="133728" y="2568"/>
                  </a:lnTo>
                  <a:lnTo>
                    <a:pt x="133374" y="2243"/>
                  </a:lnTo>
                  <a:lnTo>
                    <a:pt x="132961" y="1889"/>
                  </a:lnTo>
                  <a:lnTo>
                    <a:pt x="132518" y="1565"/>
                  </a:lnTo>
                  <a:lnTo>
                    <a:pt x="132016" y="1240"/>
                  </a:lnTo>
                  <a:lnTo>
                    <a:pt x="131456" y="945"/>
                  </a:lnTo>
                  <a:lnTo>
                    <a:pt x="130807" y="680"/>
                  </a:lnTo>
                  <a:lnTo>
                    <a:pt x="130128" y="473"/>
                  </a:lnTo>
                  <a:lnTo>
                    <a:pt x="129390" y="266"/>
                  </a:lnTo>
                  <a:lnTo>
                    <a:pt x="128564" y="119"/>
                  </a:lnTo>
                  <a:lnTo>
                    <a:pt x="127649" y="30"/>
                  </a:lnTo>
                  <a:lnTo>
                    <a:pt x="1266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6"/>
            <p:cNvSpPr/>
            <p:nvPr/>
          </p:nvSpPr>
          <p:spPr>
            <a:xfrm flipH="1">
              <a:off x="2413864" y="2359831"/>
              <a:ext cx="179632" cy="204124"/>
            </a:xfrm>
            <a:custGeom>
              <a:avLst/>
              <a:gdLst/>
              <a:ahLst/>
              <a:cxnLst/>
              <a:rect l="l" t="t" r="r" b="b"/>
              <a:pathLst>
                <a:path w="21423" h="24344" extrusionOk="0">
                  <a:moveTo>
                    <a:pt x="1977" y="0"/>
                  </a:moveTo>
                  <a:lnTo>
                    <a:pt x="1505" y="89"/>
                  </a:lnTo>
                  <a:lnTo>
                    <a:pt x="1033" y="207"/>
                  </a:lnTo>
                  <a:lnTo>
                    <a:pt x="826" y="295"/>
                  </a:lnTo>
                  <a:lnTo>
                    <a:pt x="620" y="384"/>
                  </a:lnTo>
                  <a:lnTo>
                    <a:pt x="443" y="532"/>
                  </a:lnTo>
                  <a:lnTo>
                    <a:pt x="295" y="650"/>
                  </a:lnTo>
                  <a:lnTo>
                    <a:pt x="177" y="827"/>
                  </a:lnTo>
                  <a:lnTo>
                    <a:pt x="89" y="1004"/>
                  </a:lnTo>
                  <a:lnTo>
                    <a:pt x="30" y="1210"/>
                  </a:lnTo>
                  <a:lnTo>
                    <a:pt x="0" y="1417"/>
                  </a:lnTo>
                  <a:lnTo>
                    <a:pt x="30" y="1682"/>
                  </a:lnTo>
                  <a:lnTo>
                    <a:pt x="89" y="1948"/>
                  </a:lnTo>
                  <a:lnTo>
                    <a:pt x="207" y="2243"/>
                  </a:lnTo>
                  <a:lnTo>
                    <a:pt x="384" y="2568"/>
                  </a:lnTo>
                  <a:lnTo>
                    <a:pt x="1269" y="4013"/>
                  </a:lnTo>
                  <a:lnTo>
                    <a:pt x="2833" y="6492"/>
                  </a:lnTo>
                  <a:lnTo>
                    <a:pt x="7111" y="13131"/>
                  </a:lnTo>
                  <a:lnTo>
                    <a:pt x="11301" y="19564"/>
                  </a:lnTo>
                  <a:lnTo>
                    <a:pt x="12777" y="21777"/>
                  </a:lnTo>
                  <a:lnTo>
                    <a:pt x="13485" y="22810"/>
                  </a:lnTo>
                  <a:lnTo>
                    <a:pt x="13633" y="22957"/>
                  </a:lnTo>
                  <a:lnTo>
                    <a:pt x="13810" y="23134"/>
                  </a:lnTo>
                  <a:lnTo>
                    <a:pt x="14016" y="23282"/>
                  </a:lnTo>
                  <a:lnTo>
                    <a:pt x="14282" y="23429"/>
                  </a:lnTo>
                  <a:lnTo>
                    <a:pt x="14577" y="23547"/>
                  </a:lnTo>
                  <a:lnTo>
                    <a:pt x="14901" y="23695"/>
                  </a:lnTo>
                  <a:lnTo>
                    <a:pt x="15285" y="23813"/>
                  </a:lnTo>
                  <a:lnTo>
                    <a:pt x="15728" y="23901"/>
                  </a:lnTo>
                  <a:lnTo>
                    <a:pt x="16229" y="24019"/>
                  </a:lnTo>
                  <a:lnTo>
                    <a:pt x="16760" y="24108"/>
                  </a:lnTo>
                  <a:lnTo>
                    <a:pt x="17380" y="24167"/>
                  </a:lnTo>
                  <a:lnTo>
                    <a:pt x="18059" y="24255"/>
                  </a:lnTo>
                  <a:lnTo>
                    <a:pt x="18796" y="24285"/>
                  </a:lnTo>
                  <a:lnTo>
                    <a:pt x="19593" y="24344"/>
                  </a:lnTo>
                  <a:lnTo>
                    <a:pt x="21422" y="24344"/>
                  </a:lnTo>
                  <a:lnTo>
                    <a:pt x="20272" y="22780"/>
                  </a:lnTo>
                  <a:lnTo>
                    <a:pt x="19003" y="21098"/>
                  </a:lnTo>
                  <a:lnTo>
                    <a:pt x="16259" y="17557"/>
                  </a:lnTo>
                  <a:lnTo>
                    <a:pt x="13396" y="13928"/>
                  </a:lnTo>
                  <a:lnTo>
                    <a:pt x="10534" y="10328"/>
                  </a:lnTo>
                  <a:lnTo>
                    <a:pt x="7790" y="6994"/>
                  </a:lnTo>
                  <a:lnTo>
                    <a:pt x="5370" y="4043"/>
                  </a:lnTo>
                  <a:lnTo>
                    <a:pt x="3364" y="1653"/>
                  </a:lnTo>
                  <a:lnTo>
                    <a:pt x="1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6"/>
            <p:cNvSpPr/>
            <p:nvPr/>
          </p:nvSpPr>
          <p:spPr>
            <a:xfrm flipH="1">
              <a:off x="3717765" y="2367747"/>
              <a:ext cx="297164" cy="212543"/>
            </a:xfrm>
            <a:custGeom>
              <a:avLst/>
              <a:gdLst/>
              <a:ahLst/>
              <a:cxnLst/>
              <a:rect l="l" t="t" r="r" b="b"/>
              <a:pathLst>
                <a:path w="35440" h="25348" extrusionOk="0">
                  <a:moveTo>
                    <a:pt x="34229" y="1"/>
                  </a:moveTo>
                  <a:lnTo>
                    <a:pt x="28121" y="30"/>
                  </a:lnTo>
                  <a:lnTo>
                    <a:pt x="27177" y="738"/>
                  </a:lnTo>
                  <a:lnTo>
                    <a:pt x="26292" y="1505"/>
                  </a:lnTo>
                  <a:lnTo>
                    <a:pt x="25377" y="2302"/>
                  </a:lnTo>
                  <a:lnTo>
                    <a:pt x="24492" y="3128"/>
                  </a:lnTo>
                  <a:lnTo>
                    <a:pt x="21394" y="6197"/>
                  </a:lnTo>
                  <a:lnTo>
                    <a:pt x="17912" y="9649"/>
                  </a:lnTo>
                  <a:lnTo>
                    <a:pt x="14253" y="13190"/>
                  </a:lnTo>
                  <a:lnTo>
                    <a:pt x="12423" y="14961"/>
                  </a:lnTo>
                  <a:lnTo>
                    <a:pt x="10594" y="16643"/>
                  </a:lnTo>
                  <a:lnTo>
                    <a:pt x="8824" y="18266"/>
                  </a:lnTo>
                  <a:lnTo>
                    <a:pt x="7142" y="19741"/>
                  </a:lnTo>
                  <a:lnTo>
                    <a:pt x="5578" y="21098"/>
                  </a:lnTo>
                  <a:lnTo>
                    <a:pt x="4102" y="22249"/>
                  </a:lnTo>
                  <a:lnTo>
                    <a:pt x="3424" y="22751"/>
                  </a:lnTo>
                  <a:lnTo>
                    <a:pt x="2804" y="23223"/>
                  </a:lnTo>
                  <a:lnTo>
                    <a:pt x="2214" y="23606"/>
                  </a:lnTo>
                  <a:lnTo>
                    <a:pt x="1653" y="23931"/>
                  </a:lnTo>
                  <a:lnTo>
                    <a:pt x="1152" y="24197"/>
                  </a:lnTo>
                  <a:lnTo>
                    <a:pt x="709" y="24403"/>
                  </a:lnTo>
                  <a:lnTo>
                    <a:pt x="325" y="24521"/>
                  </a:lnTo>
                  <a:lnTo>
                    <a:pt x="148" y="24551"/>
                  </a:lnTo>
                  <a:lnTo>
                    <a:pt x="1" y="24551"/>
                  </a:lnTo>
                  <a:lnTo>
                    <a:pt x="443" y="24875"/>
                  </a:lnTo>
                  <a:lnTo>
                    <a:pt x="857" y="25141"/>
                  </a:lnTo>
                  <a:lnTo>
                    <a:pt x="1063" y="25229"/>
                  </a:lnTo>
                  <a:lnTo>
                    <a:pt x="1240" y="25288"/>
                  </a:lnTo>
                  <a:lnTo>
                    <a:pt x="1417" y="25347"/>
                  </a:lnTo>
                  <a:lnTo>
                    <a:pt x="9679" y="25347"/>
                  </a:lnTo>
                  <a:lnTo>
                    <a:pt x="10004" y="25318"/>
                  </a:lnTo>
                  <a:lnTo>
                    <a:pt x="10358" y="25200"/>
                  </a:lnTo>
                  <a:lnTo>
                    <a:pt x="10771" y="25052"/>
                  </a:lnTo>
                  <a:lnTo>
                    <a:pt x="11243" y="24816"/>
                  </a:lnTo>
                  <a:lnTo>
                    <a:pt x="11745" y="24492"/>
                  </a:lnTo>
                  <a:lnTo>
                    <a:pt x="12305" y="24108"/>
                  </a:lnTo>
                  <a:lnTo>
                    <a:pt x="12896" y="23606"/>
                  </a:lnTo>
                  <a:lnTo>
                    <a:pt x="13545" y="23046"/>
                  </a:lnTo>
                  <a:lnTo>
                    <a:pt x="17263" y="19446"/>
                  </a:lnTo>
                  <a:lnTo>
                    <a:pt x="23813" y="13013"/>
                  </a:lnTo>
                  <a:lnTo>
                    <a:pt x="30335" y="6640"/>
                  </a:lnTo>
                  <a:lnTo>
                    <a:pt x="32695" y="4368"/>
                  </a:lnTo>
                  <a:lnTo>
                    <a:pt x="33934" y="3158"/>
                  </a:lnTo>
                  <a:lnTo>
                    <a:pt x="34200" y="2892"/>
                  </a:lnTo>
                  <a:lnTo>
                    <a:pt x="34466" y="2627"/>
                  </a:lnTo>
                  <a:lnTo>
                    <a:pt x="34702" y="2361"/>
                  </a:lnTo>
                  <a:lnTo>
                    <a:pt x="34908" y="2096"/>
                  </a:lnTo>
                  <a:lnTo>
                    <a:pt x="35085" y="1830"/>
                  </a:lnTo>
                  <a:lnTo>
                    <a:pt x="35233" y="1564"/>
                  </a:lnTo>
                  <a:lnTo>
                    <a:pt x="35321" y="1299"/>
                  </a:lnTo>
                  <a:lnTo>
                    <a:pt x="35410" y="1063"/>
                  </a:lnTo>
                  <a:lnTo>
                    <a:pt x="35439" y="827"/>
                  </a:lnTo>
                  <a:lnTo>
                    <a:pt x="35410" y="620"/>
                  </a:lnTo>
                  <a:lnTo>
                    <a:pt x="35351" y="443"/>
                  </a:lnTo>
                  <a:lnTo>
                    <a:pt x="35262" y="296"/>
                  </a:lnTo>
                  <a:lnTo>
                    <a:pt x="35085" y="178"/>
                  </a:lnTo>
                  <a:lnTo>
                    <a:pt x="34849" y="89"/>
                  </a:lnTo>
                  <a:lnTo>
                    <a:pt x="34584" y="30"/>
                  </a:lnTo>
                  <a:lnTo>
                    <a:pt x="34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6"/>
            <p:cNvSpPr/>
            <p:nvPr/>
          </p:nvSpPr>
          <p:spPr>
            <a:xfrm flipH="1">
              <a:off x="2774109" y="2360326"/>
              <a:ext cx="83884" cy="226395"/>
            </a:xfrm>
            <a:custGeom>
              <a:avLst/>
              <a:gdLst/>
              <a:ahLst/>
              <a:cxnLst/>
              <a:rect l="l" t="t" r="r" b="b"/>
              <a:pathLst>
                <a:path w="10004" h="27000" extrusionOk="0">
                  <a:moveTo>
                    <a:pt x="6905" y="0"/>
                  </a:moveTo>
                  <a:lnTo>
                    <a:pt x="1" y="30"/>
                  </a:lnTo>
                  <a:lnTo>
                    <a:pt x="60" y="27000"/>
                  </a:lnTo>
                  <a:lnTo>
                    <a:pt x="10004" y="26970"/>
                  </a:lnTo>
                  <a:lnTo>
                    <a:pt x="6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6"/>
            <p:cNvSpPr/>
            <p:nvPr/>
          </p:nvSpPr>
          <p:spPr>
            <a:xfrm flipH="1">
              <a:off x="4388272" y="2700279"/>
              <a:ext cx="202154" cy="130152"/>
            </a:xfrm>
            <a:custGeom>
              <a:avLst/>
              <a:gdLst/>
              <a:ahLst/>
              <a:cxnLst/>
              <a:rect l="l" t="t" r="r" b="b"/>
              <a:pathLst>
                <a:path w="24109" h="15522" extrusionOk="0">
                  <a:moveTo>
                    <a:pt x="10446" y="0"/>
                  </a:moveTo>
                  <a:lnTo>
                    <a:pt x="8823" y="1328"/>
                  </a:lnTo>
                  <a:lnTo>
                    <a:pt x="7407" y="2568"/>
                  </a:lnTo>
                  <a:lnTo>
                    <a:pt x="6168" y="3718"/>
                  </a:lnTo>
                  <a:lnTo>
                    <a:pt x="5636" y="4249"/>
                  </a:lnTo>
                  <a:lnTo>
                    <a:pt x="5135" y="4751"/>
                  </a:lnTo>
                  <a:lnTo>
                    <a:pt x="4515" y="5459"/>
                  </a:lnTo>
                  <a:lnTo>
                    <a:pt x="4515" y="5489"/>
                  </a:lnTo>
                  <a:lnTo>
                    <a:pt x="3955" y="6138"/>
                  </a:lnTo>
                  <a:lnTo>
                    <a:pt x="3689" y="6463"/>
                  </a:lnTo>
                  <a:lnTo>
                    <a:pt x="3246" y="7112"/>
                  </a:lnTo>
                  <a:lnTo>
                    <a:pt x="2863" y="7702"/>
                  </a:lnTo>
                  <a:lnTo>
                    <a:pt x="2538" y="8292"/>
                  </a:lnTo>
                  <a:lnTo>
                    <a:pt x="2243" y="8853"/>
                  </a:lnTo>
                  <a:lnTo>
                    <a:pt x="2096" y="9236"/>
                  </a:lnTo>
                  <a:lnTo>
                    <a:pt x="2066" y="9295"/>
                  </a:lnTo>
                  <a:lnTo>
                    <a:pt x="1978" y="9561"/>
                  </a:lnTo>
                  <a:lnTo>
                    <a:pt x="1830" y="10033"/>
                  </a:lnTo>
                  <a:lnTo>
                    <a:pt x="1771" y="10269"/>
                  </a:lnTo>
                  <a:lnTo>
                    <a:pt x="1712" y="10505"/>
                  </a:lnTo>
                  <a:lnTo>
                    <a:pt x="1594" y="10948"/>
                  </a:lnTo>
                  <a:lnTo>
                    <a:pt x="1564" y="11154"/>
                  </a:lnTo>
                  <a:lnTo>
                    <a:pt x="1535" y="11361"/>
                  </a:lnTo>
                  <a:lnTo>
                    <a:pt x="1505" y="11538"/>
                  </a:lnTo>
                  <a:lnTo>
                    <a:pt x="1476" y="11951"/>
                  </a:lnTo>
                  <a:lnTo>
                    <a:pt x="1446" y="12098"/>
                  </a:lnTo>
                  <a:lnTo>
                    <a:pt x="1417" y="12423"/>
                  </a:lnTo>
                  <a:lnTo>
                    <a:pt x="1387" y="12689"/>
                  </a:lnTo>
                  <a:lnTo>
                    <a:pt x="1358" y="12984"/>
                  </a:lnTo>
                  <a:lnTo>
                    <a:pt x="1299" y="13338"/>
                  </a:lnTo>
                  <a:lnTo>
                    <a:pt x="1181" y="13662"/>
                  </a:lnTo>
                  <a:lnTo>
                    <a:pt x="1063" y="13987"/>
                  </a:lnTo>
                  <a:lnTo>
                    <a:pt x="886" y="14311"/>
                  </a:lnTo>
                  <a:lnTo>
                    <a:pt x="709" y="14636"/>
                  </a:lnTo>
                  <a:lnTo>
                    <a:pt x="502" y="14931"/>
                  </a:lnTo>
                  <a:lnTo>
                    <a:pt x="266" y="15226"/>
                  </a:lnTo>
                  <a:lnTo>
                    <a:pt x="1" y="15521"/>
                  </a:lnTo>
                  <a:lnTo>
                    <a:pt x="1" y="15521"/>
                  </a:lnTo>
                  <a:lnTo>
                    <a:pt x="16407" y="15492"/>
                  </a:lnTo>
                  <a:lnTo>
                    <a:pt x="16790" y="15462"/>
                  </a:lnTo>
                  <a:lnTo>
                    <a:pt x="17174" y="15433"/>
                  </a:lnTo>
                  <a:lnTo>
                    <a:pt x="17557" y="15403"/>
                  </a:lnTo>
                  <a:lnTo>
                    <a:pt x="17941" y="15315"/>
                  </a:lnTo>
                  <a:lnTo>
                    <a:pt x="18325" y="15226"/>
                  </a:lnTo>
                  <a:lnTo>
                    <a:pt x="18679" y="15138"/>
                  </a:lnTo>
                  <a:lnTo>
                    <a:pt x="19062" y="14990"/>
                  </a:lnTo>
                  <a:lnTo>
                    <a:pt x="19387" y="14872"/>
                  </a:lnTo>
                  <a:lnTo>
                    <a:pt x="19741" y="14695"/>
                  </a:lnTo>
                  <a:lnTo>
                    <a:pt x="20066" y="14518"/>
                  </a:lnTo>
                  <a:lnTo>
                    <a:pt x="20390" y="14341"/>
                  </a:lnTo>
                  <a:lnTo>
                    <a:pt x="20715" y="14134"/>
                  </a:lnTo>
                  <a:lnTo>
                    <a:pt x="21010" y="13928"/>
                  </a:lnTo>
                  <a:lnTo>
                    <a:pt x="21305" y="13692"/>
                  </a:lnTo>
                  <a:lnTo>
                    <a:pt x="21866" y="13190"/>
                  </a:lnTo>
                  <a:lnTo>
                    <a:pt x="22367" y="12630"/>
                  </a:lnTo>
                  <a:lnTo>
                    <a:pt x="22574" y="12334"/>
                  </a:lnTo>
                  <a:lnTo>
                    <a:pt x="22810" y="12039"/>
                  </a:lnTo>
                  <a:lnTo>
                    <a:pt x="23016" y="11715"/>
                  </a:lnTo>
                  <a:lnTo>
                    <a:pt x="23193" y="11390"/>
                  </a:lnTo>
                  <a:lnTo>
                    <a:pt x="23370" y="11066"/>
                  </a:lnTo>
                  <a:lnTo>
                    <a:pt x="23518" y="10712"/>
                  </a:lnTo>
                  <a:lnTo>
                    <a:pt x="23666" y="10357"/>
                  </a:lnTo>
                  <a:lnTo>
                    <a:pt x="23784" y="10003"/>
                  </a:lnTo>
                  <a:lnTo>
                    <a:pt x="23872" y="9649"/>
                  </a:lnTo>
                  <a:lnTo>
                    <a:pt x="23961" y="9266"/>
                  </a:lnTo>
                  <a:lnTo>
                    <a:pt x="24049" y="8882"/>
                  </a:lnTo>
                  <a:lnTo>
                    <a:pt x="24079" y="8499"/>
                  </a:lnTo>
                  <a:lnTo>
                    <a:pt x="24108" y="8115"/>
                  </a:lnTo>
                  <a:lnTo>
                    <a:pt x="24108" y="7702"/>
                  </a:lnTo>
                  <a:lnTo>
                    <a:pt x="24108" y="7318"/>
                  </a:lnTo>
                  <a:lnTo>
                    <a:pt x="24079" y="6935"/>
                  </a:lnTo>
                  <a:lnTo>
                    <a:pt x="24020" y="6522"/>
                  </a:lnTo>
                  <a:lnTo>
                    <a:pt x="23961" y="6167"/>
                  </a:lnTo>
                  <a:lnTo>
                    <a:pt x="23872" y="5784"/>
                  </a:lnTo>
                  <a:lnTo>
                    <a:pt x="23754" y="5430"/>
                  </a:lnTo>
                  <a:lnTo>
                    <a:pt x="23636" y="5046"/>
                  </a:lnTo>
                  <a:lnTo>
                    <a:pt x="23488" y="4722"/>
                  </a:lnTo>
                  <a:lnTo>
                    <a:pt x="23252" y="4190"/>
                  </a:lnTo>
                  <a:lnTo>
                    <a:pt x="22987" y="3718"/>
                  </a:lnTo>
                  <a:lnTo>
                    <a:pt x="22662" y="3246"/>
                  </a:lnTo>
                  <a:lnTo>
                    <a:pt x="22338" y="2804"/>
                  </a:lnTo>
                  <a:lnTo>
                    <a:pt x="21954" y="2390"/>
                  </a:lnTo>
                  <a:lnTo>
                    <a:pt x="21571" y="1977"/>
                  </a:lnTo>
                  <a:lnTo>
                    <a:pt x="21128" y="1623"/>
                  </a:lnTo>
                  <a:lnTo>
                    <a:pt x="20685" y="1299"/>
                  </a:lnTo>
                  <a:lnTo>
                    <a:pt x="20213" y="1004"/>
                  </a:lnTo>
                  <a:lnTo>
                    <a:pt x="19712" y="738"/>
                  </a:lnTo>
                  <a:lnTo>
                    <a:pt x="19180" y="532"/>
                  </a:lnTo>
                  <a:lnTo>
                    <a:pt x="18649" y="325"/>
                  </a:lnTo>
                  <a:lnTo>
                    <a:pt x="18089" y="177"/>
                  </a:lnTo>
                  <a:lnTo>
                    <a:pt x="17528" y="59"/>
                  </a:lnTo>
                  <a:lnTo>
                    <a:pt x="16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6"/>
            <p:cNvSpPr/>
            <p:nvPr/>
          </p:nvSpPr>
          <p:spPr>
            <a:xfrm flipH="1">
              <a:off x="2379478" y="2639664"/>
              <a:ext cx="61118" cy="142520"/>
            </a:xfrm>
            <a:custGeom>
              <a:avLst/>
              <a:gdLst/>
              <a:ahLst/>
              <a:cxnLst/>
              <a:rect l="l" t="t" r="r" b="b"/>
              <a:pathLst>
                <a:path w="7289" h="16997" extrusionOk="0">
                  <a:moveTo>
                    <a:pt x="1860" y="0"/>
                  </a:moveTo>
                  <a:lnTo>
                    <a:pt x="1653" y="30"/>
                  </a:lnTo>
                  <a:lnTo>
                    <a:pt x="1447" y="89"/>
                  </a:lnTo>
                  <a:lnTo>
                    <a:pt x="1270" y="177"/>
                  </a:lnTo>
                  <a:lnTo>
                    <a:pt x="1063" y="236"/>
                  </a:lnTo>
                  <a:lnTo>
                    <a:pt x="915" y="354"/>
                  </a:lnTo>
                  <a:lnTo>
                    <a:pt x="738" y="472"/>
                  </a:lnTo>
                  <a:lnTo>
                    <a:pt x="591" y="620"/>
                  </a:lnTo>
                  <a:lnTo>
                    <a:pt x="473" y="738"/>
                  </a:lnTo>
                  <a:lnTo>
                    <a:pt x="355" y="915"/>
                  </a:lnTo>
                  <a:lnTo>
                    <a:pt x="237" y="1092"/>
                  </a:lnTo>
                  <a:lnTo>
                    <a:pt x="148" y="1269"/>
                  </a:lnTo>
                  <a:lnTo>
                    <a:pt x="89" y="1446"/>
                  </a:lnTo>
                  <a:lnTo>
                    <a:pt x="30" y="1653"/>
                  </a:lnTo>
                  <a:lnTo>
                    <a:pt x="1" y="1859"/>
                  </a:lnTo>
                  <a:lnTo>
                    <a:pt x="1" y="2066"/>
                  </a:lnTo>
                  <a:lnTo>
                    <a:pt x="1" y="14960"/>
                  </a:lnTo>
                  <a:lnTo>
                    <a:pt x="1" y="15167"/>
                  </a:lnTo>
                  <a:lnTo>
                    <a:pt x="30" y="15373"/>
                  </a:lnTo>
                  <a:lnTo>
                    <a:pt x="89" y="15550"/>
                  </a:lnTo>
                  <a:lnTo>
                    <a:pt x="148" y="15757"/>
                  </a:lnTo>
                  <a:lnTo>
                    <a:pt x="237" y="15934"/>
                  </a:lnTo>
                  <a:lnTo>
                    <a:pt x="355" y="16111"/>
                  </a:lnTo>
                  <a:lnTo>
                    <a:pt x="473" y="16259"/>
                  </a:lnTo>
                  <a:lnTo>
                    <a:pt x="591" y="16406"/>
                  </a:lnTo>
                  <a:lnTo>
                    <a:pt x="738" y="16524"/>
                  </a:lnTo>
                  <a:lnTo>
                    <a:pt x="915" y="16642"/>
                  </a:lnTo>
                  <a:lnTo>
                    <a:pt x="1063" y="16760"/>
                  </a:lnTo>
                  <a:lnTo>
                    <a:pt x="1270" y="16849"/>
                  </a:lnTo>
                  <a:lnTo>
                    <a:pt x="1447" y="16908"/>
                  </a:lnTo>
                  <a:lnTo>
                    <a:pt x="1653" y="16967"/>
                  </a:lnTo>
                  <a:lnTo>
                    <a:pt x="1860" y="16996"/>
                  </a:lnTo>
                  <a:lnTo>
                    <a:pt x="7289" y="16996"/>
                  </a:lnTo>
                  <a:lnTo>
                    <a:pt x="7289" y="16937"/>
                  </a:lnTo>
                  <a:lnTo>
                    <a:pt x="7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6"/>
            <p:cNvSpPr/>
            <p:nvPr/>
          </p:nvSpPr>
          <p:spPr>
            <a:xfrm flipH="1">
              <a:off x="2379478" y="2737139"/>
              <a:ext cx="61118" cy="45044"/>
            </a:xfrm>
            <a:custGeom>
              <a:avLst/>
              <a:gdLst/>
              <a:ahLst/>
              <a:cxnLst/>
              <a:rect l="l" t="t" r="r" b="b"/>
              <a:pathLst>
                <a:path w="7289" h="5372" extrusionOk="0">
                  <a:moveTo>
                    <a:pt x="1" y="1"/>
                  </a:moveTo>
                  <a:lnTo>
                    <a:pt x="1" y="3335"/>
                  </a:lnTo>
                  <a:lnTo>
                    <a:pt x="1" y="3542"/>
                  </a:lnTo>
                  <a:lnTo>
                    <a:pt x="30" y="3748"/>
                  </a:lnTo>
                  <a:lnTo>
                    <a:pt x="89" y="3925"/>
                  </a:lnTo>
                  <a:lnTo>
                    <a:pt x="148" y="4132"/>
                  </a:lnTo>
                  <a:lnTo>
                    <a:pt x="237" y="4309"/>
                  </a:lnTo>
                  <a:lnTo>
                    <a:pt x="355" y="4486"/>
                  </a:lnTo>
                  <a:lnTo>
                    <a:pt x="473" y="4634"/>
                  </a:lnTo>
                  <a:lnTo>
                    <a:pt x="591" y="4781"/>
                  </a:lnTo>
                  <a:lnTo>
                    <a:pt x="738" y="4899"/>
                  </a:lnTo>
                  <a:lnTo>
                    <a:pt x="915" y="5017"/>
                  </a:lnTo>
                  <a:lnTo>
                    <a:pt x="1063" y="5135"/>
                  </a:lnTo>
                  <a:lnTo>
                    <a:pt x="1270" y="5224"/>
                  </a:lnTo>
                  <a:lnTo>
                    <a:pt x="1447" y="5283"/>
                  </a:lnTo>
                  <a:lnTo>
                    <a:pt x="1653" y="5342"/>
                  </a:lnTo>
                  <a:lnTo>
                    <a:pt x="1860" y="5371"/>
                  </a:lnTo>
                  <a:lnTo>
                    <a:pt x="7289" y="5371"/>
                  </a:lnTo>
                  <a:lnTo>
                    <a:pt x="7289" y="5312"/>
                  </a:lnTo>
                  <a:lnTo>
                    <a:pt x="7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6"/>
            <p:cNvSpPr/>
            <p:nvPr/>
          </p:nvSpPr>
          <p:spPr>
            <a:xfrm flipH="1">
              <a:off x="3348616" y="2676776"/>
              <a:ext cx="137573" cy="38605"/>
            </a:xfrm>
            <a:custGeom>
              <a:avLst/>
              <a:gdLst/>
              <a:ahLst/>
              <a:cxnLst/>
              <a:rect l="l" t="t" r="r" b="b"/>
              <a:pathLst>
                <a:path w="16407" h="4604" extrusionOk="0">
                  <a:moveTo>
                    <a:pt x="2095" y="0"/>
                  </a:moveTo>
                  <a:lnTo>
                    <a:pt x="1859" y="30"/>
                  </a:lnTo>
                  <a:lnTo>
                    <a:pt x="1623" y="89"/>
                  </a:lnTo>
                  <a:lnTo>
                    <a:pt x="1417" y="177"/>
                  </a:lnTo>
                  <a:lnTo>
                    <a:pt x="1210" y="266"/>
                  </a:lnTo>
                  <a:lnTo>
                    <a:pt x="1033" y="384"/>
                  </a:lnTo>
                  <a:lnTo>
                    <a:pt x="856" y="531"/>
                  </a:lnTo>
                  <a:lnTo>
                    <a:pt x="679" y="679"/>
                  </a:lnTo>
                  <a:lnTo>
                    <a:pt x="531" y="826"/>
                  </a:lnTo>
                  <a:lnTo>
                    <a:pt x="413" y="1003"/>
                  </a:lnTo>
                  <a:lnTo>
                    <a:pt x="295" y="1210"/>
                  </a:lnTo>
                  <a:lnTo>
                    <a:pt x="177" y="1417"/>
                  </a:lnTo>
                  <a:lnTo>
                    <a:pt x="118" y="1623"/>
                  </a:lnTo>
                  <a:lnTo>
                    <a:pt x="59" y="1830"/>
                  </a:lnTo>
                  <a:lnTo>
                    <a:pt x="30" y="2066"/>
                  </a:lnTo>
                  <a:lnTo>
                    <a:pt x="0" y="2302"/>
                  </a:lnTo>
                  <a:lnTo>
                    <a:pt x="30" y="2538"/>
                  </a:lnTo>
                  <a:lnTo>
                    <a:pt x="59" y="2774"/>
                  </a:lnTo>
                  <a:lnTo>
                    <a:pt x="118" y="2980"/>
                  </a:lnTo>
                  <a:lnTo>
                    <a:pt x="177" y="3187"/>
                  </a:lnTo>
                  <a:lnTo>
                    <a:pt x="295" y="3394"/>
                  </a:lnTo>
                  <a:lnTo>
                    <a:pt x="413" y="3600"/>
                  </a:lnTo>
                  <a:lnTo>
                    <a:pt x="531" y="3777"/>
                  </a:lnTo>
                  <a:lnTo>
                    <a:pt x="679" y="3925"/>
                  </a:lnTo>
                  <a:lnTo>
                    <a:pt x="856" y="4072"/>
                  </a:lnTo>
                  <a:lnTo>
                    <a:pt x="1033" y="4220"/>
                  </a:lnTo>
                  <a:lnTo>
                    <a:pt x="1210" y="4338"/>
                  </a:lnTo>
                  <a:lnTo>
                    <a:pt x="1417" y="4426"/>
                  </a:lnTo>
                  <a:lnTo>
                    <a:pt x="1623" y="4515"/>
                  </a:lnTo>
                  <a:lnTo>
                    <a:pt x="1859" y="4574"/>
                  </a:lnTo>
                  <a:lnTo>
                    <a:pt x="2095" y="4603"/>
                  </a:lnTo>
                  <a:lnTo>
                    <a:pt x="14311" y="4603"/>
                  </a:lnTo>
                  <a:lnTo>
                    <a:pt x="14547" y="4574"/>
                  </a:lnTo>
                  <a:lnTo>
                    <a:pt x="14783" y="4515"/>
                  </a:lnTo>
                  <a:lnTo>
                    <a:pt x="14990" y="4426"/>
                  </a:lnTo>
                  <a:lnTo>
                    <a:pt x="15197" y="4338"/>
                  </a:lnTo>
                  <a:lnTo>
                    <a:pt x="15374" y="4220"/>
                  </a:lnTo>
                  <a:lnTo>
                    <a:pt x="15551" y="4072"/>
                  </a:lnTo>
                  <a:lnTo>
                    <a:pt x="15728" y="3925"/>
                  </a:lnTo>
                  <a:lnTo>
                    <a:pt x="15875" y="3777"/>
                  </a:lnTo>
                  <a:lnTo>
                    <a:pt x="15993" y="3600"/>
                  </a:lnTo>
                  <a:lnTo>
                    <a:pt x="16111" y="3394"/>
                  </a:lnTo>
                  <a:lnTo>
                    <a:pt x="16200" y="3187"/>
                  </a:lnTo>
                  <a:lnTo>
                    <a:pt x="16288" y="2980"/>
                  </a:lnTo>
                  <a:lnTo>
                    <a:pt x="16347" y="2774"/>
                  </a:lnTo>
                  <a:lnTo>
                    <a:pt x="16377" y="2538"/>
                  </a:lnTo>
                  <a:lnTo>
                    <a:pt x="16406" y="2302"/>
                  </a:lnTo>
                  <a:lnTo>
                    <a:pt x="16377" y="2066"/>
                  </a:lnTo>
                  <a:lnTo>
                    <a:pt x="16347" y="1830"/>
                  </a:lnTo>
                  <a:lnTo>
                    <a:pt x="16288" y="1623"/>
                  </a:lnTo>
                  <a:lnTo>
                    <a:pt x="16200" y="1417"/>
                  </a:lnTo>
                  <a:lnTo>
                    <a:pt x="16111" y="1210"/>
                  </a:lnTo>
                  <a:lnTo>
                    <a:pt x="15993" y="1003"/>
                  </a:lnTo>
                  <a:lnTo>
                    <a:pt x="15875" y="826"/>
                  </a:lnTo>
                  <a:lnTo>
                    <a:pt x="15728" y="679"/>
                  </a:lnTo>
                  <a:lnTo>
                    <a:pt x="15551" y="531"/>
                  </a:lnTo>
                  <a:lnTo>
                    <a:pt x="15374" y="384"/>
                  </a:lnTo>
                  <a:lnTo>
                    <a:pt x="15197" y="266"/>
                  </a:lnTo>
                  <a:lnTo>
                    <a:pt x="14990" y="177"/>
                  </a:lnTo>
                  <a:lnTo>
                    <a:pt x="14783" y="89"/>
                  </a:lnTo>
                  <a:lnTo>
                    <a:pt x="14547" y="30"/>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6"/>
            <p:cNvSpPr/>
            <p:nvPr/>
          </p:nvSpPr>
          <p:spPr>
            <a:xfrm flipH="1">
              <a:off x="2908211" y="2680239"/>
              <a:ext cx="137321" cy="38848"/>
            </a:xfrm>
            <a:custGeom>
              <a:avLst/>
              <a:gdLst/>
              <a:ahLst/>
              <a:cxnLst/>
              <a:rect l="l" t="t" r="r" b="b"/>
              <a:pathLst>
                <a:path w="16377" h="4633" extrusionOk="0">
                  <a:moveTo>
                    <a:pt x="2066" y="0"/>
                  </a:moveTo>
                  <a:lnTo>
                    <a:pt x="1829" y="59"/>
                  </a:lnTo>
                  <a:lnTo>
                    <a:pt x="1623" y="118"/>
                  </a:lnTo>
                  <a:lnTo>
                    <a:pt x="1387" y="177"/>
                  </a:lnTo>
                  <a:lnTo>
                    <a:pt x="1210" y="266"/>
                  </a:lnTo>
                  <a:lnTo>
                    <a:pt x="1003" y="384"/>
                  </a:lnTo>
                  <a:lnTo>
                    <a:pt x="826" y="531"/>
                  </a:lnTo>
                  <a:lnTo>
                    <a:pt x="679" y="679"/>
                  </a:lnTo>
                  <a:lnTo>
                    <a:pt x="531" y="856"/>
                  </a:lnTo>
                  <a:lnTo>
                    <a:pt x="384" y="1033"/>
                  </a:lnTo>
                  <a:lnTo>
                    <a:pt x="266" y="1210"/>
                  </a:lnTo>
                  <a:lnTo>
                    <a:pt x="177" y="1417"/>
                  </a:lnTo>
                  <a:lnTo>
                    <a:pt x="89" y="1623"/>
                  </a:lnTo>
                  <a:lnTo>
                    <a:pt x="30" y="1859"/>
                  </a:lnTo>
                  <a:lnTo>
                    <a:pt x="0" y="2066"/>
                  </a:lnTo>
                  <a:lnTo>
                    <a:pt x="0" y="2302"/>
                  </a:lnTo>
                  <a:lnTo>
                    <a:pt x="0" y="2538"/>
                  </a:lnTo>
                  <a:lnTo>
                    <a:pt x="30" y="2774"/>
                  </a:lnTo>
                  <a:lnTo>
                    <a:pt x="89" y="3010"/>
                  </a:lnTo>
                  <a:lnTo>
                    <a:pt x="177" y="3217"/>
                  </a:lnTo>
                  <a:lnTo>
                    <a:pt x="266" y="3423"/>
                  </a:lnTo>
                  <a:lnTo>
                    <a:pt x="384" y="3600"/>
                  </a:lnTo>
                  <a:lnTo>
                    <a:pt x="531" y="3777"/>
                  </a:lnTo>
                  <a:lnTo>
                    <a:pt x="679" y="3954"/>
                  </a:lnTo>
                  <a:lnTo>
                    <a:pt x="826" y="4102"/>
                  </a:lnTo>
                  <a:lnTo>
                    <a:pt x="1003" y="4220"/>
                  </a:lnTo>
                  <a:lnTo>
                    <a:pt x="1210" y="4338"/>
                  </a:lnTo>
                  <a:lnTo>
                    <a:pt x="1387" y="4426"/>
                  </a:lnTo>
                  <a:lnTo>
                    <a:pt x="1623" y="4515"/>
                  </a:lnTo>
                  <a:lnTo>
                    <a:pt x="1829" y="4574"/>
                  </a:lnTo>
                  <a:lnTo>
                    <a:pt x="2066" y="4603"/>
                  </a:lnTo>
                  <a:lnTo>
                    <a:pt x="2302" y="4633"/>
                  </a:lnTo>
                  <a:lnTo>
                    <a:pt x="14075" y="4633"/>
                  </a:lnTo>
                  <a:lnTo>
                    <a:pt x="14311" y="4603"/>
                  </a:lnTo>
                  <a:lnTo>
                    <a:pt x="14518" y="4574"/>
                  </a:lnTo>
                  <a:lnTo>
                    <a:pt x="14754" y="4515"/>
                  </a:lnTo>
                  <a:lnTo>
                    <a:pt x="14960" y="4426"/>
                  </a:lnTo>
                  <a:lnTo>
                    <a:pt x="15167" y="4338"/>
                  </a:lnTo>
                  <a:lnTo>
                    <a:pt x="15344" y="4220"/>
                  </a:lnTo>
                  <a:lnTo>
                    <a:pt x="15521" y="4102"/>
                  </a:lnTo>
                  <a:lnTo>
                    <a:pt x="15698" y="3954"/>
                  </a:lnTo>
                  <a:lnTo>
                    <a:pt x="15845" y="3777"/>
                  </a:lnTo>
                  <a:lnTo>
                    <a:pt x="15993" y="3600"/>
                  </a:lnTo>
                  <a:lnTo>
                    <a:pt x="16111" y="3423"/>
                  </a:lnTo>
                  <a:lnTo>
                    <a:pt x="16200" y="3217"/>
                  </a:lnTo>
                  <a:lnTo>
                    <a:pt x="16259" y="3010"/>
                  </a:lnTo>
                  <a:lnTo>
                    <a:pt x="16318" y="2774"/>
                  </a:lnTo>
                  <a:lnTo>
                    <a:pt x="16377" y="2538"/>
                  </a:lnTo>
                  <a:lnTo>
                    <a:pt x="16377" y="2302"/>
                  </a:lnTo>
                  <a:lnTo>
                    <a:pt x="16377" y="2066"/>
                  </a:lnTo>
                  <a:lnTo>
                    <a:pt x="16318" y="1859"/>
                  </a:lnTo>
                  <a:lnTo>
                    <a:pt x="16259" y="1623"/>
                  </a:lnTo>
                  <a:lnTo>
                    <a:pt x="16200" y="1417"/>
                  </a:lnTo>
                  <a:lnTo>
                    <a:pt x="16111" y="1210"/>
                  </a:lnTo>
                  <a:lnTo>
                    <a:pt x="15993" y="1033"/>
                  </a:lnTo>
                  <a:lnTo>
                    <a:pt x="15845" y="856"/>
                  </a:lnTo>
                  <a:lnTo>
                    <a:pt x="15698" y="679"/>
                  </a:lnTo>
                  <a:lnTo>
                    <a:pt x="15521" y="531"/>
                  </a:lnTo>
                  <a:lnTo>
                    <a:pt x="15344" y="384"/>
                  </a:lnTo>
                  <a:lnTo>
                    <a:pt x="15167" y="266"/>
                  </a:lnTo>
                  <a:lnTo>
                    <a:pt x="14960" y="177"/>
                  </a:lnTo>
                  <a:lnTo>
                    <a:pt x="14754" y="118"/>
                  </a:lnTo>
                  <a:lnTo>
                    <a:pt x="14518" y="59"/>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6"/>
            <p:cNvSpPr/>
            <p:nvPr/>
          </p:nvSpPr>
          <p:spPr>
            <a:xfrm flipH="1">
              <a:off x="3660613"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6" y="561"/>
                  </a:lnTo>
                  <a:lnTo>
                    <a:pt x="1240" y="767"/>
                  </a:lnTo>
                  <a:lnTo>
                    <a:pt x="1004" y="974"/>
                  </a:lnTo>
                  <a:lnTo>
                    <a:pt x="768" y="1210"/>
                  </a:lnTo>
                  <a:lnTo>
                    <a:pt x="591" y="1476"/>
                  </a:lnTo>
                  <a:lnTo>
                    <a:pt x="414" y="1771"/>
                  </a:lnTo>
                  <a:lnTo>
                    <a:pt x="266" y="2036"/>
                  </a:lnTo>
                  <a:lnTo>
                    <a:pt x="148" y="2361"/>
                  </a:lnTo>
                  <a:lnTo>
                    <a:pt x="89" y="2685"/>
                  </a:lnTo>
                  <a:lnTo>
                    <a:pt x="30" y="3010"/>
                  </a:lnTo>
                  <a:lnTo>
                    <a:pt x="1" y="3364"/>
                  </a:lnTo>
                  <a:lnTo>
                    <a:pt x="30" y="3689"/>
                  </a:lnTo>
                  <a:lnTo>
                    <a:pt x="89" y="4043"/>
                  </a:lnTo>
                  <a:lnTo>
                    <a:pt x="148" y="4367"/>
                  </a:lnTo>
                  <a:lnTo>
                    <a:pt x="266" y="4662"/>
                  </a:lnTo>
                  <a:lnTo>
                    <a:pt x="414" y="4958"/>
                  </a:lnTo>
                  <a:lnTo>
                    <a:pt x="591" y="5253"/>
                  </a:lnTo>
                  <a:lnTo>
                    <a:pt x="768" y="5489"/>
                  </a:lnTo>
                  <a:lnTo>
                    <a:pt x="1004" y="5725"/>
                  </a:lnTo>
                  <a:lnTo>
                    <a:pt x="1240" y="5961"/>
                  </a:lnTo>
                  <a:lnTo>
                    <a:pt x="1506" y="6138"/>
                  </a:lnTo>
                  <a:lnTo>
                    <a:pt x="1771" y="6315"/>
                  </a:lnTo>
                  <a:lnTo>
                    <a:pt x="2066" y="6462"/>
                  </a:lnTo>
                  <a:lnTo>
                    <a:pt x="2361"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15" y="4958"/>
                  </a:lnTo>
                  <a:lnTo>
                    <a:pt x="6463" y="4662"/>
                  </a:lnTo>
                  <a:lnTo>
                    <a:pt x="6581" y="4367"/>
                  </a:lnTo>
                  <a:lnTo>
                    <a:pt x="6670" y="4043"/>
                  </a:lnTo>
                  <a:lnTo>
                    <a:pt x="6729" y="3689"/>
                  </a:lnTo>
                  <a:lnTo>
                    <a:pt x="6729" y="3364"/>
                  </a:lnTo>
                  <a:lnTo>
                    <a:pt x="6729" y="3010"/>
                  </a:lnTo>
                  <a:lnTo>
                    <a:pt x="6670" y="2685"/>
                  </a:lnTo>
                  <a:lnTo>
                    <a:pt x="6581" y="2361"/>
                  </a:lnTo>
                  <a:lnTo>
                    <a:pt x="6463" y="2036"/>
                  </a:lnTo>
                  <a:lnTo>
                    <a:pt x="631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6"/>
            <p:cNvSpPr/>
            <p:nvPr/>
          </p:nvSpPr>
          <p:spPr>
            <a:xfrm flipH="1">
              <a:off x="3558425"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3" y="1771"/>
                  </a:lnTo>
                  <a:lnTo>
                    <a:pt x="266" y="2036"/>
                  </a:lnTo>
                  <a:lnTo>
                    <a:pt x="148" y="2361"/>
                  </a:lnTo>
                  <a:lnTo>
                    <a:pt x="89" y="2685"/>
                  </a:lnTo>
                  <a:lnTo>
                    <a:pt x="30" y="3010"/>
                  </a:lnTo>
                  <a:lnTo>
                    <a:pt x="0" y="3364"/>
                  </a:lnTo>
                  <a:lnTo>
                    <a:pt x="30" y="3689"/>
                  </a:lnTo>
                  <a:lnTo>
                    <a:pt x="89" y="4043"/>
                  </a:lnTo>
                  <a:lnTo>
                    <a:pt x="148" y="4367"/>
                  </a:lnTo>
                  <a:lnTo>
                    <a:pt x="266" y="4662"/>
                  </a:lnTo>
                  <a:lnTo>
                    <a:pt x="413"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7" y="6580"/>
                  </a:lnTo>
                  <a:lnTo>
                    <a:pt x="4692" y="6462"/>
                  </a:lnTo>
                  <a:lnTo>
                    <a:pt x="4987" y="6315"/>
                  </a:lnTo>
                  <a:lnTo>
                    <a:pt x="5253" y="6138"/>
                  </a:lnTo>
                  <a:lnTo>
                    <a:pt x="5518" y="5961"/>
                  </a:lnTo>
                  <a:lnTo>
                    <a:pt x="5754" y="5725"/>
                  </a:lnTo>
                  <a:lnTo>
                    <a:pt x="5961" y="5489"/>
                  </a:lnTo>
                  <a:lnTo>
                    <a:pt x="6167" y="5253"/>
                  </a:lnTo>
                  <a:lnTo>
                    <a:pt x="6315" y="4958"/>
                  </a:lnTo>
                  <a:lnTo>
                    <a:pt x="6463" y="4662"/>
                  </a:lnTo>
                  <a:lnTo>
                    <a:pt x="6581" y="4367"/>
                  </a:lnTo>
                  <a:lnTo>
                    <a:pt x="6669" y="4043"/>
                  </a:lnTo>
                  <a:lnTo>
                    <a:pt x="6728" y="3689"/>
                  </a:lnTo>
                  <a:lnTo>
                    <a:pt x="6728" y="3364"/>
                  </a:lnTo>
                  <a:lnTo>
                    <a:pt x="6728" y="3010"/>
                  </a:lnTo>
                  <a:lnTo>
                    <a:pt x="6669" y="2685"/>
                  </a:lnTo>
                  <a:lnTo>
                    <a:pt x="6581" y="2361"/>
                  </a:lnTo>
                  <a:lnTo>
                    <a:pt x="6463" y="2036"/>
                  </a:lnTo>
                  <a:lnTo>
                    <a:pt x="6315" y="1771"/>
                  </a:lnTo>
                  <a:lnTo>
                    <a:pt x="6167" y="1476"/>
                  </a:lnTo>
                  <a:lnTo>
                    <a:pt x="5961" y="1210"/>
                  </a:lnTo>
                  <a:lnTo>
                    <a:pt x="5754" y="974"/>
                  </a:lnTo>
                  <a:lnTo>
                    <a:pt x="5518" y="767"/>
                  </a:lnTo>
                  <a:lnTo>
                    <a:pt x="5253"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6"/>
            <p:cNvSpPr/>
            <p:nvPr/>
          </p:nvSpPr>
          <p:spPr>
            <a:xfrm flipH="1">
              <a:off x="3456246" y="2780691"/>
              <a:ext cx="56423" cy="56414"/>
            </a:xfrm>
            <a:custGeom>
              <a:avLst/>
              <a:gdLst/>
              <a:ahLst/>
              <a:cxnLst/>
              <a:rect l="l" t="t" r="r" b="b"/>
              <a:pathLst>
                <a:path w="6729" h="6728" extrusionOk="0">
                  <a:moveTo>
                    <a:pt x="3040" y="0"/>
                  </a:moveTo>
                  <a:lnTo>
                    <a:pt x="2686" y="59"/>
                  </a:lnTo>
                  <a:lnTo>
                    <a:pt x="2362" y="148"/>
                  </a:lnTo>
                  <a:lnTo>
                    <a:pt x="2066" y="266"/>
                  </a:lnTo>
                  <a:lnTo>
                    <a:pt x="1771" y="413"/>
                  </a:lnTo>
                  <a:lnTo>
                    <a:pt x="1506" y="561"/>
                  </a:lnTo>
                  <a:lnTo>
                    <a:pt x="1240" y="767"/>
                  </a:lnTo>
                  <a:lnTo>
                    <a:pt x="1004" y="974"/>
                  </a:lnTo>
                  <a:lnTo>
                    <a:pt x="768" y="1210"/>
                  </a:lnTo>
                  <a:lnTo>
                    <a:pt x="591" y="1476"/>
                  </a:lnTo>
                  <a:lnTo>
                    <a:pt x="414" y="1771"/>
                  </a:lnTo>
                  <a:lnTo>
                    <a:pt x="267" y="2036"/>
                  </a:lnTo>
                  <a:lnTo>
                    <a:pt x="149" y="2361"/>
                  </a:lnTo>
                  <a:lnTo>
                    <a:pt x="89" y="2685"/>
                  </a:lnTo>
                  <a:lnTo>
                    <a:pt x="30" y="3010"/>
                  </a:lnTo>
                  <a:lnTo>
                    <a:pt x="1" y="3364"/>
                  </a:lnTo>
                  <a:lnTo>
                    <a:pt x="30" y="3689"/>
                  </a:lnTo>
                  <a:lnTo>
                    <a:pt x="89" y="4043"/>
                  </a:lnTo>
                  <a:lnTo>
                    <a:pt x="149" y="4367"/>
                  </a:lnTo>
                  <a:lnTo>
                    <a:pt x="267" y="4662"/>
                  </a:lnTo>
                  <a:lnTo>
                    <a:pt x="414" y="4958"/>
                  </a:lnTo>
                  <a:lnTo>
                    <a:pt x="591" y="5253"/>
                  </a:lnTo>
                  <a:lnTo>
                    <a:pt x="768" y="5489"/>
                  </a:lnTo>
                  <a:lnTo>
                    <a:pt x="1004" y="5725"/>
                  </a:lnTo>
                  <a:lnTo>
                    <a:pt x="1240" y="5961"/>
                  </a:lnTo>
                  <a:lnTo>
                    <a:pt x="1506" y="6138"/>
                  </a:lnTo>
                  <a:lnTo>
                    <a:pt x="1771" y="6315"/>
                  </a:lnTo>
                  <a:lnTo>
                    <a:pt x="2066" y="6462"/>
                  </a:lnTo>
                  <a:lnTo>
                    <a:pt x="2362"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45" y="4958"/>
                  </a:lnTo>
                  <a:lnTo>
                    <a:pt x="6463" y="4662"/>
                  </a:lnTo>
                  <a:lnTo>
                    <a:pt x="6581" y="4367"/>
                  </a:lnTo>
                  <a:lnTo>
                    <a:pt x="6670" y="4043"/>
                  </a:lnTo>
                  <a:lnTo>
                    <a:pt x="6729" y="3689"/>
                  </a:lnTo>
                  <a:lnTo>
                    <a:pt x="6729" y="3364"/>
                  </a:lnTo>
                  <a:lnTo>
                    <a:pt x="6729" y="3010"/>
                  </a:lnTo>
                  <a:lnTo>
                    <a:pt x="6670" y="2685"/>
                  </a:lnTo>
                  <a:lnTo>
                    <a:pt x="6581" y="2361"/>
                  </a:lnTo>
                  <a:lnTo>
                    <a:pt x="6463" y="2036"/>
                  </a:lnTo>
                  <a:lnTo>
                    <a:pt x="634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6"/>
            <p:cNvSpPr/>
            <p:nvPr/>
          </p:nvSpPr>
          <p:spPr>
            <a:xfrm flipH="1">
              <a:off x="3354058"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4" y="1771"/>
                  </a:lnTo>
                  <a:lnTo>
                    <a:pt x="266" y="2036"/>
                  </a:lnTo>
                  <a:lnTo>
                    <a:pt x="178" y="2361"/>
                  </a:lnTo>
                  <a:lnTo>
                    <a:pt x="89" y="2685"/>
                  </a:lnTo>
                  <a:lnTo>
                    <a:pt x="30" y="3010"/>
                  </a:lnTo>
                  <a:lnTo>
                    <a:pt x="1" y="3364"/>
                  </a:lnTo>
                  <a:lnTo>
                    <a:pt x="30" y="3689"/>
                  </a:lnTo>
                  <a:lnTo>
                    <a:pt x="89" y="4043"/>
                  </a:lnTo>
                  <a:lnTo>
                    <a:pt x="178" y="4367"/>
                  </a:lnTo>
                  <a:lnTo>
                    <a:pt x="266" y="4662"/>
                  </a:lnTo>
                  <a:lnTo>
                    <a:pt x="414"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8" y="6580"/>
                  </a:lnTo>
                  <a:lnTo>
                    <a:pt x="4692" y="6462"/>
                  </a:lnTo>
                  <a:lnTo>
                    <a:pt x="4987" y="6315"/>
                  </a:lnTo>
                  <a:lnTo>
                    <a:pt x="5253" y="6138"/>
                  </a:lnTo>
                  <a:lnTo>
                    <a:pt x="5518" y="5961"/>
                  </a:lnTo>
                  <a:lnTo>
                    <a:pt x="5754" y="5725"/>
                  </a:lnTo>
                  <a:lnTo>
                    <a:pt x="5961" y="5489"/>
                  </a:lnTo>
                  <a:lnTo>
                    <a:pt x="6168" y="5253"/>
                  </a:lnTo>
                  <a:lnTo>
                    <a:pt x="6345" y="4958"/>
                  </a:lnTo>
                  <a:lnTo>
                    <a:pt x="6463" y="4662"/>
                  </a:lnTo>
                  <a:lnTo>
                    <a:pt x="6581" y="4367"/>
                  </a:lnTo>
                  <a:lnTo>
                    <a:pt x="6669" y="4043"/>
                  </a:lnTo>
                  <a:lnTo>
                    <a:pt x="6728" y="3689"/>
                  </a:lnTo>
                  <a:lnTo>
                    <a:pt x="6728" y="3364"/>
                  </a:lnTo>
                  <a:lnTo>
                    <a:pt x="6728" y="3010"/>
                  </a:lnTo>
                  <a:lnTo>
                    <a:pt x="6669" y="2685"/>
                  </a:lnTo>
                  <a:lnTo>
                    <a:pt x="6581" y="2361"/>
                  </a:lnTo>
                  <a:lnTo>
                    <a:pt x="6463" y="2036"/>
                  </a:lnTo>
                  <a:lnTo>
                    <a:pt x="6345" y="1771"/>
                  </a:lnTo>
                  <a:lnTo>
                    <a:pt x="6168" y="1476"/>
                  </a:lnTo>
                  <a:lnTo>
                    <a:pt x="5961" y="1210"/>
                  </a:lnTo>
                  <a:lnTo>
                    <a:pt x="5754" y="974"/>
                  </a:lnTo>
                  <a:lnTo>
                    <a:pt x="5518" y="767"/>
                  </a:lnTo>
                  <a:lnTo>
                    <a:pt x="5253" y="561"/>
                  </a:lnTo>
                  <a:lnTo>
                    <a:pt x="4987" y="413"/>
                  </a:lnTo>
                  <a:lnTo>
                    <a:pt x="4692" y="266"/>
                  </a:lnTo>
                  <a:lnTo>
                    <a:pt x="4368"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6"/>
            <p:cNvSpPr/>
            <p:nvPr/>
          </p:nvSpPr>
          <p:spPr>
            <a:xfrm flipH="1">
              <a:off x="3251878" y="2780691"/>
              <a:ext cx="56414" cy="56414"/>
            </a:xfrm>
            <a:custGeom>
              <a:avLst/>
              <a:gdLst/>
              <a:ahLst/>
              <a:cxnLst/>
              <a:rect l="l" t="t" r="r" b="b"/>
              <a:pathLst>
                <a:path w="6728" h="6728" extrusionOk="0">
                  <a:moveTo>
                    <a:pt x="3039" y="0"/>
                  </a:moveTo>
                  <a:lnTo>
                    <a:pt x="2685" y="59"/>
                  </a:lnTo>
                  <a:lnTo>
                    <a:pt x="2390" y="148"/>
                  </a:lnTo>
                  <a:lnTo>
                    <a:pt x="2066" y="266"/>
                  </a:lnTo>
                  <a:lnTo>
                    <a:pt x="1771" y="413"/>
                  </a:lnTo>
                  <a:lnTo>
                    <a:pt x="1505" y="561"/>
                  </a:lnTo>
                  <a:lnTo>
                    <a:pt x="1239" y="767"/>
                  </a:lnTo>
                  <a:lnTo>
                    <a:pt x="1003" y="974"/>
                  </a:lnTo>
                  <a:lnTo>
                    <a:pt x="767" y="1210"/>
                  </a:lnTo>
                  <a:lnTo>
                    <a:pt x="590" y="1476"/>
                  </a:lnTo>
                  <a:lnTo>
                    <a:pt x="413" y="1771"/>
                  </a:lnTo>
                  <a:lnTo>
                    <a:pt x="266" y="2036"/>
                  </a:lnTo>
                  <a:lnTo>
                    <a:pt x="177" y="2361"/>
                  </a:lnTo>
                  <a:lnTo>
                    <a:pt x="89" y="2685"/>
                  </a:lnTo>
                  <a:lnTo>
                    <a:pt x="30" y="3010"/>
                  </a:lnTo>
                  <a:lnTo>
                    <a:pt x="0" y="3364"/>
                  </a:lnTo>
                  <a:lnTo>
                    <a:pt x="30" y="3689"/>
                  </a:lnTo>
                  <a:lnTo>
                    <a:pt x="89" y="4043"/>
                  </a:lnTo>
                  <a:lnTo>
                    <a:pt x="177" y="4367"/>
                  </a:lnTo>
                  <a:lnTo>
                    <a:pt x="266" y="4662"/>
                  </a:lnTo>
                  <a:lnTo>
                    <a:pt x="413" y="4958"/>
                  </a:lnTo>
                  <a:lnTo>
                    <a:pt x="590" y="5253"/>
                  </a:lnTo>
                  <a:lnTo>
                    <a:pt x="767" y="5489"/>
                  </a:lnTo>
                  <a:lnTo>
                    <a:pt x="1003" y="5725"/>
                  </a:lnTo>
                  <a:lnTo>
                    <a:pt x="1239" y="5961"/>
                  </a:lnTo>
                  <a:lnTo>
                    <a:pt x="1505" y="6138"/>
                  </a:lnTo>
                  <a:lnTo>
                    <a:pt x="1771" y="6315"/>
                  </a:lnTo>
                  <a:lnTo>
                    <a:pt x="2066" y="6462"/>
                  </a:lnTo>
                  <a:lnTo>
                    <a:pt x="2390" y="6580"/>
                  </a:lnTo>
                  <a:lnTo>
                    <a:pt x="2685" y="6639"/>
                  </a:lnTo>
                  <a:lnTo>
                    <a:pt x="3039" y="6698"/>
                  </a:lnTo>
                  <a:lnTo>
                    <a:pt x="3364" y="6728"/>
                  </a:lnTo>
                  <a:lnTo>
                    <a:pt x="3718" y="6698"/>
                  </a:lnTo>
                  <a:lnTo>
                    <a:pt x="4043" y="6639"/>
                  </a:lnTo>
                  <a:lnTo>
                    <a:pt x="4367" y="6580"/>
                  </a:lnTo>
                  <a:lnTo>
                    <a:pt x="4692" y="6462"/>
                  </a:lnTo>
                  <a:lnTo>
                    <a:pt x="4987" y="6315"/>
                  </a:lnTo>
                  <a:lnTo>
                    <a:pt x="5252" y="6138"/>
                  </a:lnTo>
                  <a:lnTo>
                    <a:pt x="5518" y="5961"/>
                  </a:lnTo>
                  <a:lnTo>
                    <a:pt x="5754" y="5725"/>
                  </a:lnTo>
                  <a:lnTo>
                    <a:pt x="5961" y="5489"/>
                  </a:lnTo>
                  <a:lnTo>
                    <a:pt x="6167" y="5253"/>
                  </a:lnTo>
                  <a:lnTo>
                    <a:pt x="6344" y="4958"/>
                  </a:lnTo>
                  <a:lnTo>
                    <a:pt x="6462" y="4662"/>
                  </a:lnTo>
                  <a:lnTo>
                    <a:pt x="6580" y="4367"/>
                  </a:lnTo>
                  <a:lnTo>
                    <a:pt x="6669" y="4043"/>
                  </a:lnTo>
                  <a:lnTo>
                    <a:pt x="6728" y="3689"/>
                  </a:lnTo>
                  <a:lnTo>
                    <a:pt x="6728" y="3364"/>
                  </a:lnTo>
                  <a:lnTo>
                    <a:pt x="6728" y="3010"/>
                  </a:lnTo>
                  <a:lnTo>
                    <a:pt x="6669" y="2685"/>
                  </a:lnTo>
                  <a:lnTo>
                    <a:pt x="6580" y="2361"/>
                  </a:lnTo>
                  <a:lnTo>
                    <a:pt x="6462" y="2036"/>
                  </a:lnTo>
                  <a:lnTo>
                    <a:pt x="6344" y="1771"/>
                  </a:lnTo>
                  <a:lnTo>
                    <a:pt x="6167" y="1476"/>
                  </a:lnTo>
                  <a:lnTo>
                    <a:pt x="5961" y="1210"/>
                  </a:lnTo>
                  <a:lnTo>
                    <a:pt x="5754" y="974"/>
                  </a:lnTo>
                  <a:lnTo>
                    <a:pt x="5518" y="767"/>
                  </a:lnTo>
                  <a:lnTo>
                    <a:pt x="5252"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6"/>
            <p:cNvSpPr/>
            <p:nvPr/>
          </p:nvSpPr>
          <p:spPr>
            <a:xfrm flipH="1">
              <a:off x="3149690" y="2780691"/>
              <a:ext cx="56171" cy="56414"/>
            </a:xfrm>
            <a:custGeom>
              <a:avLst/>
              <a:gdLst/>
              <a:ahLst/>
              <a:cxnLst/>
              <a:rect l="l" t="t" r="r" b="b"/>
              <a:pathLst>
                <a:path w="6699" h="6728" extrusionOk="0">
                  <a:moveTo>
                    <a:pt x="3010" y="0"/>
                  </a:moveTo>
                  <a:lnTo>
                    <a:pt x="2656" y="59"/>
                  </a:lnTo>
                  <a:lnTo>
                    <a:pt x="2361" y="148"/>
                  </a:lnTo>
                  <a:lnTo>
                    <a:pt x="2036" y="266"/>
                  </a:lnTo>
                  <a:lnTo>
                    <a:pt x="1741" y="413"/>
                  </a:lnTo>
                  <a:lnTo>
                    <a:pt x="1476" y="561"/>
                  </a:lnTo>
                  <a:lnTo>
                    <a:pt x="1210" y="767"/>
                  </a:lnTo>
                  <a:lnTo>
                    <a:pt x="974" y="974"/>
                  </a:lnTo>
                  <a:lnTo>
                    <a:pt x="767" y="1210"/>
                  </a:lnTo>
                  <a:lnTo>
                    <a:pt x="561" y="1476"/>
                  </a:lnTo>
                  <a:lnTo>
                    <a:pt x="384" y="1771"/>
                  </a:lnTo>
                  <a:lnTo>
                    <a:pt x="236" y="2036"/>
                  </a:lnTo>
                  <a:lnTo>
                    <a:pt x="148" y="2361"/>
                  </a:lnTo>
                  <a:lnTo>
                    <a:pt x="59" y="2685"/>
                  </a:lnTo>
                  <a:lnTo>
                    <a:pt x="0" y="3010"/>
                  </a:lnTo>
                  <a:lnTo>
                    <a:pt x="0" y="3364"/>
                  </a:lnTo>
                  <a:lnTo>
                    <a:pt x="0" y="3689"/>
                  </a:lnTo>
                  <a:lnTo>
                    <a:pt x="59" y="4043"/>
                  </a:lnTo>
                  <a:lnTo>
                    <a:pt x="148" y="4367"/>
                  </a:lnTo>
                  <a:lnTo>
                    <a:pt x="236" y="4662"/>
                  </a:lnTo>
                  <a:lnTo>
                    <a:pt x="384" y="4958"/>
                  </a:lnTo>
                  <a:lnTo>
                    <a:pt x="561" y="5253"/>
                  </a:lnTo>
                  <a:lnTo>
                    <a:pt x="767" y="5489"/>
                  </a:lnTo>
                  <a:lnTo>
                    <a:pt x="974" y="5725"/>
                  </a:lnTo>
                  <a:lnTo>
                    <a:pt x="1210" y="5961"/>
                  </a:lnTo>
                  <a:lnTo>
                    <a:pt x="1476" y="6138"/>
                  </a:lnTo>
                  <a:lnTo>
                    <a:pt x="1741" y="6315"/>
                  </a:lnTo>
                  <a:lnTo>
                    <a:pt x="2036" y="6462"/>
                  </a:lnTo>
                  <a:lnTo>
                    <a:pt x="2361" y="6580"/>
                  </a:lnTo>
                  <a:lnTo>
                    <a:pt x="2656" y="6639"/>
                  </a:lnTo>
                  <a:lnTo>
                    <a:pt x="3010" y="6698"/>
                  </a:lnTo>
                  <a:lnTo>
                    <a:pt x="3335" y="6728"/>
                  </a:lnTo>
                  <a:lnTo>
                    <a:pt x="3689" y="6698"/>
                  </a:lnTo>
                  <a:lnTo>
                    <a:pt x="4013" y="6639"/>
                  </a:lnTo>
                  <a:lnTo>
                    <a:pt x="4338" y="6580"/>
                  </a:lnTo>
                  <a:lnTo>
                    <a:pt x="4662" y="6462"/>
                  </a:lnTo>
                  <a:lnTo>
                    <a:pt x="4957" y="6315"/>
                  </a:lnTo>
                  <a:lnTo>
                    <a:pt x="5223" y="6138"/>
                  </a:lnTo>
                  <a:lnTo>
                    <a:pt x="5489" y="5961"/>
                  </a:lnTo>
                  <a:lnTo>
                    <a:pt x="5725" y="5725"/>
                  </a:lnTo>
                  <a:lnTo>
                    <a:pt x="5931" y="5489"/>
                  </a:lnTo>
                  <a:lnTo>
                    <a:pt x="6138" y="5253"/>
                  </a:lnTo>
                  <a:lnTo>
                    <a:pt x="6315" y="4958"/>
                  </a:lnTo>
                  <a:lnTo>
                    <a:pt x="6433" y="4662"/>
                  </a:lnTo>
                  <a:lnTo>
                    <a:pt x="6551" y="4367"/>
                  </a:lnTo>
                  <a:lnTo>
                    <a:pt x="6639" y="4043"/>
                  </a:lnTo>
                  <a:lnTo>
                    <a:pt x="6698" y="3689"/>
                  </a:lnTo>
                  <a:lnTo>
                    <a:pt x="6698" y="3364"/>
                  </a:lnTo>
                  <a:lnTo>
                    <a:pt x="6698" y="3010"/>
                  </a:lnTo>
                  <a:lnTo>
                    <a:pt x="6639" y="2685"/>
                  </a:lnTo>
                  <a:lnTo>
                    <a:pt x="6551" y="2361"/>
                  </a:lnTo>
                  <a:lnTo>
                    <a:pt x="6433" y="2036"/>
                  </a:lnTo>
                  <a:lnTo>
                    <a:pt x="6315" y="1771"/>
                  </a:lnTo>
                  <a:lnTo>
                    <a:pt x="6138" y="1476"/>
                  </a:lnTo>
                  <a:lnTo>
                    <a:pt x="5931" y="1210"/>
                  </a:lnTo>
                  <a:lnTo>
                    <a:pt x="5725" y="974"/>
                  </a:lnTo>
                  <a:lnTo>
                    <a:pt x="5489" y="767"/>
                  </a:lnTo>
                  <a:lnTo>
                    <a:pt x="5223" y="561"/>
                  </a:lnTo>
                  <a:lnTo>
                    <a:pt x="4957" y="413"/>
                  </a:lnTo>
                  <a:lnTo>
                    <a:pt x="4662" y="266"/>
                  </a:lnTo>
                  <a:lnTo>
                    <a:pt x="4338" y="148"/>
                  </a:lnTo>
                  <a:lnTo>
                    <a:pt x="4013"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6"/>
            <p:cNvSpPr/>
            <p:nvPr/>
          </p:nvSpPr>
          <p:spPr>
            <a:xfrm flipH="1">
              <a:off x="3047511" y="2780691"/>
              <a:ext cx="56171" cy="56414"/>
            </a:xfrm>
            <a:custGeom>
              <a:avLst/>
              <a:gdLst/>
              <a:ahLst/>
              <a:cxnLst/>
              <a:rect l="l" t="t" r="r" b="b"/>
              <a:pathLst>
                <a:path w="6699" h="6728" extrusionOk="0">
                  <a:moveTo>
                    <a:pt x="3011" y="0"/>
                  </a:moveTo>
                  <a:lnTo>
                    <a:pt x="2686" y="59"/>
                  </a:lnTo>
                  <a:lnTo>
                    <a:pt x="2361" y="148"/>
                  </a:lnTo>
                  <a:lnTo>
                    <a:pt x="2037" y="266"/>
                  </a:lnTo>
                  <a:lnTo>
                    <a:pt x="1742" y="413"/>
                  </a:lnTo>
                  <a:lnTo>
                    <a:pt x="1476" y="561"/>
                  </a:lnTo>
                  <a:lnTo>
                    <a:pt x="1211" y="767"/>
                  </a:lnTo>
                  <a:lnTo>
                    <a:pt x="975" y="974"/>
                  </a:lnTo>
                  <a:lnTo>
                    <a:pt x="768" y="1210"/>
                  </a:lnTo>
                  <a:lnTo>
                    <a:pt x="561" y="1476"/>
                  </a:lnTo>
                  <a:lnTo>
                    <a:pt x="384" y="1771"/>
                  </a:lnTo>
                  <a:lnTo>
                    <a:pt x="266" y="2036"/>
                  </a:lnTo>
                  <a:lnTo>
                    <a:pt x="148" y="2361"/>
                  </a:lnTo>
                  <a:lnTo>
                    <a:pt x="60" y="2685"/>
                  </a:lnTo>
                  <a:lnTo>
                    <a:pt x="1" y="3010"/>
                  </a:lnTo>
                  <a:lnTo>
                    <a:pt x="1" y="3364"/>
                  </a:lnTo>
                  <a:lnTo>
                    <a:pt x="1" y="3689"/>
                  </a:lnTo>
                  <a:lnTo>
                    <a:pt x="60" y="4043"/>
                  </a:lnTo>
                  <a:lnTo>
                    <a:pt x="148" y="4367"/>
                  </a:lnTo>
                  <a:lnTo>
                    <a:pt x="266" y="4662"/>
                  </a:lnTo>
                  <a:lnTo>
                    <a:pt x="384" y="4958"/>
                  </a:lnTo>
                  <a:lnTo>
                    <a:pt x="561" y="5253"/>
                  </a:lnTo>
                  <a:lnTo>
                    <a:pt x="768" y="5489"/>
                  </a:lnTo>
                  <a:lnTo>
                    <a:pt x="975" y="5725"/>
                  </a:lnTo>
                  <a:lnTo>
                    <a:pt x="1211" y="5961"/>
                  </a:lnTo>
                  <a:lnTo>
                    <a:pt x="1476" y="6138"/>
                  </a:lnTo>
                  <a:lnTo>
                    <a:pt x="1742" y="6315"/>
                  </a:lnTo>
                  <a:lnTo>
                    <a:pt x="2037" y="6462"/>
                  </a:lnTo>
                  <a:lnTo>
                    <a:pt x="2361" y="6580"/>
                  </a:lnTo>
                  <a:lnTo>
                    <a:pt x="2686" y="6639"/>
                  </a:lnTo>
                  <a:lnTo>
                    <a:pt x="3011" y="6698"/>
                  </a:lnTo>
                  <a:lnTo>
                    <a:pt x="3335" y="6728"/>
                  </a:lnTo>
                  <a:lnTo>
                    <a:pt x="3689" y="6698"/>
                  </a:lnTo>
                  <a:lnTo>
                    <a:pt x="4014" y="6639"/>
                  </a:lnTo>
                  <a:lnTo>
                    <a:pt x="4338" y="6580"/>
                  </a:lnTo>
                  <a:lnTo>
                    <a:pt x="4663" y="6462"/>
                  </a:lnTo>
                  <a:lnTo>
                    <a:pt x="4958" y="6315"/>
                  </a:lnTo>
                  <a:lnTo>
                    <a:pt x="5224" y="6138"/>
                  </a:lnTo>
                  <a:lnTo>
                    <a:pt x="5489" y="5961"/>
                  </a:lnTo>
                  <a:lnTo>
                    <a:pt x="5725" y="5725"/>
                  </a:lnTo>
                  <a:lnTo>
                    <a:pt x="5932" y="5489"/>
                  </a:lnTo>
                  <a:lnTo>
                    <a:pt x="6138" y="5253"/>
                  </a:lnTo>
                  <a:lnTo>
                    <a:pt x="6315" y="4958"/>
                  </a:lnTo>
                  <a:lnTo>
                    <a:pt x="6433" y="4662"/>
                  </a:lnTo>
                  <a:lnTo>
                    <a:pt x="6551" y="4367"/>
                  </a:lnTo>
                  <a:lnTo>
                    <a:pt x="6640" y="4043"/>
                  </a:lnTo>
                  <a:lnTo>
                    <a:pt x="6699" y="3689"/>
                  </a:lnTo>
                  <a:lnTo>
                    <a:pt x="6699" y="3364"/>
                  </a:lnTo>
                  <a:lnTo>
                    <a:pt x="6699" y="3010"/>
                  </a:lnTo>
                  <a:lnTo>
                    <a:pt x="6640" y="2685"/>
                  </a:lnTo>
                  <a:lnTo>
                    <a:pt x="6551" y="2361"/>
                  </a:lnTo>
                  <a:lnTo>
                    <a:pt x="6433" y="2036"/>
                  </a:lnTo>
                  <a:lnTo>
                    <a:pt x="6315" y="1771"/>
                  </a:lnTo>
                  <a:lnTo>
                    <a:pt x="6138" y="1476"/>
                  </a:lnTo>
                  <a:lnTo>
                    <a:pt x="5932" y="1210"/>
                  </a:lnTo>
                  <a:lnTo>
                    <a:pt x="5725" y="974"/>
                  </a:lnTo>
                  <a:lnTo>
                    <a:pt x="5489" y="767"/>
                  </a:lnTo>
                  <a:lnTo>
                    <a:pt x="5224" y="561"/>
                  </a:lnTo>
                  <a:lnTo>
                    <a:pt x="4958" y="413"/>
                  </a:lnTo>
                  <a:lnTo>
                    <a:pt x="4663" y="266"/>
                  </a:lnTo>
                  <a:lnTo>
                    <a:pt x="4338" y="148"/>
                  </a:lnTo>
                  <a:lnTo>
                    <a:pt x="4014"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6"/>
            <p:cNvSpPr/>
            <p:nvPr/>
          </p:nvSpPr>
          <p:spPr>
            <a:xfrm flipH="1">
              <a:off x="3688820" y="2868767"/>
              <a:ext cx="56423" cy="56423"/>
            </a:xfrm>
            <a:custGeom>
              <a:avLst/>
              <a:gdLst/>
              <a:ahLst/>
              <a:cxnLst/>
              <a:rect l="l" t="t" r="r" b="b"/>
              <a:pathLst>
                <a:path w="6729" h="6729" extrusionOk="0">
                  <a:moveTo>
                    <a:pt x="3365" y="1"/>
                  </a:moveTo>
                  <a:lnTo>
                    <a:pt x="3040" y="30"/>
                  </a:lnTo>
                  <a:lnTo>
                    <a:pt x="2686" y="60"/>
                  </a:lnTo>
                  <a:lnTo>
                    <a:pt x="2362" y="148"/>
                  </a:lnTo>
                  <a:lnTo>
                    <a:pt x="2066" y="266"/>
                  </a:lnTo>
                  <a:lnTo>
                    <a:pt x="1771" y="414"/>
                  </a:lnTo>
                  <a:lnTo>
                    <a:pt x="1506" y="562"/>
                  </a:lnTo>
                  <a:lnTo>
                    <a:pt x="1240" y="768"/>
                  </a:lnTo>
                  <a:lnTo>
                    <a:pt x="1004" y="975"/>
                  </a:lnTo>
                  <a:lnTo>
                    <a:pt x="768" y="1211"/>
                  </a:lnTo>
                  <a:lnTo>
                    <a:pt x="591" y="1476"/>
                  </a:lnTo>
                  <a:lnTo>
                    <a:pt x="414" y="1771"/>
                  </a:lnTo>
                  <a:lnTo>
                    <a:pt x="267" y="2066"/>
                  </a:lnTo>
                  <a:lnTo>
                    <a:pt x="149" y="2361"/>
                  </a:lnTo>
                  <a:lnTo>
                    <a:pt x="89" y="2686"/>
                  </a:lnTo>
                  <a:lnTo>
                    <a:pt x="30" y="3011"/>
                  </a:lnTo>
                  <a:lnTo>
                    <a:pt x="1" y="3365"/>
                  </a:lnTo>
                  <a:lnTo>
                    <a:pt x="30" y="3719"/>
                  </a:lnTo>
                  <a:lnTo>
                    <a:pt x="89" y="4043"/>
                  </a:lnTo>
                  <a:lnTo>
                    <a:pt x="149" y="4368"/>
                  </a:lnTo>
                  <a:lnTo>
                    <a:pt x="267" y="4663"/>
                  </a:lnTo>
                  <a:lnTo>
                    <a:pt x="414" y="4958"/>
                  </a:lnTo>
                  <a:lnTo>
                    <a:pt x="591" y="5253"/>
                  </a:lnTo>
                  <a:lnTo>
                    <a:pt x="768" y="5489"/>
                  </a:lnTo>
                  <a:lnTo>
                    <a:pt x="1004" y="5725"/>
                  </a:lnTo>
                  <a:lnTo>
                    <a:pt x="1240" y="5961"/>
                  </a:lnTo>
                  <a:lnTo>
                    <a:pt x="1506" y="6138"/>
                  </a:lnTo>
                  <a:lnTo>
                    <a:pt x="1771" y="6315"/>
                  </a:lnTo>
                  <a:lnTo>
                    <a:pt x="2066" y="6463"/>
                  </a:lnTo>
                  <a:lnTo>
                    <a:pt x="2362" y="6581"/>
                  </a:lnTo>
                  <a:lnTo>
                    <a:pt x="2686" y="6670"/>
                  </a:lnTo>
                  <a:lnTo>
                    <a:pt x="3040" y="6699"/>
                  </a:lnTo>
                  <a:lnTo>
                    <a:pt x="3365" y="6729"/>
                  </a:lnTo>
                  <a:lnTo>
                    <a:pt x="3719" y="6699"/>
                  </a:lnTo>
                  <a:lnTo>
                    <a:pt x="4043" y="6670"/>
                  </a:lnTo>
                  <a:lnTo>
                    <a:pt x="4368" y="6581"/>
                  </a:lnTo>
                  <a:lnTo>
                    <a:pt x="4693" y="6463"/>
                  </a:lnTo>
                  <a:lnTo>
                    <a:pt x="4988" y="6315"/>
                  </a:lnTo>
                  <a:lnTo>
                    <a:pt x="5253" y="6138"/>
                  </a:lnTo>
                  <a:lnTo>
                    <a:pt x="5519" y="5961"/>
                  </a:lnTo>
                  <a:lnTo>
                    <a:pt x="5755" y="5725"/>
                  </a:lnTo>
                  <a:lnTo>
                    <a:pt x="5961" y="5489"/>
                  </a:lnTo>
                  <a:lnTo>
                    <a:pt x="6168" y="5253"/>
                  </a:lnTo>
                  <a:lnTo>
                    <a:pt x="6316" y="4958"/>
                  </a:lnTo>
                  <a:lnTo>
                    <a:pt x="6463" y="4663"/>
                  </a:lnTo>
                  <a:lnTo>
                    <a:pt x="6581" y="4368"/>
                  </a:lnTo>
                  <a:lnTo>
                    <a:pt x="6670" y="4043"/>
                  </a:lnTo>
                  <a:lnTo>
                    <a:pt x="6729" y="3719"/>
                  </a:lnTo>
                  <a:lnTo>
                    <a:pt x="6729" y="3365"/>
                  </a:lnTo>
                  <a:lnTo>
                    <a:pt x="6729" y="3011"/>
                  </a:lnTo>
                  <a:lnTo>
                    <a:pt x="6670" y="2686"/>
                  </a:lnTo>
                  <a:lnTo>
                    <a:pt x="6581" y="2361"/>
                  </a:lnTo>
                  <a:lnTo>
                    <a:pt x="6463" y="2066"/>
                  </a:lnTo>
                  <a:lnTo>
                    <a:pt x="6316" y="1771"/>
                  </a:lnTo>
                  <a:lnTo>
                    <a:pt x="6168" y="1476"/>
                  </a:lnTo>
                  <a:lnTo>
                    <a:pt x="5961" y="1211"/>
                  </a:lnTo>
                  <a:lnTo>
                    <a:pt x="5755" y="975"/>
                  </a:lnTo>
                  <a:lnTo>
                    <a:pt x="5519" y="768"/>
                  </a:lnTo>
                  <a:lnTo>
                    <a:pt x="5253" y="562"/>
                  </a:lnTo>
                  <a:lnTo>
                    <a:pt x="4988" y="414"/>
                  </a:lnTo>
                  <a:lnTo>
                    <a:pt x="4693"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6"/>
            <p:cNvSpPr/>
            <p:nvPr/>
          </p:nvSpPr>
          <p:spPr>
            <a:xfrm flipH="1">
              <a:off x="3586632" y="2868767"/>
              <a:ext cx="56423" cy="56423"/>
            </a:xfrm>
            <a:custGeom>
              <a:avLst/>
              <a:gdLst/>
              <a:ahLst/>
              <a:cxnLst/>
              <a:rect l="l" t="t" r="r" b="b"/>
              <a:pathLst>
                <a:path w="6729" h="6729" extrusionOk="0">
                  <a:moveTo>
                    <a:pt x="3364" y="1"/>
                  </a:moveTo>
                  <a:lnTo>
                    <a:pt x="3040" y="30"/>
                  </a:lnTo>
                  <a:lnTo>
                    <a:pt x="2686" y="60"/>
                  </a:lnTo>
                  <a:lnTo>
                    <a:pt x="2361" y="148"/>
                  </a:lnTo>
                  <a:lnTo>
                    <a:pt x="2066" y="266"/>
                  </a:lnTo>
                  <a:lnTo>
                    <a:pt x="1771" y="414"/>
                  </a:lnTo>
                  <a:lnTo>
                    <a:pt x="1505"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5" y="6138"/>
                  </a:lnTo>
                  <a:lnTo>
                    <a:pt x="1771" y="6315"/>
                  </a:lnTo>
                  <a:lnTo>
                    <a:pt x="2066" y="6463"/>
                  </a:lnTo>
                  <a:lnTo>
                    <a:pt x="2361" y="6581"/>
                  </a:lnTo>
                  <a:lnTo>
                    <a:pt x="2686" y="6670"/>
                  </a:lnTo>
                  <a:lnTo>
                    <a:pt x="3040" y="6699"/>
                  </a:lnTo>
                  <a:lnTo>
                    <a:pt x="3364" y="6729"/>
                  </a:lnTo>
                  <a:lnTo>
                    <a:pt x="3718" y="6699"/>
                  </a:lnTo>
                  <a:lnTo>
                    <a:pt x="4043" y="6670"/>
                  </a:lnTo>
                  <a:lnTo>
                    <a:pt x="4368" y="6581"/>
                  </a:lnTo>
                  <a:lnTo>
                    <a:pt x="4692" y="6463"/>
                  </a:lnTo>
                  <a:lnTo>
                    <a:pt x="4987" y="6315"/>
                  </a:lnTo>
                  <a:lnTo>
                    <a:pt x="5253" y="6138"/>
                  </a:lnTo>
                  <a:lnTo>
                    <a:pt x="5518" y="5961"/>
                  </a:lnTo>
                  <a:lnTo>
                    <a:pt x="5754"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4" y="975"/>
                  </a:lnTo>
                  <a:lnTo>
                    <a:pt x="5518" y="768"/>
                  </a:lnTo>
                  <a:lnTo>
                    <a:pt x="5253" y="562"/>
                  </a:lnTo>
                  <a:lnTo>
                    <a:pt x="4987" y="414"/>
                  </a:lnTo>
                  <a:lnTo>
                    <a:pt x="4692" y="266"/>
                  </a:lnTo>
                  <a:lnTo>
                    <a:pt x="4368"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6"/>
            <p:cNvSpPr/>
            <p:nvPr/>
          </p:nvSpPr>
          <p:spPr>
            <a:xfrm flipH="1">
              <a:off x="3484453" y="2868767"/>
              <a:ext cx="56414" cy="56423"/>
            </a:xfrm>
            <a:custGeom>
              <a:avLst/>
              <a:gdLst/>
              <a:ahLst/>
              <a:cxnLst/>
              <a:rect l="l" t="t" r="r" b="b"/>
              <a:pathLst>
                <a:path w="6728" h="6729" extrusionOk="0">
                  <a:moveTo>
                    <a:pt x="3364" y="1"/>
                  </a:moveTo>
                  <a:lnTo>
                    <a:pt x="3039" y="30"/>
                  </a:lnTo>
                  <a:lnTo>
                    <a:pt x="2685" y="60"/>
                  </a:lnTo>
                  <a:lnTo>
                    <a:pt x="2361" y="148"/>
                  </a:lnTo>
                  <a:lnTo>
                    <a:pt x="2066" y="266"/>
                  </a:lnTo>
                  <a:lnTo>
                    <a:pt x="1771" y="414"/>
                  </a:lnTo>
                  <a:lnTo>
                    <a:pt x="1505" y="562"/>
                  </a:lnTo>
                  <a:lnTo>
                    <a:pt x="1239" y="768"/>
                  </a:lnTo>
                  <a:lnTo>
                    <a:pt x="1003" y="975"/>
                  </a:lnTo>
                  <a:lnTo>
                    <a:pt x="767" y="1211"/>
                  </a:lnTo>
                  <a:lnTo>
                    <a:pt x="590" y="1476"/>
                  </a:lnTo>
                  <a:lnTo>
                    <a:pt x="413" y="1771"/>
                  </a:lnTo>
                  <a:lnTo>
                    <a:pt x="266" y="2066"/>
                  </a:lnTo>
                  <a:lnTo>
                    <a:pt x="177" y="2361"/>
                  </a:lnTo>
                  <a:lnTo>
                    <a:pt x="89" y="2686"/>
                  </a:lnTo>
                  <a:lnTo>
                    <a:pt x="30" y="3011"/>
                  </a:lnTo>
                  <a:lnTo>
                    <a:pt x="0" y="3365"/>
                  </a:lnTo>
                  <a:lnTo>
                    <a:pt x="30" y="3719"/>
                  </a:lnTo>
                  <a:lnTo>
                    <a:pt x="89" y="4043"/>
                  </a:lnTo>
                  <a:lnTo>
                    <a:pt x="177" y="4368"/>
                  </a:lnTo>
                  <a:lnTo>
                    <a:pt x="266" y="4663"/>
                  </a:lnTo>
                  <a:lnTo>
                    <a:pt x="413" y="4958"/>
                  </a:lnTo>
                  <a:lnTo>
                    <a:pt x="590" y="5253"/>
                  </a:lnTo>
                  <a:lnTo>
                    <a:pt x="767" y="5489"/>
                  </a:lnTo>
                  <a:lnTo>
                    <a:pt x="1003" y="5725"/>
                  </a:lnTo>
                  <a:lnTo>
                    <a:pt x="1239" y="5961"/>
                  </a:lnTo>
                  <a:lnTo>
                    <a:pt x="1505" y="6138"/>
                  </a:lnTo>
                  <a:lnTo>
                    <a:pt x="1771" y="6315"/>
                  </a:lnTo>
                  <a:lnTo>
                    <a:pt x="2066" y="6463"/>
                  </a:lnTo>
                  <a:lnTo>
                    <a:pt x="2361" y="6581"/>
                  </a:lnTo>
                  <a:lnTo>
                    <a:pt x="2685" y="6670"/>
                  </a:lnTo>
                  <a:lnTo>
                    <a:pt x="3039" y="6699"/>
                  </a:lnTo>
                  <a:lnTo>
                    <a:pt x="3364" y="6729"/>
                  </a:lnTo>
                  <a:lnTo>
                    <a:pt x="3718" y="6699"/>
                  </a:lnTo>
                  <a:lnTo>
                    <a:pt x="4043" y="6670"/>
                  </a:lnTo>
                  <a:lnTo>
                    <a:pt x="4367" y="6581"/>
                  </a:lnTo>
                  <a:lnTo>
                    <a:pt x="4692" y="6463"/>
                  </a:lnTo>
                  <a:lnTo>
                    <a:pt x="4987" y="6315"/>
                  </a:lnTo>
                  <a:lnTo>
                    <a:pt x="5252" y="6138"/>
                  </a:lnTo>
                  <a:lnTo>
                    <a:pt x="5518" y="5961"/>
                  </a:lnTo>
                  <a:lnTo>
                    <a:pt x="5754" y="5725"/>
                  </a:lnTo>
                  <a:lnTo>
                    <a:pt x="5961" y="5489"/>
                  </a:lnTo>
                  <a:lnTo>
                    <a:pt x="6167" y="5253"/>
                  </a:lnTo>
                  <a:lnTo>
                    <a:pt x="6344" y="4958"/>
                  </a:lnTo>
                  <a:lnTo>
                    <a:pt x="6462" y="4663"/>
                  </a:lnTo>
                  <a:lnTo>
                    <a:pt x="6580" y="4368"/>
                  </a:lnTo>
                  <a:lnTo>
                    <a:pt x="6669" y="4043"/>
                  </a:lnTo>
                  <a:lnTo>
                    <a:pt x="6728" y="3719"/>
                  </a:lnTo>
                  <a:lnTo>
                    <a:pt x="6728" y="3365"/>
                  </a:lnTo>
                  <a:lnTo>
                    <a:pt x="6728" y="3011"/>
                  </a:lnTo>
                  <a:lnTo>
                    <a:pt x="6669" y="2686"/>
                  </a:lnTo>
                  <a:lnTo>
                    <a:pt x="6580" y="2361"/>
                  </a:lnTo>
                  <a:lnTo>
                    <a:pt x="6462" y="2066"/>
                  </a:lnTo>
                  <a:lnTo>
                    <a:pt x="6344" y="1771"/>
                  </a:lnTo>
                  <a:lnTo>
                    <a:pt x="6167" y="1476"/>
                  </a:lnTo>
                  <a:lnTo>
                    <a:pt x="5961" y="1211"/>
                  </a:lnTo>
                  <a:lnTo>
                    <a:pt x="5754" y="975"/>
                  </a:lnTo>
                  <a:lnTo>
                    <a:pt x="5518" y="768"/>
                  </a:lnTo>
                  <a:lnTo>
                    <a:pt x="5252" y="562"/>
                  </a:lnTo>
                  <a:lnTo>
                    <a:pt x="4987" y="414"/>
                  </a:lnTo>
                  <a:lnTo>
                    <a:pt x="4692" y="266"/>
                  </a:lnTo>
                  <a:lnTo>
                    <a:pt x="4367"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6"/>
            <p:cNvSpPr/>
            <p:nvPr/>
          </p:nvSpPr>
          <p:spPr>
            <a:xfrm flipH="1">
              <a:off x="3382265" y="2868767"/>
              <a:ext cx="56423" cy="56423"/>
            </a:xfrm>
            <a:custGeom>
              <a:avLst/>
              <a:gdLst/>
              <a:ahLst/>
              <a:cxnLst/>
              <a:rect l="l" t="t" r="r" b="b"/>
              <a:pathLst>
                <a:path w="6729" h="6729" extrusionOk="0">
                  <a:moveTo>
                    <a:pt x="3365" y="1"/>
                  </a:moveTo>
                  <a:lnTo>
                    <a:pt x="3040" y="30"/>
                  </a:lnTo>
                  <a:lnTo>
                    <a:pt x="2686" y="60"/>
                  </a:lnTo>
                  <a:lnTo>
                    <a:pt x="2391" y="148"/>
                  </a:lnTo>
                  <a:lnTo>
                    <a:pt x="2066" y="266"/>
                  </a:lnTo>
                  <a:lnTo>
                    <a:pt x="1771" y="414"/>
                  </a:lnTo>
                  <a:lnTo>
                    <a:pt x="1506"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6" y="6138"/>
                  </a:lnTo>
                  <a:lnTo>
                    <a:pt x="1771" y="6315"/>
                  </a:lnTo>
                  <a:lnTo>
                    <a:pt x="2066" y="6463"/>
                  </a:lnTo>
                  <a:lnTo>
                    <a:pt x="2391" y="6581"/>
                  </a:lnTo>
                  <a:lnTo>
                    <a:pt x="2686" y="6670"/>
                  </a:lnTo>
                  <a:lnTo>
                    <a:pt x="3040" y="6699"/>
                  </a:lnTo>
                  <a:lnTo>
                    <a:pt x="3365" y="6729"/>
                  </a:lnTo>
                  <a:lnTo>
                    <a:pt x="3719" y="6699"/>
                  </a:lnTo>
                  <a:lnTo>
                    <a:pt x="4043" y="6670"/>
                  </a:lnTo>
                  <a:lnTo>
                    <a:pt x="4368" y="6581"/>
                  </a:lnTo>
                  <a:lnTo>
                    <a:pt x="4692" y="6463"/>
                  </a:lnTo>
                  <a:lnTo>
                    <a:pt x="4987" y="6315"/>
                  </a:lnTo>
                  <a:lnTo>
                    <a:pt x="5253" y="6138"/>
                  </a:lnTo>
                  <a:lnTo>
                    <a:pt x="5519" y="5961"/>
                  </a:lnTo>
                  <a:lnTo>
                    <a:pt x="5755"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5" y="975"/>
                  </a:lnTo>
                  <a:lnTo>
                    <a:pt x="5519" y="768"/>
                  </a:lnTo>
                  <a:lnTo>
                    <a:pt x="5253" y="562"/>
                  </a:lnTo>
                  <a:lnTo>
                    <a:pt x="4987" y="414"/>
                  </a:lnTo>
                  <a:lnTo>
                    <a:pt x="4692"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6"/>
            <p:cNvSpPr/>
            <p:nvPr/>
          </p:nvSpPr>
          <p:spPr>
            <a:xfrm flipH="1">
              <a:off x="3280085" y="2868767"/>
              <a:ext cx="56171" cy="56423"/>
            </a:xfrm>
            <a:custGeom>
              <a:avLst/>
              <a:gdLst/>
              <a:ahLst/>
              <a:cxnLst/>
              <a:rect l="l" t="t" r="r" b="b"/>
              <a:pathLst>
                <a:path w="6699" h="6729" extrusionOk="0">
                  <a:moveTo>
                    <a:pt x="3335" y="1"/>
                  </a:moveTo>
                  <a:lnTo>
                    <a:pt x="3011" y="30"/>
                  </a:lnTo>
                  <a:lnTo>
                    <a:pt x="2656" y="60"/>
                  </a:lnTo>
                  <a:lnTo>
                    <a:pt x="2361" y="148"/>
                  </a:lnTo>
                  <a:lnTo>
                    <a:pt x="2037" y="266"/>
                  </a:lnTo>
                  <a:lnTo>
                    <a:pt x="1742" y="414"/>
                  </a:lnTo>
                  <a:lnTo>
                    <a:pt x="1476" y="562"/>
                  </a:lnTo>
                  <a:lnTo>
                    <a:pt x="1211" y="768"/>
                  </a:lnTo>
                  <a:lnTo>
                    <a:pt x="975" y="975"/>
                  </a:lnTo>
                  <a:lnTo>
                    <a:pt x="768" y="1211"/>
                  </a:lnTo>
                  <a:lnTo>
                    <a:pt x="561" y="1476"/>
                  </a:lnTo>
                  <a:lnTo>
                    <a:pt x="384" y="1771"/>
                  </a:lnTo>
                  <a:lnTo>
                    <a:pt x="237" y="2066"/>
                  </a:lnTo>
                  <a:lnTo>
                    <a:pt x="148" y="2361"/>
                  </a:lnTo>
                  <a:lnTo>
                    <a:pt x="60" y="2686"/>
                  </a:lnTo>
                  <a:lnTo>
                    <a:pt x="1" y="3011"/>
                  </a:lnTo>
                  <a:lnTo>
                    <a:pt x="1" y="3365"/>
                  </a:lnTo>
                  <a:lnTo>
                    <a:pt x="1" y="3719"/>
                  </a:lnTo>
                  <a:lnTo>
                    <a:pt x="60" y="4043"/>
                  </a:lnTo>
                  <a:lnTo>
                    <a:pt x="148" y="4368"/>
                  </a:lnTo>
                  <a:lnTo>
                    <a:pt x="237" y="4663"/>
                  </a:lnTo>
                  <a:lnTo>
                    <a:pt x="384" y="4958"/>
                  </a:lnTo>
                  <a:lnTo>
                    <a:pt x="561" y="5253"/>
                  </a:lnTo>
                  <a:lnTo>
                    <a:pt x="768" y="5489"/>
                  </a:lnTo>
                  <a:lnTo>
                    <a:pt x="975" y="5725"/>
                  </a:lnTo>
                  <a:lnTo>
                    <a:pt x="1211" y="5961"/>
                  </a:lnTo>
                  <a:lnTo>
                    <a:pt x="1476" y="6138"/>
                  </a:lnTo>
                  <a:lnTo>
                    <a:pt x="1742" y="6315"/>
                  </a:lnTo>
                  <a:lnTo>
                    <a:pt x="2037" y="6463"/>
                  </a:lnTo>
                  <a:lnTo>
                    <a:pt x="2361" y="6581"/>
                  </a:lnTo>
                  <a:lnTo>
                    <a:pt x="2656" y="6670"/>
                  </a:lnTo>
                  <a:lnTo>
                    <a:pt x="3011" y="6699"/>
                  </a:lnTo>
                  <a:lnTo>
                    <a:pt x="3335" y="6729"/>
                  </a:lnTo>
                  <a:lnTo>
                    <a:pt x="3689" y="6699"/>
                  </a:lnTo>
                  <a:lnTo>
                    <a:pt x="4014" y="6670"/>
                  </a:lnTo>
                  <a:lnTo>
                    <a:pt x="4338" y="6581"/>
                  </a:lnTo>
                  <a:lnTo>
                    <a:pt x="4663" y="6463"/>
                  </a:lnTo>
                  <a:lnTo>
                    <a:pt x="4958" y="6315"/>
                  </a:lnTo>
                  <a:lnTo>
                    <a:pt x="5224" y="6138"/>
                  </a:lnTo>
                  <a:lnTo>
                    <a:pt x="5489" y="5961"/>
                  </a:lnTo>
                  <a:lnTo>
                    <a:pt x="5725" y="5725"/>
                  </a:lnTo>
                  <a:lnTo>
                    <a:pt x="5932"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2" y="1211"/>
                  </a:lnTo>
                  <a:lnTo>
                    <a:pt x="5725" y="975"/>
                  </a:lnTo>
                  <a:lnTo>
                    <a:pt x="5489" y="768"/>
                  </a:lnTo>
                  <a:lnTo>
                    <a:pt x="5224" y="562"/>
                  </a:lnTo>
                  <a:lnTo>
                    <a:pt x="4958" y="414"/>
                  </a:lnTo>
                  <a:lnTo>
                    <a:pt x="4663" y="266"/>
                  </a:lnTo>
                  <a:lnTo>
                    <a:pt x="4338" y="148"/>
                  </a:lnTo>
                  <a:lnTo>
                    <a:pt x="4014" y="60"/>
                  </a:lnTo>
                  <a:lnTo>
                    <a:pt x="3689" y="30"/>
                  </a:lnTo>
                  <a:lnTo>
                    <a:pt x="3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6"/>
            <p:cNvSpPr/>
            <p:nvPr/>
          </p:nvSpPr>
          <p:spPr>
            <a:xfrm flipH="1">
              <a:off x="3177897" y="2868767"/>
              <a:ext cx="56171" cy="56423"/>
            </a:xfrm>
            <a:custGeom>
              <a:avLst/>
              <a:gdLst/>
              <a:ahLst/>
              <a:cxnLst/>
              <a:rect l="l" t="t" r="r" b="b"/>
              <a:pathLst>
                <a:path w="6699" h="6729" extrusionOk="0">
                  <a:moveTo>
                    <a:pt x="3364" y="1"/>
                  </a:moveTo>
                  <a:lnTo>
                    <a:pt x="3010" y="30"/>
                  </a:lnTo>
                  <a:lnTo>
                    <a:pt x="2686" y="60"/>
                  </a:lnTo>
                  <a:lnTo>
                    <a:pt x="2361" y="148"/>
                  </a:lnTo>
                  <a:lnTo>
                    <a:pt x="2036" y="266"/>
                  </a:lnTo>
                  <a:lnTo>
                    <a:pt x="1741" y="414"/>
                  </a:lnTo>
                  <a:lnTo>
                    <a:pt x="1476" y="562"/>
                  </a:lnTo>
                  <a:lnTo>
                    <a:pt x="1210" y="768"/>
                  </a:lnTo>
                  <a:lnTo>
                    <a:pt x="974" y="975"/>
                  </a:lnTo>
                  <a:lnTo>
                    <a:pt x="768" y="1211"/>
                  </a:lnTo>
                  <a:lnTo>
                    <a:pt x="561" y="1476"/>
                  </a:lnTo>
                  <a:lnTo>
                    <a:pt x="384" y="1771"/>
                  </a:lnTo>
                  <a:lnTo>
                    <a:pt x="266" y="2066"/>
                  </a:lnTo>
                  <a:lnTo>
                    <a:pt x="148" y="2361"/>
                  </a:lnTo>
                  <a:lnTo>
                    <a:pt x="59" y="2686"/>
                  </a:lnTo>
                  <a:lnTo>
                    <a:pt x="0" y="3011"/>
                  </a:lnTo>
                  <a:lnTo>
                    <a:pt x="0" y="3365"/>
                  </a:lnTo>
                  <a:lnTo>
                    <a:pt x="0" y="3719"/>
                  </a:lnTo>
                  <a:lnTo>
                    <a:pt x="59" y="4043"/>
                  </a:lnTo>
                  <a:lnTo>
                    <a:pt x="148" y="4368"/>
                  </a:lnTo>
                  <a:lnTo>
                    <a:pt x="266" y="4663"/>
                  </a:lnTo>
                  <a:lnTo>
                    <a:pt x="384" y="4958"/>
                  </a:lnTo>
                  <a:lnTo>
                    <a:pt x="561" y="5253"/>
                  </a:lnTo>
                  <a:lnTo>
                    <a:pt x="768" y="5489"/>
                  </a:lnTo>
                  <a:lnTo>
                    <a:pt x="974" y="5725"/>
                  </a:lnTo>
                  <a:lnTo>
                    <a:pt x="1210" y="5961"/>
                  </a:lnTo>
                  <a:lnTo>
                    <a:pt x="1476" y="6138"/>
                  </a:lnTo>
                  <a:lnTo>
                    <a:pt x="1741" y="6315"/>
                  </a:lnTo>
                  <a:lnTo>
                    <a:pt x="2036" y="6463"/>
                  </a:lnTo>
                  <a:lnTo>
                    <a:pt x="2361" y="6581"/>
                  </a:lnTo>
                  <a:lnTo>
                    <a:pt x="2686" y="6670"/>
                  </a:lnTo>
                  <a:lnTo>
                    <a:pt x="3010" y="6699"/>
                  </a:lnTo>
                  <a:lnTo>
                    <a:pt x="3364" y="6729"/>
                  </a:lnTo>
                  <a:lnTo>
                    <a:pt x="3689" y="6699"/>
                  </a:lnTo>
                  <a:lnTo>
                    <a:pt x="4013" y="6670"/>
                  </a:lnTo>
                  <a:lnTo>
                    <a:pt x="4338" y="6581"/>
                  </a:lnTo>
                  <a:lnTo>
                    <a:pt x="4663" y="6463"/>
                  </a:lnTo>
                  <a:lnTo>
                    <a:pt x="4958" y="6315"/>
                  </a:lnTo>
                  <a:lnTo>
                    <a:pt x="5223" y="6138"/>
                  </a:lnTo>
                  <a:lnTo>
                    <a:pt x="5489" y="5961"/>
                  </a:lnTo>
                  <a:lnTo>
                    <a:pt x="5725" y="5725"/>
                  </a:lnTo>
                  <a:lnTo>
                    <a:pt x="5931"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1" y="1211"/>
                  </a:lnTo>
                  <a:lnTo>
                    <a:pt x="5725" y="975"/>
                  </a:lnTo>
                  <a:lnTo>
                    <a:pt x="5489" y="768"/>
                  </a:lnTo>
                  <a:lnTo>
                    <a:pt x="5223" y="562"/>
                  </a:lnTo>
                  <a:lnTo>
                    <a:pt x="4958" y="414"/>
                  </a:lnTo>
                  <a:lnTo>
                    <a:pt x="4663" y="266"/>
                  </a:lnTo>
                  <a:lnTo>
                    <a:pt x="4338" y="148"/>
                  </a:lnTo>
                  <a:lnTo>
                    <a:pt x="4013" y="60"/>
                  </a:lnTo>
                  <a:lnTo>
                    <a:pt x="3689"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6"/>
            <p:cNvSpPr/>
            <p:nvPr/>
          </p:nvSpPr>
          <p:spPr>
            <a:xfrm flipH="1">
              <a:off x="3075709" y="2868767"/>
              <a:ext cx="56179" cy="56423"/>
            </a:xfrm>
            <a:custGeom>
              <a:avLst/>
              <a:gdLst/>
              <a:ahLst/>
              <a:cxnLst/>
              <a:rect l="l" t="t" r="r" b="b"/>
              <a:pathLst>
                <a:path w="6700" h="6729" extrusionOk="0">
                  <a:moveTo>
                    <a:pt x="3365" y="1"/>
                  </a:moveTo>
                  <a:lnTo>
                    <a:pt x="3011" y="30"/>
                  </a:lnTo>
                  <a:lnTo>
                    <a:pt x="2686" y="60"/>
                  </a:lnTo>
                  <a:lnTo>
                    <a:pt x="2362" y="148"/>
                  </a:lnTo>
                  <a:lnTo>
                    <a:pt x="2037" y="266"/>
                  </a:lnTo>
                  <a:lnTo>
                    <a:pt x="1742" y="414"/>
                  </a:lnTo>
                  <a:lnTo>
                    <a:pt x="1476" y="562"/>
                  </a:lnTo>
                  <a:lnTo>
                    <a:pt x="1211" y="768"/>
                  </a:lnTo>
                  <a:lnTo>
                    <a:pt x="975" y="975"/>
                  </a:lnTo>
                  <a:lnTo>
                    <a:pt x="768" y="1211"/>
                  </a:lnTo>
                  <a:lnTo>
                    <a:pt x="562" y="1476"/>
                  </a:lnTo>
                  <a:lnTo>
                    <a:pt x="385" y="1771"/>
                  </a:lnTo>
                  <a:lnTo>
                    <a:pt x="266" y="2066"/>
                  </a:lnTo>
                  <a:lnTo>
                    <a:pt x="148" y="2361"/>
                  </a:lnTo>
                  <a:lnTo>
                    <a:pt x="60" y="2686"/>
                  </a:lnTo>
                  <a:lnTo>
                    <a:pt x="1" y="3011"/>
                  </a:lnTo>
                  <a:lnTo>
                    <a:pt x="1" y="3365"/>
                  </a:lnTo>
                  <a:lnTo>
                    <a:pt x="1" y="3719"/>
                  </a:lnTo>
                  <a:lnTo>
                    <a:pt x="60" y="4043"/>
                  </a:lnTo>
                  <a:lnTo>
                    <a:pt x="148" y="4368"/>
                  </a:lnTo>
                  <a:lnTo>
                    <a:pt x="266" y="4663"/>
                  </a:lnTo>
                  <a:lnTo>
                    <a:pt x="385" y="4958"/>
                  </a:lnTo>
                  <a:lnTo>
                    <a:pt x="562" y="5253"/>
                  </a:lnTo>
                  <a:lnTo>
                    <a:pt x="768" y="5489"/>
                  </a:lnTo>
                  <a:lnTo>
                    <a:pt x="975" y="5725"/>
                  </a:lnTo>
                  <a:lnTo>
                    <a:pt x="1211" y="5961"/>
                  </a:lnTo>
                  <a:lnTo>
                    <a:pt x="1476" y="6138"/>
                  </a:lnTo>
                  <a:lnTo>
                    <a:pt x="1742" y="6315"/>
                  </a:lnTo>
                  <a:lnTo>
                    <a:pt x="2037" y="6463"/>
                  </a:lnTo>
                  <a:lnTo>
                    <a:pt x="2362" y="6581"/>
                  </a:lnTo>
                  <a:lnTo>
                    <a:pt x="2686" y="6670"/>
                  </a:lnTo>
                  <a:lnTo>
                    <a:pt x="3011" y="6699"/>
                  </a:lnTo>
                  <a:lnTo>
                    <a:pt x="3365" y="6729"/>
                  </a:lnTo>
                  <a:lnTo>
                    <a:pt x="3689" y="6699"/>
                  </a:lnTo>
                  <a:lnTo>
                    <a:pt x="4043" y="6670"/>
                  </a:lnTo>
                  <a:lnTo>
                    <a:pt x="4339" y="6581"/>
                  </a:lnTo>
                  <a:lnTo>
                    <a:pt x="4663" y="6463"/>
                  </a:lnTo>
                  <a:lnTo>
                    <a:pt x="4958" y="6315"/>
                  </a:lnTo>
                  <a:lnTo>
                    <a:pt x="5224" y="6138"/>
                  </a:lnTo>
                  <a:lnTo>
                    <a:pt x="5489" y="5961"/>
                  </a:lnTo>
                  <a:lnTo>
                    <a:pt x="5725" y="5725"/>
                  </a:lnTo>
                  <a:lnTo>
                    <a:pt x="5932" y="5489"/>
                  </a:lnTo>
                  <a:lnTo>
                    <a:pt x="6138" y="5253"/>
                  </a:lnTo>
                  <a:lnTo>
                    <a:pt x="6315" y="4958"/>
                  </a:lnTo>
                  <a:lnTo>
                    <a:pt x="6463" y="4663"/>
                  </a:lnTo>
                  <a:lnTo>
                    <a:pt x="6552" y="4368"/>
                  </a:lnTo>
                  <a:lnTo>
                    <a:pt x="6640" y="4043"/>
                  </a:lnTo>
                  <a:lnTo>
                    <a:pt x="6699" y="3719"/>
                  </a:lnTo>
                  <a:lnTo>
                    <a:pt x="6699" y="3365"/>
                  </a:lnTo>
                  <a:lnTo>
                    <a:pt x="6699" y="3011"/>
                  </a:lnTo>
                  <a:lnTo>
                    <a:pt x="6640" y="2686"/>
                  </a:lnTo>
                  <a:lnTo>
                    <a:pt x="6552" y="2361"/>
                  </a:lnTo>
                  <a:lnTo>
                    <a:pt x="6463" y="2066"/>
                  </a:lnTo>
                  <a:lnTo>
                    <a:pt x="6315" y="1771"/>
                  </a:lnTo>
                  <a:lnTo>
                    <a:pt x="6138" y="1476"/>
                  </a:lnTo>
                  <a:lnTo>
                    <a:pt x="5932" y="1211"/>
                  </a:lnTo>
                  <a:lnTo>
                    <a:pt x="5725" y="975"/>
                  </a:lnTo>
                  <a:lnTo>
                    <a:pt x="5489" y="768"/>
                  </a:lnTo>
                  <a:lnTo>
                    <a:pt x="5224" y="562"/>
                  </a:lnTo>
                  <a:lnTo>
                    <a:pt x="4958" y="414"/>
                  </a:lnTo>
                  <a:lnTo>
                    <a:pt x="4663" y="266"/>
                  </a:lnTo>
                  <a:lnTo>
                    <a:pt x="4339" y="148"/>
                  </a:lnTo>
                  <a:lnTo>
                    <a:pt x="4043" y="60"/>
                  </a:lnTo>
                  <a:lnTo>
                    <a:pt x="368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6"/>
            <p:cNvSpPr/>
            <p:nvPr/>
          </p:nvSpPr>
          <p:spPr>
            <a:xfrm flipH="1">
              <a:off x="3873148" y="2671577"/>
              <a:ext cx="389944" cy="77201"/>
            </a:xfrm>
            <a:custGeom>
              <a:avLst/>
              <a:gdLst/>
              <a:ahLst/>
              <a:cxnLst/>
              <a:rect l="l" t="t" r="r" b="b"/>
              <a:pathLst>
                <a:path w="46505" h="9207" extrusionOk="0">
                  <a:moveTo>
                    <a:pt x="4161" y="1"/>
                  </a:moveTo>
                  <a:lnTo>
                    <a:pt x="3689" y="89"/>
                  </a:lnTo>
                  <a:lnTo>
                    <a:pt x="3247" y="207"/>
                  </a:lnTo>
                  <a:lnTo>
                    <a:pt x="2834" y="355"/>
                  </a:lnTo>
                  <a:lnTo>
                    <a:pt x="2421" y="561"/>
                  </a:lnTo>
                  <a:lnTo>
                    <a:pt x="2037" y="768"/>
                  </a:lnTo>
                  <a:lnTo>
                    <a:pt x="1683" y="1033"/>
                  </a:lnTo>
                  <a:lnTo>
                    <a:pt x="1358" y="1328"/>
                  </a:lnTo>
                  <a:lnTo>
                    <a:pt x="1063" y="1682"/>
                  </a:lnTo>
                  <a:lnTo>
                    <a:pt x="798" y="2037"/>
                  </a:lnTo>
                  <a:lnTo>
                    <a:pt x="562" y="2391"/>
                  </a:lnTo>
                  <a:lnTo>
                    <a:pt x="385" y="2804"/>
                  </a:lnTo>
                  <a:lnTo>
                    <a:pt x="237" y="3217"/>
                  </a:lnTo>
                  <a:lnTo>
                    <a:pt x="119" y="3659"/>
                  </a:lnTo>
                  <a:lnTo>
                    <a:pt x="30" y="4132"/>
                  </a:lnTo>
                  <a:lnTo>
                    <a:pt x="1" y="4604"/>
                  </a:lnTo>
                  <a:lnTo>
                    <a:pt x="30" y="5076"/>
                  </a:lnTo>
                  <a:lnTo>
                    <a:pt x="119" y="5518"/>
                  </a:lnTo>
                  <a:lnTo>
                    <a:pt x="237" y="5961"/>
                  </a:lnTo>
                  <a:lnTo>
                    <a:pt x="385" y="6374"/>
                  </a:lnTo>
                  <a:lnTo>
                    <a:pt x="562" y="6787"/>
                  </a:lnTo>
                  <a:lnTo>
                    <a:pt x="798" y="7171"/>
                  </a:lnTo>
                  <a:lnTo>
                    <a:pt x="1063" y="7525"/>
                  </a:lnTo>
                  <a:lnTo>
                    <a:pt x="1358" y="7850"/>
                  </a:lnTo>
                  <a:lnTo>
                    <a:pt x="1683" y="8145"/>
                  </a:lnTo>
                  <a:lnTo>
                    <a:pt x="2037" y="8410"/>
                  </a:lnTo>
                  <a:lnTo>
                    <a:pt x="2421" y="8646"/>
                  </a:lnTo>
                  <a:lnTo>
                    <a:pt x="2834" y="8823"/>
                  </a:lnTo>
                  <a:lnTo>
                    <a:pt x="3247" y="9000"/>
                  </a:lnTo>
                  <a:lnTo>
                    <a:pt x="3689" y="9118"/>
                  </a:lnTo>
                  <a:lnTo>
                    <a:pt x="4161" y="9177"/>
                  </a:lnTo>
                  <a:lnTo>
                    <a:pt x="4634" y="9207"/>
                  </a:lnTo>
                  <a:lnTo>
                    <a:pt x="41872" y="9207"/>
                  </a:lnTo>
                  <a:lnTo>
                    <a:pt x="42344" y="9177"/>
                  </a:lnTo>
                  <a:lnTo>
                    <a:pt x="42816" y="9118"/>
                  </a:lnTo>
                  <a:lnTo>
                    <a:pt x="43259" y="9000"/>
                  </a:lnTo>
                  <a:lnTo>
                    <a:pt x="43672" y="8823"/>
                  </a:lnTo>
                  <a:lnTo>
                    <a:pt x="44085" y="8646"/>
                  </a:lnTo>
                  <a:lnTo>
                    <a:pt x="44469" y="8410"/>
                  </a:lnTo>
                  <a:lnTo>
                    <a:pt x="44823" y="8145"/>
                  </a:lnTo>
                  <a:lnTo>
                    <a:pt x="45147" y="7850"/>
                  </a:lnTo>
                  <a:lnTo>
                    <a:pt x="45442" y="7525"/>
                  </a:lnTo>
                  <a:lnTo>
                    <a:pt x="45708" y="7171"/>
                  </a:lnTo>
                  <a:lnTo>
                    <a:pt x="45944" y="6787"/>
                  </a:lnTo>
                  <a:lnTo>
                    <a:pt x="46121" y="6374"/>
                  </a:lnTo>
                  <a:lnTo>
                    <a:pt x="46298" y="5961"/>
                  </a:lnTo>
                  <a:lnTo>
                    <a:pt x="46387" y="5518"/>
                  </a:lnTo>
                  <a:lnTo>
                    <a:pt x="46475" y="5076"/>
                  </a:lnTo>
                  <a:lnTo>
                    <a:pt x="46505" y="4604"/>
                  </a:lnTo>
                  <a:lnTo>
                    <a:pt x="46475" y="4132"/>
                  </a:lnTo>
                  <a:lnTo>
                    <a:pt x="46387" y="3659"/>
                  </a:lnTo>
                  <a:lnTo>
                    <a:pt x="46298" y="3217"/>
                  </a:lnTo>
                  <a:lnTo>
                    <a:pt x="46121" y="2804"/>
                  </a:lnTo>
                  <a:lnTo>
                    <a:pt x="45944" y="2391"/>
                  </a:lnTo>
                  <a:lnTo>
                    <a:pt x="45708" y="2037"/>
                  </a:lnTo>
                  <a:lnTo>
                    <a:pt x="45442" y="1682"/>
                  </a:lnTo>
                  <a:lnTo>
                    <a:pt x="45147" y="1328"/>
                  </a:lnTo>
                  <a:lnTo>
                    <a:pt x="44823" y="1033"/>
                  </a:lnTo>
                  <a:lnTo>
                    <a:pt x="44469" y="768"/>
                  </a:lnTo>
                  <a:lnTo>
                    <a:pt x="44085" y="561"/>
                  </a:lnTo>
                  <a:lnTo>
                    <a:pt x="43672" y="355"/>
                  </a:lnTo>
                  <a:lnTo>
                    <a:pt x="43259" y="207"/>
                  </a:lnTo>
                  <a:lnTo>
                    <a:pt x="42816" y="89"/>
                  </a:lnTo>
                  <a:lnTo>
                    <a:pt x="4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6"/>
            <p:cNvSpPr/>
            <p:nvPr/>
          </p:nvSpPr>
          <p:spPr>
            <a:xfrm flipH="1">
              <a:off x="4481798" y="2934338"/>
              <a:ext cx="210807" cy="105156"/>
            </a:xfrm>
            <a:custGeom>
              <a:avLst/>
              <a:gdLst/>
              <a:ahLst/>
              <a:cxnLst/>
              <a:rect l="l" t="t" r="r" b="b"/>
              <a:pathLst>
                <a:path w="25141" h="12541" extrusionOk="0">
                  <a:moveTo>
                    <a:pt x="6285" y="0"/>
                  </a:moveTo>
                  <a:lnTo>
                    <a:pt x="5636" y="30"/>
                  </a:lnTo>
                  <a:lnTo>
                    <a:pt x="5016" y="118"/>
                  </a:lnTo>
                  <a:lnTo>
                    <a:pt x="4426" y="266"/>
                  </a:lnTo>
                  <a:lnTo>
                    <a:pt x="3836" y="502"/>
                  </a:lnTo>
                  <a:lnTo>
                    <a:pt x="3305" y="768"/>
                  </a:lnTo>
                  <a:lnTo>
                    <a:pt x="2774" y="1063"/>
                  </a:lnTo>
                  <a:lnTo>
                    <a:pt x="2302" y="1446"/>
                  </a:lnTo>
                  <a:lnTo>
                    <a:pt x="1859" y="1830"/>
                  </a:lnTo>
                  <a:lnTo>
                    <a:pt x="1446" y="2272"/>
                  </a:lnTo>
                  <a:lnTo>
                    <a:pt x="1092" y="2774"/>
                  </a:lnTo>
                  <a:lnTo>
                    <a:pt x="767" y="3276"/>
                  </a:lnTo>
                  <a:lnTo>
                    <a:pt x="502" y="3836"/>
                  </a:lnTo>
                  <a:lnTo>
                    <a:pt x="295" y="4426"/>
                  </a:lnTo>
                  <a:lnTo>
                    <a:pt x="148" y="5017"/>
                  </a:lnTo>
                  <a:lnTo>
                    <a:pt x="30" y="5636"/>
                  </a:lnTo>
                  <a:lnTo>
                    <a:pt x="0" y="6285"/>
                  </a:lnTo>
                  <a:lnTo>
                    <a:pt x="30" y="6905"/>
                  </a:lnTo>
                  <a:lnTo>
                    <a:pt x="148" y="7525"/>
                  </a:lnTo>
                  <a:lnTo>
                    <a:pt x="295" y="8144"/>
                  </a:lnTo>
                  <a:lnTo>
                    <a:pt x="502" y="8705"/>
                  </a:lnTo>
                  <a:lnTo>
                    <a:pt x="767" y="9266"/>
                  </a:lnTo>
                  <a:lnTo>
                    <a:pt x="1092" y="9767"/>
                  </a:lnTo>
                  <a:lnTo>
                    <a:pt x="1446" y="10269"/>
                  </a:lnTo>
                  <a:lnTo>
                    <a:pt x="1859" y="10711"/>
                  </a:lnTo>
                  <a:lnTo>
                    <a:pt x="2302" y="11125"/>
                  </a:lnTo>
                  <a:lnTo>
                    <a:pt x="2774" y="11479"/>
                  </a:lnTo>
                  <a:lnTo>
                    <a:pt x="3305" y="11803"/>
                  </a:lnTo>
                  <a:lnTo>
                    <a:pt x="3836" y="12069"/>
                  </a:lnTo>
                  <a:lnTo>
                    <a:pt x="4426" y="12275"/>
                  </a:lnTo>
                  <a:lnTo>
                    <a:pt x="5016" y="12423"/>
                  </a:lnTo>
                  <a:lnTo>
                    <a:pt x="5636" y="12511"/>
                  </a:lnTo>
                  <a:lnTo>
                    <a:pt x="6285" y="12541"/>
                  </a:lnTo>
                  <a:lnTo>
                    <a:pt x="18855" y="12541"/>
                  </a:lnTo>
                  <a:lnTo>
                    <a:pt x="19475" y="12511"/>
                  </a:lnTo>
                  <a:lnTo>
                    <a:pt x="20095" y="12423"/>
                  </a:lnTo>
                  <a:lnTo>
                    <a:pt x="20714" y="12275"/>
                  </a:lnTo>
                  <a:lnTo>
                    <a:pt x="21275" y="12069"/>
                  </a:lnTo>
                  <a:lnTo>
                    <a:pt x="21836" y="11803"/>
                  </a:lnTo>
                  <a:lnTo>
                    <a:pt x="22337" y="11479"/>
                  </a:lnTo>
                  <a:lnTo>
                    <a:pt x="22839" y="11125"/>
                  </a:lnTo>
                  <a:lnTo>
                    <a:pt x="23281" y="10711"/>
                  </a:lnTo>
                  <a:lnTo>
                    <a:pt x="23694" y="10269"/>
                  </a:lnTo>
                  <a:lnTo>
                    <a:pt x="24049" y="9767"/>
                  </a:lnTo>
                  <a:lnTo>
                    <a:pt x="24373" y="9266"/>
                  </a:lnTo>
                  <a:lnTo>
                    <a:pt x="24639" y="8705"/>
                  </a:lnTo>
                  <a:lnTo>
                    <a:pt x="24845" y="8144"/>
                  </a:lnTo>
                  <a:lnTo>
                    <a:pt x="24993" y="7525"/>
                  </a:lnTo>
                  <a:lnTo>
                    <a:pt x="25081" y="6905"/>
                  </a:lnTo>
                  <a:lnTo>
                    <a:pt x="25140" y="6285"/>
                  </a:lnTo>
                  <a:lnTo>
                    <a:pt x="25081" y="5636"/>
                  </a:lnTo>
                  <a:lnTo>
                    <a:pt x="24993" y="5017"/>
                  </a:lnTo>
                  <a:lnTo>
                    <a:pt x="24845" y="4426"/>
                  </a:lnTo>
                  <a:lnTo>
                    <a:pt x="24639" y="3836"/>
                  </a:lnTo>
                  <a:lnTo>
                    <a:pt x="24373" y="3276"/>
                  </a:lnTo>
                  <a:lnTo>
                    <a:pt x="24049" y="2774"/>
                  </a:lnTo>
                  <a:lnTo>
                    <a:pt x="23694" y="2272"/>
                  </a:lnTo>
                  <a:lnTo>
                    <a:pt x="23281" y="1830"/>
                  </a:lnTo>
                  <a:lnTo>
                    <a:pt x="22839" y="1446"/>
                  </a:lnTo>
                  <a:lnTo>
                    <a:pt x="22337" y="1063"/>
                  </a:lnTo>
                  <a:lnTo>
                    <a:pt x="21836" y="768"/>
                  </a:lnTo>
                  <a:lnTo>
                    <a:pt x="21275" y="502"/>
                  </a:lnTo>
                  <a:lnTo>
                    <a:pt x="20714" y="266"/>
                  </a:lnTo>
                  <a:lnTo>
                    <a:pt x="20095" y="118"/>
                  </a:lnTo>
                  <a:lnTo>
                    <a:pt x="19475" y="30"/>
                  </a:lnTo>
                  <a:lnTo>
                    <a:pt x="18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6"/>
            <p:cNvSpPr/>
            <p:nvPr/>
          </p:nvSpPr>
          <p:spPr>
            <a:xfrm flipH="1">
              <a:off x="2296592" y="2876439"/>
              <a:ext cx="210556" cy="105165"/>
            </a:xfrm>
            <a:custGeom>
              <a:avLst/>
              <a:gdLst/>
              <a:ahLst/>
              <a:cxnLst/>
              <a:rect l="l" t="t" r="r" b="b"/>
              <a:pathLst>
                <a:path w="25111" h="12542" extrusionOk="0">
                  <a:moveTo>
                    <a:pt x="6285" y="1"/>
                  </a:moveTo>
                  <a:lnTo>
                    <a:pt x="5636" y="30"/>
                  </a:lnTo>
                  <a:lnTo>
                    <a:pt x="5016" y="119"/>
                  </a:lnTo>
                  <a:lnTo>
                    <a:pt x="4426" y="266"/>
                  </a:lnTo>
                  <a:lnTo>
                    <a:pt x="3836" y="473"/>
                  </a:lnTo>
                  <a:lnTo>
                    <a:pt x="3276" y="738"/>
                  </a:lnTo>
                  <a:lnTo>
                    <a:pt x="2774" y="1063"/>
                  </a:lnTo>
                  <a:lnTo>
                    <a:pt x="2272" y="1417"/>
                  </a:lnTo>
                  <a:lnTo>
                    <a:pt x="1830" y="1830"/>
                  </a:lnTo>
                  <a:lnTo>
                    <a:pt x="1446" y="2273"/>
                  </a:lnTo>
                  <a:lnTo>
                    <a:pt x="1062" y="2774"/>
                  </a:lnTo>
                  <a:lnTo>
                    <a:pt x="767" y="3276"/>
                  </a:lnTo>
                  <a:lnTo>
                    <a:pt x="502" y="3837"/>
                  </a:lnTo>
                  <a:lnTo>
                    <a:pt x="266" y="4397"/>
                  </a:lnTo>
                  <a:lnTo>
                    <a:pt x="118" y="5017"/>
                  </a:lnTo>
                  <a:lnTo>
                    <a:pt x="30" y="5636"/>
                  </a:lnTo>
                  <a:lnTo>
                    <a:pt x="0" y="6286"/>
                  </a:lnTo>
                  <a:lnTo>
                    <a:pt x="30" y="6905"/>
                  </a:lnTo>
                  <a:lnTo>
                    <a:pt x="118" y="7525"/>
                  </a:lnTo>
                  <a:lnTo>
                    <a:pt x="266" y="8145"/>
                  </a:lnTo>
                  <a:lnTo>
                    <a:pt x="502" y="8705"/>
                  </a:lnTo>
                  <a:lnTo>
                    <a:pt x="767" y="9266"/>
                  </a:lnTo>
                  <a:lnTo>
                    <a:pt x="1062" y="9768"/>
                  </a:lnTo>
                  <a:lnTo>
                    <a:pt x="1446" y="10269"/>
                  </a:lnTo>
                  <a:lnTo>
                    <a:pt x="1830" y="10712"/>
                  </a:lnTo>
                  <a:lnTo>
                    <a:pt x="2272" y="11125"/>
                  </a:lnTo>
                  <a:lnTo>
                    <a:pt x="2774" y="11479"/>
                  </a:lnTo>
                  <a:lnTo>
                    <a:pt x="3276" y="11804"/>
                  </a:lnTo>
                  <a:lnTo>
                    <a:pt x="3836" y="12069"/>
                  </a:lnTo>
                  <a:lnTo>
                    <a:pt x="4426" y="12276"/>
                  </a:lnTo>
                  <a:lnTo>
                    <a:pt x="5016" y="12423"/>
                  </a:lnTo>
                  <a:lnTo>
                    <a:pt x="5636" y="12512"/>
                  </a:lnTo>
                  <a:lnTo>
                    <a:pt x="6285" y="12541"/>
                  </a:lnTo>
                  <a:lnTo>
                    <a:pt x="18826" y="12541"/>
                  </a:lnTo>
                  <a:lnTo>
                    <a:pt x="19475" y="12512"/>
                  </a:lnTo>
                  <a:lnTo>
                    <a:pt x="20095" y="12423"/>
                  </a:lnTo>
                  <a:lnTo>
                    <a:pt x="20685" y="12276"/>
                  </a:lnTo>
                  <a:lnTo>
                    <a:pt x="21275" y="12069"/>
                  </a:lnTo>
                  <a:lnTo>
                    <a:pt x="21836" y="11804"/>
                  </a:lnTo>
                  <a:lnTo>
                    <a:pt x="22337" y="11479"/>
                  </a:lnTo>
                  <a:lnTo>
                    <a:pt x="22809" y="11125"/>
                  </a:lnTo>
                  <a:lnTo>
                    <a:pt x="23282" y="10712"/>
                  </a:lnTo>
                  <a:lnTo>
                    <a:pt x="23665" y="10269"/>
                  </a:lnTo>
                  <a:lnTo>
                    <a:pt x="24049" y="9768"/>
                  </a:lnTo>
                  <a:lnTo>
                    <a:pt x="24344" y="9266"/>
                  </a:lnTo>
                  <a:lnTo>
                    <a:pt x="24609" y="8705"/>
                  </a:lnTo>
                  <a:lnTo>
                    <a:pt x="24845" y="8145"/>
                  </a:lnTo>
                  <a:lnTo>
                    <a:pt x="24993" y="7525"/>
                  </a:lnTo>
                  <a:lnTo>
                    <a:pt x="25082" y="6905"/>
                  </a:lnTo>
                  <a:lnTo>
                    <a:pt x="25111" y="6286"/>
                  </a:lnTo>
                  <a:lnTo>
                    <a:pt x="25082" y="5636"/>
                  </a:lnTo>
                  <a:lnTo>
                    <a:pt x="24993" y="5017"/>
                  </a:lnTo>
                  <a:lnTo>
                    <a:pt x="24845" y="4397"/>
                  </a:lnTo>
                  <a:lnTo>
                    <a:pt x="24609" y="3837"/>
                  </a:lnTo>
                  <a:lnTo>
                    <a:pt x="24344" y="3276"/>
                  </a:lnTo>
                  <a:lnTo>
                    <a:pt x="24049" y="2774"/>
                  </a:lnTo>
                  <a:lnTo>
                    <a:pt x="23665" y="2273"/>
                  </a:lnTo>
                  <a:lnTo>
                    <a:pt x="23282" y="1830"/>
                  </a:lnTo>
                  <a:lnTo>
                    <a:pt x="22809" y="1417"/>
                  </a:lnTo>
                  <a:lnTo>
                    <a:pt x="22337" y="1063"/>
                  </a:lnTo>
                  <a:lnTo>
                    <a:pt x="21836" y="738"/>
                  </a:lnTo>
                  <a:lnTo>
                    <a:pt x="21275" y="473"/>
                  </a:lnTo>
                  <a:lnTo>
                    <a:pt x="20685" y="266"/>
                  </a:lnTo>
                  <a:lnTo>
                    <a:pt x="20095" y="119"/>
                  </a:lnTo>
                  <a:lnTo>
                    <a:pt x="19475" y="30"/>
                  </a:lnTo>
                  <a:lnTo>
                    <a:pt x="18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6"/>
            <p:cNvSpPr/>
            <p:nvPr/>
          </p:nvSpPr>
          <p:spPr>
            <a:xfrm flipH="1">
              <a:off x="3430764" y="2262599"/>
              <a:ext cx="189526" cy="52708"/>
            </a:xfrm>
            <a:custGeom>
              <a:avLst/>
              <a:gdLst/>
              <a:ahLst/>
              <a:cxnLst/>
              <a:rect l="l" t="t" r="r" b="b"/>
              <a:pathLst>
                <a:path w="22603" h="6286" extrusionOk="0">
                  <a:moveTo>
                    <a:pt x="3128" y="0"/>
                  </a:moveTo>
                  <a:lnTo>
                    <a:pt x="2803" y="30"/>
                  </a:lnTo>
                  <a:lnTo>
                    <a:pt x="2508" y="59"/>
                  </a:lnTo>
                  <a:lnTo>
                    <a:pt x="2213" y="148"/>
                  </a:lnTo>
                  <a:lnTo>
                    <a:pt x="1918" y="266"/>
                  </a:lnTo>
                  <a:lnTo>
                    <a:pt x="1653" y="384"/>
                  </a:lnTo>
                  <a:lnTo>
                    <a:pt x="1387" y="531"/>
                  </a:lnTo>
                  <a:lnTo>
                    <a:pt x="1151" y="738"/>
                  </a:lnTo>
                  <a:lnTo>
                    <a:pt x="915" y="915"/>
                  </a:lnTo>
                  <a:lnTo>
                    <a:pt x="708" y="1151"/>
                  </a:lnTo>
                  <a:lnTo>
                    <a:pt x="531" y="1387"/>
                  </a:lnTo>
                  <a:lnTo>
                    <a:pt x="384" y="1652"/>
                  </a:lnTo>
                  <a:lnTo>
                    <a:pt x="236" y="1918"/>
                  </a:lnTo>
                  <a:lnTo>
                    <a:pt x="148" y="2213"/>
                  </a:lnTo>
                  <a:lnTo>
                    <a:pt x="59" y="2508"/>
                  </a:lnTo>
                  <a:lnTo>
                    <a:pt x="0" y="2833"/>
                  </a:lnTo>
                  <a:lnTo>
                    <a:pt x="0" y="3157"/>
                  </a:lnTo>
                  <a:lnTo>
                    <a:pt x="0" y="3452"/>
                  </a:lnTo>
                  <a:lnTo>
                    <a:pt x="59" y="3777"/>
                  </a:lnTo>
                  <a:lnTo>
                    <a:pt x="148" y="4072"/>
                  </a:lnTo>
                  <a:lnTo>
                    <a:pt x="236" y="4367"/>
                  </a:lnTo>
                  <a:lnTo>
                    <a:pt x="384" y="4633"/>
                  </a:lnTo>
                  <a:lnTo>
                    <a:pt x="531" y="4898"/>
                  </a:lnTo>
                  <a:lnTo>
                    <a:pt x="708" y="5134"/>
                  </a:lnTo>
                  <a:lnTo>
                    <a:pt x="915" y="5370"/>
                  </a:lnTo>
                  <a:lnTo>
                    <a:pt x="1151" y="5577"/>
                  </a:lnTo>
                  <a:lnTo>
                    <a:pt x="1387" y="5754"/>
                  </a:lnTo>
                  <a:lnTo>
                    <a:pt x="1653" y="5901"/>
                  </a:lnTo>
                  <a:lnTo>
                    <a:pt x="1918" y="6049"/>
                  </a:lnTo>
                  <a:lnTo>
                    <a:pt x="2213" y="6138"/>
                  </a:lnTo>
                  <a:lnTo>
                    <a:pt x="2508" y="6226"/>
                  </a:lnTo>
                  <a:lnTo>
                    <a:pt x="2803" y="6256"/>
                  </a:lnTo>
                  <a:lnTo>
                    <a:pt x="3128" y="6285"/>
                  </a:lnTo>
                  <a:lnTo>
                    <a:pt x="19475" y="6285"/>
                  </a:lnTo>
                  <a:lnTo>
                    <a:pt x="19770" y="6256"/>
                  </a:lnTo>
                  <a:lnTo>
                    <a:pt x="20095" y="6226"/>
                  </a:lnTo>
                  <a:lnTo>
                    <a:pt x="20390" y="6138"/>
                  </a:lnTo>
                  <a:lnTo>
                    <a:pt x="20685" y="6049"/>
                  </a:lnTo>
                  <a:lnTo>
                    <a:pt x="20951" y="5901"/>
                  </a:lnTo>
                  <a:lnTo>
                    <a:pt x="21216" y="5754"/>
                  </a:lnTo>
                  <a:lnTo>
                    <a:pt x="21452" y="5577"/>
                  </a:lnTo>
                  <a:lnTo>
                    <a:pt x="21688" y="5370"/>
                  </a:lnTo>
                  <a:lnTo>
                    <a:pt x="21895" y="5134"/>
                  </a:lnTo>
                  <a:lnTo>
                    <a:pt x="22072" y="4898"/>
                  </a:lnTo>
                  <a:lnTo>
                    <a:pt x="22219" y="4633"/>
                  </a:lnTo>
                  <a:lnTo>
                    <a:pt x="22367" y="4367"/>
                  </a:lnTo>
                  <a:lnTo>
                    <a:pt x="22455" y="4072"/>
                  </a:lnTo>
                  <a:lnTo>
                    <a:pt x="22544" y="3777"/>
                  </a:lnTo>
                  <a:lnTo>
                    <a:pt x="22573" y="3452"/>
                  </a:lnTo>
                  <a:lnTo>
                    <a:pt x="22603" y="3157"/>
                  </a:lnTo>
                  <a:lnTo>
                    <a:pt x="22573" y="2833"/>
                  </a:lnTo>
                  <a:lnTo>
                    <a:pt x="22544" y="2508"/>
                  </a:lnTo>
                  <a:lnTo>
                    <a:pt x="22455" y="2213"/>
                  </a:lnTo>
                  <a:lnTo>
                    <a:pt x="22367" y="1918"/>
                  </a:lnTo>
                  <a:lnTo>
                    <a:pt x="22219" y="1652"/>
                  </a:lnTo>
                  <a:lnTo>
                    <a:pt x="22072" y="1387"/>
                  </a:lnTo>
                  <a:lnTo>
                    <a:pt x="21895" y="1151"/>
                  </a:lnTo>
                  <a:lnTo>
                    <a:pt x="21688" y="915"/>
                  </a:lnTo>
                  <a:lnTo>
                    <a:pt x="21452" y="738"/>
                  </a:lnTo>
                  <a:lnTo>
                    <a:pt x="21216" y="531"/>
                  </a:lnTo>
                  <a:lnTo>
                    <a:pt x="20951" y="384"/>
                  </a:lnTo>
                  <a:lnTo>
                    <a:pt x="20685" y="266"/>
                  </a:lnTo>
                  <a:lnTo>
                    <a:pt x="20390" y="148"/>
                  </a:lnTo>
                  <a:lnTo>
                    <a:pt x="20095" y="59"/>
                  </a:lnTo>
                  <a:lnTo>
                    <a:pt x="19770" y="30"/>
                  </a:lnTo>
                  <a:lnTo>
                    <a:pt x="19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46"/>
          <p:cNvGrpSpPr/>
          <p:nvPr/>
        </p:nvGrpSpPr>
        <p:grpSpPr>
          <a:xfrm>
            <a:off x="933353" y="1274053"/>
            <a:ext cx="1402859" cy="2742097"/>
            <a:chOff x="693833" y="1181288"/>
            <a:chExt cx="1402859" cy="2742097"/>
          </a:xfrm>
        </p:grpSpPr>
        <p:sp>
          <p:nvSpPr>
            <p:cNvPr id="3610" name="Google Shape;3610;p46"/>
            <p:cNvSpPr txBox="1"/>
            <p:nvPr/>
          </p:nvSpPr>
          <p:spPr>
            <a:xfrm>
              <a:off x="693833" y="3591585"/>
              <a:ext cx="1402859"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1600" b="1" dirty="0" smtClean="0">
                  <a:solidFill>
                    <a:schemeClr val="dk1"/>
                  </a:solidFill>
                  <a:latin typeface="Fira Sans Extra Condensed"/>
                  <a:ea typeface="Fira Sans Extra Condensed"/>
                  <a:cs typeface="Fira Sans Extra Condensed"/>
                  <a:sym typeface="Fira Sans Extra Condensed"/>
                </a:rPr>
                <a:t>STRUKTURALNI PATERNI</a:t>
              </a:r>
              <a:endParaRPr sz="1600" b="1" dirty="0">
                <a:solidFill>
                  <a:schemeClr val="dk1"/>
                </a:solidFill>
                <a:latin typeface="Fira Sans Extra Condensed"/>
                <a:ea typeface="Fira Sans Extra Condensed"/>
                <a:cs typeface="Fira Sans Extra Condensed"/>
                <a:sym typeface="Fira Sans Extra Condensed"/>
              </a:endParaRPr>
            </a:p>
          </p:txBody>
        </p:sp>
        <p:grpSp>
          <p:nvGrpSpPr>
            <p:cNvPr id="3612" name="Google Shape;3612;p46"/>
            <p:cNvGrpSpPr/>
            <p:nvPr/>
          </p:nvGrpSpPr>
          <p:grpSpPr>
            <a:xfrm>
              <a:off x="994115" y="1181288"/>
              <a:ext cx="691361" cy="705178"/>
              <a:chOff x="1754115" y="1120425"/>
              <a:chExt cx="810600" cy="826800"/>
            </a:xfrm>
          </p:grpSpPr>
          <p:sp>
            <p:nvSpPr>
              <p:cNvPr id="3613" name="Google Shape;3613;p46"/>
              <p:cNvSpPr/>
              <p:nvPr/>
            </p:nvSpPr>
            <p:spPr>
              <a:xfrm>
                <a:off x="1754115" y="1120425"/>
                <a:ext cx="810600" cy="55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a:p>
            </p:txBody>
          </p:sp>
          <p:sp>
            <p:nvSpPr>
              <p:cNvPr id="3614" name="Google Shape;3614;p46"/>
              <p:cNvSpPr/>
              <p:nvPr/>
            </p:nvSpPr>
            <p:spPr>
              <a:xfrm rot="10800000">
                <a:off x="1967105" y="1614525"/>
                <a:ext cx="384600" cy="332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615" name="Google Shape;3615;p46"/>
          <p:cNvGrpSpPr/>
          <p:nvPr/>
        </p:nvGrpSpPr>
        <p:grpSpPr>
          <a:xfrm>
            <a:off x="3909348" y="1274047"/>
            <a:ext cx="1295718" cy="2754538"/>
            <a:chOff x="2882580" y="1181288"/>
            <a:chExt cx="1295718" cy="2754538"/>
          </a:xfrm>
        </p:grpSpPr>
        <p:sp>
          <p:nvSpPr>
            <p:cNvPr id="3616" name="Google Shape;3616;p46"/>
            <p:cNvSpPr txBox="1"/>
            <p:nvPr/>
          </p:nvSpPr>
          <p:spPr>
            <a:xfrm>
              <a:off x="2882580" y="3604026"/>
              <a:ext cx="1295718"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1600" b="1" dirty="0" smtClean="0">
                  <a:solidFill>
                    <a:schemeClr val="dk1"/>
                  </a:solidFill>
                  <a:latin typeface="Fira Sans Extra Condensed"/>
                  <a:ea typeface="Fira Sans Extra Condensed"/>
                  <a:cs typeface="Fira Sans Extra Condensed"/>
                  <a:sym typeface="Fira Sans Extra Condensed"/>
                </a:rPr>
                <a:t>KREACIJSKI PATERNI</a:t>
              </a:r>
              <a:endParaRPr sz="1600" b="1" dirty="0">
                <a:solidFill>
                  <a:schemeClr val="dk1"/>
                </a:solidFill>
                <a:latin typeface="Fira Sans Extra Condensed"/>
                <a:ea typeface="Fira Sans Extra Condensed"/>
                <a:cs typeface="Fira Sans Extra Condensed"/>
                <a:sym typeface="Fira Sans Extra Condensed"/>
              </a:endParaRPr>
            </a:p>
          </p:txBody>
        </p:sp>
        <p:grpSp>
          <p:nvGrpSpPr>
            <p:cNvPr id="3618" name="Google Shape;3618;p46"/>
            <p:cNvGrpSpPr/>
            <p:nvPr/>
          </p:nvGrpSpPr>
          <p:grpSpPr>
            <a:xfrm>
              <a:off x="3148915" y="1181288"/>
              <a:ext cx="691361" cy="705178"/>
              <a:chOff x="1754115" y="1120425"/>
              <a:chExt cx="810600" cy="826800"/>
            </a:xfrm>
          </p:grpSpPr>
          <p:sp>
            <p:nvSpPr>
              <p:cNvPr id="3619" name="Google Shape;3619;p46"/>
              <p:cNvSpPr/>
              <p:nvPr/>
            </p:nvSpPr>
            <p:spPr>
              <a:xfrm>
                <a:off x="1754115" y="1120425"/>
                <a:ext cx="810600" cy="55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a:p>
            </p:txBody>
          </p:sp>
          <p:sp>
            <p:nvSpPr>
              <p:cNvPr id="3620" name="Google Shape;3620;p46"/>
              <p:cNvSpPr/>
              <p:nvPr/>
            </p:nvSpPr>
            <p:spPr>
              <a:xfrm rot="10800000">
                <a:off x="1967105" y="1614525"/>
                <a:ext cx="384600" cy="3327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621" name="Google Shape;3621;p46"/>
          <p:cNvGrpSpPr/>
          <p:nvPr/>
        </p:nvGrpSpPr>
        <p:grpSpPr>
          <a:xfrm>
            <a:off x="6844786" y="1226019"/>
            <a:ext cx="1280642" cy="2760289"/>
            <a:chOff x="5000608" y="1181288"/>
            <a:chExt cx="1280642" cy="2760289"/>
          </a:xfrm>
        </p:grpSpPr>
        <p:sp>
          <p:nvSpPr>
            <p:cNvPr id="3622" name="Google Shape;3622;p46"/>
            <p:cNvSpPr txBox="1"/>
            <p:nvPr/>
          </p:nvSpPr>
          <p:spPr>
            <a:xfrm>
              <a:off x="5000608" y="3624773"/>
              <a:ext cx="1280642" cy="3168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1600" b="1" dirty="0" smtClean="0">
                  <a:solidFill>
                    <a:schemeClr val="dk1"/>
                  </a:solidFill>
                  <a:latin typeface="Fira Sans Extra Condensed"/>
                  <a:ea typeface="Fira Sans Extra Condensed"/>
                  <a:cs typeface="Fira Sans Extra Condensed"/>
                  <a:sym typeface="Fira Sans Extra Condensed"/>
                </a:rPr>
                <a:t>PATERNI PONAŠANJA</a:t>
              </a:r>
              <a:endParaRPr sz="1600" b="1" dirty="0">
                <a:solidFill>
                  <a:schemeClr val="dk1"/>
                </a:solidFill>
                <a:latin typeface="Fira Sans Extra Condensed"/>
                <a:ea typeface="Fira Sans Extra Condensed"/>
                <a:cs typeface="Fira Sans Extra Condensed"/>
                <a:sym typeface="Fira Sans Extra Condensed"/>
              </a:endParaRPr>
            </a:p>
          </p:txBody>
        </p:sp>
        <p:grpSp>
          <p:nvGrpSpPr>
            <p:cNvPr id="3624" name="Google Shape;3624;p46"/>
            <p:cNvGrpSpPr/>
            <p:nvPr/>
          </p:nvGrpSpPr>
          <p:grpSpPr>
            <a:xfrm>
              <a:off x="5303715" y="1181288"/>
              <a:ext cx="691361" cy="705178"/>
              <a:chOff x="1754115" y="1120425"/>
              <a:chExt cx="810600" cy="826800"/>
            </a:xfrm>
          </p:grpSpPr>
          <p:sp>
            <p:nvSpPr>
              <p:cNvPr id="3625" name="Google Shape;3625;p46"/>
              <p:cNvSpPr/>
              <p:nvPr/>
            </p:nvSpPr>
            <p:spPr>
              <a:xfrm>
                <a:off x="1754115" y="1120425"/>
                <a:ext cx="810600" cy="5505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a:p>
            </p:txBody>
          </p:sp>
          <p:sp>
            <p:nvSpPr>
              <p:cNvPr id="3626" name="Google Shape;3626;p46"/>
              <p:cNvSpPr/>
              <p:nvPr/>
            </p:nvSpPr>
            <p:spPr>
              <a:xfrm rot="10800000">
                <a:off x="1967105" y="1614525"/>
                <a:ext cx="384600" cy="3327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575" y="385637"/>
            <a:ext cx="7024255" cy="371400"/>
          </a:xfrm>
        </p:spPr>
        <p:txBody>
          <a:bodyPr>
            <a:normAutofit fontScale="90000"/>
          </a:bodyPr>
          <a:lstStyle/>
          <a:p>
            <a:pPr algn="l"/>
            <a:r>
              <a:rPr lang="bs-Latn-BA" dirty="0" smtClean="0"/>
              <a:t>Strukturalni paterni (facade)</a:t>
            </a:r>
            <a:endParaRPr lang="hr-HR" dirty="0"/>
          </a:p>
        </p:txBody>
      </p:sp>
      <p:sp>
        <p:nvSpPr>
          <p:cNvPr id="3" name="Google Shape;3613;p46"/>
          <p:cNvSpPr/>
          <p:nvPr/>
        </p:nvSpPr>
        <p:spPr>
          <a:xfrm>
            <a:off x="289130" y="333544"/>
            <a:ext cx="691361" cy="469522"/>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dirty="0"/>
          </a:p>
        </p:txBody>
      </p:sp>
      <p:sp>
        <p:nvSpPr>
          <p:cNvPr id="4" name="Google Shape;3614;p46"/>
          <p:cNvSpPr/>
          <p:nvPr/>
        </p:nvSpPr>
        <p:spPr>
          <a:xfrm rot="10800000">
            <a:off x="470789" y="754962"/>
            <a:ext cx="328025" cy="28376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 name="Google Shape;3567;p46"/>
          <p:cNvGrpSpPr/>
          <p:nvPr/>
        </p:nvGrpSpPr>
        <p:grpSpPr>
          <a:xfrm>
            <a:off x="-429727" y="1224484"/>
            <a:ext cx="2745353" cy="1107701"/>
            <a:chOff x="2296592" y="2262599"/>
            <a:chExt cx="2396014" cy="966665"/>
          </a:xfrm>
        </p:grpSpPr>
        <p:sp>
          <p:nvSpPr>
            <p:cNvPr id="6" name="Google Shape;3568;p46"/>
            <p:cNvSpPr/>
            <p:nvPr/>
          </p:nvSpPr>
          <p:spPr>
            <a:xfrm flipH="1">
              <a:off x="4503323" y="2918498"/>
              <a:ext cx="109374" cy="153412"/>
            </a:xfrm>
            <a:custGeom>
              <a:avLst/>
              <a:gdLst/>
              <a:ahLst/>
              <a:cxnLst/>
              <a:rect l="l" t="t" r="r" b="b"/>
              <a:pathLst>
                <a:path w="13044" h="18296" extrusionOk="0">
                  <a:moveTo>
                    <a:pt x="13043" y="1"/>
                  </a:moveTo>
                  <a:lnTo>
                    <a:pt x="1" y="561"/>
                  </a:lnTo>
                  <a:lnTo>
                    <a:pt x="384" y="3306"/>
                  </a:lnTo>
                  <a:lnTo>
                    <a:pt x="857" y="6109"/>
                  </a:lnTo>
                  <a:lnTo>
                    <a:pt x="1388" y="9355"/>
                  </a:lnTo>
                  <a:lnTo>
                    <a:pt x="1712" y="11007"/>
                  </a:lnTo>
                  <a:lnTo>
                    <a:pt x="2007" y="12600"/>
                  </a:lnTo>
                  <a:lnTo>
                    <a:pt x="2332" y="14076"/>
                  </a:lnTo>
                  <a:lnTo>
                    <a:pt x="2657" y="15433"/>
                  </a:lnTo>
                  <a:lnTo>
                    <a:pt x="2981" y="16554"/>
                  </a:lnTo>
                  <a:lnTo>
                    <a:pt x="3129" y="17056"/>
                  </a:lnTo>
                  <a:lnTo>
                    <a:pt x="3276" y="17440"/>
                  </a:lnTo>
                  <a:lnTo>
                    <a:pt x="3424" y="17794"/>
                  </a:lnTo>
                  <a:lnTo>
                    <a:pt x="3571" y="18030"/>
                  </a:lnTo>
                  <a:lnTo>
                    <a:pt x="3719" y="18177"/>
                  </a:lnTo>
                  <a:lnTo>
                    <a:pt x="3778" y="18236"/>
                  </a:lnTo>
                  <a:lnTo>
                    <a:pt x="3837" y="18236"/>
                  </a:lnTo>
                  <a:lnTo>
                    <a:pt x="4575" y="18295"/>
                  </a:lnTo>
                  <a:lnTo>
                    <a:pt x="8352" y="18295"/>
                  </a:lnTo>
                  <a:lnTo>
                    <a:pt x="11833" y="18236"/>
                  </a:lnTo>
                  <a:lnTo>
                    <a:pt x="13043" y="1"/>
                  </a:lnTo>
                  <a:close/>
                </a:path>
              </a:pathLst>
            </a:custGeom>
            <a:solidFill>
              <a:srgbClr val="544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69;p46"/>
            <p:cNvSpPr/>
            <p:nvPr/>
          </p:nvSpPr>
          <p:spPr>
            <a:xfrm flipH="1">
              <a:off x="2328010" y="2306880"/>
              <a:ext cx="2299779" cy="793732"/>
            </a:xfrm>
            <a:custGeom>
              <a:avLst/>
              <a:gdLst/>
              <a:ahLst/>
              <a:cxnLst/>
              <a:rect l="l" t="t" r="r" b="b"/>
              <a:pathLst>
                <a:path w="274273" h="94661" extrusionOk="0">
                  <a:moveTo>
                    <a:pt x="231841" y="1"/>
                  </a:moveTo>
                  <a:lnTo>
                    <a:pt x="119004" y="325"/>
                  </a:lnTo>
                  <a:lnTo>
                    <a:pt x="118267" y="355"/>
                  </a:lnTo>
                  <a:lnTo>
                    <a:pt x="117470" y="414"/>
                  </a:lnTo>
                  <a:lnTo>
                    <a:pt x="116585" y="532"/>
                  </a:lnTo>
                  <a:lnTo>
                    <a:pt x="115611" y="709"/>
                  </a:lnTo>
                  <a:lnTo>
                    <a:pt x="114608" y="916"/>
                  </a:lnTo>
                  <a:lnTo>
                    <a:pt x="113546" y="1181"/>
                  </a:lnTo>
                  <a:lnTo>
                    <a:pt x="112424" y="1506"/>
                  </a:lnTo>
                  <a:lnTo>
                    <a:pt x="111244" y="1889"/>
                  </a:lnTo>
                  <a:lnTo>
                    <a:pt x="110064" y="2332"/>
                  </a:lnTo>
                  <a:lnTo>
                    <a:pt x="108824" y="2834"/>
                  </a:lnTo>
                  <a:lnTo>
                    <a:pt x="107585" y="3394"/>
                  </a:lnTo>
                  <a:lnTo>
                    <a:pt x="106316" y="4043"/>
                  </a:lnTo>
                  <a:lnTo>
                    <a:pt x="105047" y="4751"/>
                  </a:lnTo>
                  <a:lnTo>
                    <a:pt x="103749" y="5519"/>
                  </a:lnTo>
                  <a:lnTo>
                    <a:pt x="102480" y="6345"/>
                  </a:lnTo>
                  <a:lnTo>
                    <a:pt x="101182" y="7260"/>
                  </a:lnTo>
                  <a:lnTo>
                    <a:pt x="100975" y="7466"/>
                  </a:lnTo>
                  <a:lnTo>
                    <a:pt x="100739" y="7673"/>
                  </a:lnTo>
                  <a:lnTo>
                    <a:pt x="100297" y="8145"/>
                  </a:lnTo>
                  <a:lnTo>
                    <a:pt x="99884" y="8676"/>
                  </a:lnTo>
                  <a:lnTo>
                    <a:pt x="99471" y="9266"/>
                  </a:lnTo>
                  <a:lnTo>
                    <a:pt x="98615" y="10417"/>
                  </a:lnTo>
                  <a:lnTo>
                    <a:pt x="98202" y="10948"/>
                  </a:lnTo>
                  <a:lnTo>
                    <a:pt x="97759" y="11420"/>
                  </a:lnTo>
                  <a:lnTo>
                    <a:pt x="94661" y="14430"/>
                  </a:lnTo>
                  <a:lnTo>
                    <a:pt x="92949" y="16082"/>
                  </a:lnTo>
                  <a:lnTo>
                    <a:pt x="91179" y="17764"/>
                  </a:lnTo>
                  <a:lnTo>
                    <a:pt x="89320" y="19446"/>
                  </a:lnTo>
                  <a:lnTo>
                    <a:pt x="87461" y="21158"/>
                  </a:lnTo>
                  <a:lnTo>
                    <a:pt x="85632" y="22810"/>
                  </a:lnTo>
                  <a:lnTo>
                    <a:pt x="83773" y="24403"/>
                  </a:lnTo>
                  <a:lnTo>
                    <a:pt x="82002" y="25938"/>
                  </a:lnTo>
                  <a:lnTo>
                    <a:pt x="80291" y="27325"/>
                  </a:lnTo>
                  <a:lnTo>
                    <a:pt x="78697" y="28593"/>
                  </a:lnTo>
                  <a:lnTo>
                    <a:pt x="77222" y="29685"/>
                  </a:lnTo>
                  <a:lnTo>
                    <a:pt x="76543" y="30157"/>
                  </a:lnTo>
                  <a:lnTo>
                    <a:pt x="75894" y="30570"/>
                  </a:lnTo>
                  <a:lnTo>
                    <a:pt x="75304" y="30924"/>
                  </a:lnTo>
                  <a:lnTo>
                    <a:pt x="74743" y="31249"/>
                  </a:lnTo>
                  <a:lnTo>
                    <a:pt x="74271" y="31485"/>
                  </a:lnTo>
                  <a:lnTo>
                    <a:pt x="73799" y="31662"/>
                  </a:lnTo>
                  <a:lnTo>
                    <a:pt x="73415" y="31780"/>
                  </a:lnTo>
                  <a:lnTo>
                    <a:pt x="73091" y="31810"/>
                  </a:lnTo>
                  <a:lnTo>
                    <a:pt x="72088" y="31869"/>
                  </a:lnTo>
                  <a:lnTo>
                    <a:pt x="70347" y="31987"/>
                  </a:lnTo>
                  <a:lnTo>
                    <a:pt x="67957" y="32193"/>
                  </a:lnTo>
                  <a:lnTo>
                    <a:pt x="64976" y="32488"/>
                  </a:lnTo>
                  <a:lnTo>
                    <a:pt x="61553" y="32901"/>
                  </a:lnTo>
                  <a:lnTo>
                    <a:pt x="57717" y="33403"/>
                  </a:lnTo>
                  <a:lnTo>
                    <a:pt x="53616" y="33993"/>
                  </a:lnTo>
                  <a:lnTo>
                    <a:pt x="51491" y="34318"/>
                  </a:lnTo>
                  <a:lnTo>
                    <a:pt x="49308" y="34672"/>
                  </a:lnTo>
                  <a:lnTo>
                    <a:pt x="47095" y="35055"/>
                  </a:lnTo>
                  <a:lnTo>
                    <a:pt x="44882" y="35469"/>
                  </a:lnTo>
                  <a:lnTo>
                    <a:pt x="42639" y="35911"/>
                  </a:lnTo>
                  <a:lnTo>
                    <a:pt x="40426" y="36383"/>
                  </a:lnTo>
                  <a:lnTo>
                    <a:pt x="38243" y="36885"/>
                  </a:lnTo>
                  <a:lnTo>
                    <a:pt x="36059" y="37416"/>
                  </a:lnTo>
                  <a:lnTo>
                    <a:pt x="33935" y="37977"/>
                  </a:lnTo>
                  <a:lnTo>
                    <a:pt x="31839" y="38537"/>
                  </a:lnTo>
                  <a:lnTo>
                    <a:pt x="29833" y="39157"/>
                  </a:lnTo>
                  <a:lnTo>
                    <a:pt x="27885" y="39806"/>
                  </a:lnTo>
                  <a:lnTo>
                    <a:pt x="26027" y="40485"/>
                  </a:lnTo>
                  <a:lnTo>
                    <a:pt x="24256" y="41163"/>
                  </a:lnTo>
                  <a:lnTo>
                    <a:pt x="23430" y="41547"/>
                  </a:lnTo>
                  <a:lnTo>
                    <a:pt x="22604" y="41901"/>
                  </a:lnTo>
                  <a:lnTo>
                    <a:pt x="21836" y="42285"/>
                  </a:lnTo>
                  <a:lnTo>
                    <a:pt x="21069" y="42668"/>
                  </a:lnTo>
                  <a:lnTo>
                    <a:pt x="20361" y="43081"/>
                  </a:lnTo>
                  <a:lnTo>
                    <a:pt x="19682" y="43465"/>
                  </a:lnTo>
                  <a:lnTo>
                    <a:pt x="19033" y="43878"/>
                  </a:lnTo>
                  <a:lnTo>
                    <a:pt x="18414" y="44321"/>
                  </a:lnTo>
                  <a:lnTo>
                    <a:pt x="16555" y="45649"/>
                  </a:lnTo>
                  <a:lnTo>
                    <a:pt x="14902" y="46917"/>
                  </a:lnTo>
                  <a:lnTo>
                    <a:pt x="13279" y="48245"/>
                  </a:lnTo>
                  <a:lnTo>
                    <a:pt x="11863" y="49485"/>
                  </a:lnTo>
                  <a:lnTo>
                    <a:pt x="10624" y="50635"/>
                  </a:lnTo>
                  <a:lnTo>
                    <a:pt x="10092" y="51166"/>
                  </a:lnTo>
                  <a:lnTo>
                    <a:pt x="9591" y="51668"/>
                  </a:lnTo>
                  <a:lnTo>
                    <a:pt x="8971" y="52376"/>
                  </a:lnTo>
                  <a:lnTo>
                    <a:pt x="8971" y="52406"/>
                  </a:lnTo>
                  <a:lnTo>
                    <a:pt x="8411" y="53055"/>
                  </a:lnTo>
                  <a:lnTo>
                    <a:pt x="8145" y="53380"/>
                  </a:lnTo>
                  <a:lnTo>
                    <a:pt x="7702" y="54029"/>
                  </a:lnTo>
                  <a:lnTo>
                    <a:pt x="7319" y="54619"/>
                  </a:lnTo>
                  <a:lnTo>
                    <a:pt x="6994" y="55209"/>
                  </a:lnTo>
                  <a:lnTo>
                    <a:pt x="6699" y="55770"/>
                  </a:lnTo>
                  <a:lnTo>
                    <a:pt x="6552" y="56153"/>
                  </a:lnTo>
                  <a:lnTo>
                    <a:pt x="6522" y="56212"/>
                  </a:lnTo>
                  <a:lnTo>
                    <a:pt x="6434" y="56478"/>
                  </a:lnTo>
                  <a:lnTo>
                    <a:pt x="6286" y="56950"/>
                  </a:lnTo>
                  <a:lnTo>
                    <a:pt x="6227" y="57186"/>
                  </a:lnTo>
                  <a:lnTo>
                    <a:pt x="6168" y="57422"/>
                  </a:lnTo>
                  <a:lnTo>
                    <a:pt x="6050" y="57865"/>
                  </a:lnTo>
                  <a:lnTo>
                    <a:pt x="6020" y="58071"/>
                  </a:lnTo>
                  <a:lnTo>
                    <a:pt x="5991" y="58278"/>
                  </a:lnTo>
                  <a:lnTo>
                    <a:pt x="5961" y="58455"/>
                  </a:lnTo>
                  <a:lnTo>
                    <a:pt x="5932" y="58868"/>
                  </a:lnTo>
                  <a:lnTo>
                    <a:pt x="5902" y="59015"/>
                  </a:lnTo>
                  <a:lnTo>
                    <a:pt x="5873" y="59340"/>
                  </a:lnTo>
                  <a:lnTo>
                    <a:pt x="5843" y="59606"/>
                  </a:lnTo>
                  <a:lnTo>
                    <a:pt x="5814" y="59901"/>
                  </a:lnTo>
                  <a:lnTo>
                    <a:pt x="5755" y="60255"/>
                  </a:lnTo>
                  <a:lnTo>
                    <a:pt x="5637" y="60579"/>
                  </a:lnTo>
                  <a:lnTo>
                    <a:pt x="5519" y="60904"/>
                  </a:lnTo>
                  <a:lnTo>
                    <a:pt x="5342" y="61228"/>
                  </a:lnTo>
                  <a:lnTo>
                    <a:pt x="5165" y="61553"/>
                  </a:lnTo>
                  <a:lnTo>
                    <a:pt x="4958" y="61848"/>
                  </a:lnTo>
                  <a:lnTo>
                    <a:pt x="4722" y="62143"/>
                  </a:lnTo>
                  <a:lnTo>
                    <a:pt x="4457" y="62438"/>
                  </a:lnTo>
                  <a:lnTo>
                    <a:pt x="3778" y="63146"/>
                  </a:lnTo>
                  <a:lnTo>
                    <a:pt x="3040" y="63855"/>
                  </a:lnTo>
                  <a:lnTo>
                    <a:pt x="2273" y="64533"/>
                  </a:lnTo>
                  <a:lnTo>
                    <a:pt x="1565" y="65241"/>
                  </a:lnTo>
                  <a:lnTo>
                    <a:pt x="1240" y="65596"/>
                  </a:lnTo>
                  <a:lnTo>
                    <a:pt x="945" y="65950"/>
                  </a:lnTo>
                  <a:lnTo>
                    <a:pt x="680" y="66333"/>
                  </a:lnTo>
                  <a:lnTo>
                    <a:pt x="444" y="66687"/>
                  </a:lnTo>
                  <a:lnTo>
                    <a:pt x="267" y="67071"/>
                  </a:lnTo>
                  <a:lnTo>
                    <a:pt x="119" y="67484"/>
                  </a:lnTo>
                  <a:lnTo>
                    <a:pt x="30" y="67868"/>
                  </a:lnTo>
                  <a:lnTo>
                    <a:pt x="1" y="68281"/>
                  </a:lnTo>
                  <a:lnTo>
                    <a:pt x="30" y="74920"/>
                  </a:lnTo>
                  <a:lnTo>
                    <a:pt x="30" y="75038"/>
                  </a:lnTo>
                  <a:lnTo>
                    <a:pt x="89" y="75126"/>
                  </a:lnTo>
                  <a:lnTo>
                    <a:pt x="178" y="75244"/>
                  </a:lnTo>
                  <a:lnTo>
                    <a:pt x="267" y="75333"/>
                  </a:lnTo>
                  <a:lnTo>
                    <a:pt x="562" y="75480"/>
                  </a:lnTo>
                  <a:lnTo>
                    <a:pt x="945" y="75658"/>
                  </a:lnTo>
                  <a:lnTo>
                    <a:pt x="1417" y="75776"/>
                  </a:lnTo>
                  <a:lnTo>
                    <a:pt x="1948" y="75923"/>
                  </a:lnTo>
                  <a:lnTo>
                    <a:pt x="3158" y="76159"/>
                  </a:lnTo>
                  <a:lnTo>
                    <a:pt x="4457" y="76484"/>
                  </a:lnTo>
                  <a:lnTo>
                    <a:pt x="5106" y="76661"/>
                  </a:lnTo>
                  <a:lnTo>
                    <a:pt x="5755" y="76867"/>
                  </a:lnTo>
                  <a:lnTo>
                    <a:pt x="6345" y="77103"/>
                  </a:lnTo>
                  <a:lnTo>
                    <a:pt x="6906" y="77369"/>
                  </a:lnTo>
                  <a:lnTo>
                    <a:pt x="7171" y="77516"/>
                  </a:lnTo>
                  <a:lnTo>
                    <a:pt x="7407" y="77694"/>
                  </a:lnTo>
                  <a:lnTo>
                    <a:pt x="7643" y="77871"/>
                  </a:lnTo>
                  <a:lnTo>
                    <a:pt x="7850" y="78048"/>
                  </a:lnTo>
                  <a:lnTo>
                    <a:pt x="8234" y="78490"/>
                  </a:lnTo>
                  <a:lnTo>
                    <a:pt x="8647" y="79021"/>
                  </a:lnTo>
                  <a:lnTo>
                    <a:pt x="9060" y="79611"/>
                  </a:lnTo>
                  <a:lnTo>
                    <a:pt x="9443" y="80231"/>
                  </a:lnTo>
                  <a:lnTo>
                    <a:pt x="9797" y="80939"/>
                  </a:lnTo>
                  <a:lnTo>
                    <a:pt x="10122" y="81647"/>
                  </a:lnTo>
                  <a:lnTo>
                    <a:pt x="10417" y="82356"/>
                  </a:lnTo>
                  <a:lnTo>
                    <a:pt x="10653" y="83064"/>
                  </a:lnTo>
                  <a:lnTo>
                    <a:pt x="10830" y="83743"/>
                  </a:lnTo>
                  <a:lnTo>
                    <a:pt x="10919" y="84362"/>
                  </a:lnTo>
                  <a:lnTo>
                    <a:pt x="10948" y="84687"/>
                  </a:lnTo>
                  <a:lnTo>
                    <a:pt x="10948" y="84952"/>
                  </a:lnTo>
                  <a:lnTo>
                    <a:pt x="10919" y="85218"/>
                  </a:lnTo>
                  <a:lnTo>
                    <a:pt x="10889" y="85483"/>
                  </a:lnTo>
                  <a:lnTo>
                    <a:pt x="10830" y="85690"/>
                  </a:lnTo>
                  <a:lnTo>
                    <a:pt x="10742" y="85897"/>
                  </a:lnTo>
                  <a:lnTo>
                    <a:pt x="10624" y="86074"/>
                  </a:lnTo>
                  <a:lnTo>
                    <a:pt x="10476" y="86221"/>
                  </a:lnTo>
                  <a:lnTo>
                    <a:pt x="10299" y="86339"/>
                  </a:lnTo>
                  <a:lnTo>
                    <a:pt x="10092" y="86428"/>
                  </a:lnTo>
                  <a:lnTo>
                    <a:pt x="9856" y="86487"/>
                  </a:lnTo>
                  <a:lnTo>
                    <a:pt x="9591" y="86516"/>
                  </a:lnTo>
                  <a:lnTo>
                    <a:pt x="3217" y="86516"/>
                  </a:lnTo>
                  <a:lnTo>
                    <a:pt x="2952" y="86546"/>
                  </a:lnTo>
                  <a:lnTo>
                    <a:pt x="2716" y="86605"/>
                  </a:lnTo>
                  <a:lnTo>
                    <a:pt x="2480" y="86664"/>
                  </a:lnTo>
                  <a:lnTo>
                    <a:pt x="2273" y="86782"/>
                  </a:lnTo>
                  <a:lnTo>
                    <a:pt x="2096" y="86929"/>
                  </a:lnTo>
                  <a:lnTo>
                    <a:pt x="1919" y="87077"/>
                  </a:lnTo>
                  <a:lnTo>
                    <a:pt x="1742" y="87283"/>
                  </a:lnTo>
                  <a:lnTo>
                    <a:pt x="1594" y="87490"/>
                  </a:lnTo>
                  <a:lnTo>
                    <a:pt x="1476" y="87696"/>
                  </a:lnTo>
                  <a:lnTo>
                    <a:pt x="1358" y="87933"/>
                  </a:lnTo>
                  <a:lnTo>
                    <a:pt x="1270" y="88198"/>
                  </a:lnTo>
                  <a:lnTo>
                    <a:pt x="1181" y="88464"/>
                  </a:lnTo>
                  <a:lnTo>
                    <a:pt x="1122" y="88729"/>
                  </a:lnTo>
                  <a:lnTo>
                    <a:pt x="1093" y="88995"/>
                  </a:lnTo>
                  <a:lnTo>
                    <a:pt x="1063" y="89290"/>
                  </a:lnTo>
                  <a:lnTo>
                    <a:pt x="1034" y="89555"/>
                  </a:lnTo>
                  <a:lnTo>
                    <a:pt x="1063" y="89880"/>
                  </a:lnTo>
                  <a:lnTo>
                    <a:pt x="1093" y="90205"/>
                  </a:lnTo>
                  <a:lnTo>
                    <a:pt x="1152" y="90588"/>
                  </a:lnTo>
                  <a:lnTo>
                    <a:pt x="1270" y="91001"/>
                  </a:lnTo>
                  <a:lnTo>
                    <a:pt x="1417" y="91414"/>
                  </a:lnTo>
                  <a:lnTo>
                    <a:pt x="1653" y="91857"/>
                  </a:lnTo>
                  <a:lnTo>
                    <a:pt x="1919" y="92270"/>
                  </a:lnTo>
                  <a:lnTo>
                    <a:pt x="2244" y="92683"/>
                  </a:lnTo>
                  <a:lnTo>
                    <a:pt x="2450" y="92890"/>
                  </a:lnTo>
                  <a:lnTo>
                    <a:pt x="2686" y="93096"/>
                  </a:lnTo>
                  <a:lnTo>
                    <a:pt x="2922" y="93273"/>
                  </a:lnTo>
                  <a:lnTo>
                    <a:pt x="3188" y="93450"/>
                  </a:lnTo>
                  <a:lnTo>
                    <a:pt x="3453" y="93627"/>
                  </a:lnTo>
                  <a:lnTo>
                    <a:pt x="3778" y="93805"/>
                  </a:lnTo>
                  <a:lnTo>
                    <a:pt x="4102" y="93952"/>
                  </a:lnTo>
                  <a:lnTo>
                    <a:pt x="4457" y="94070"/>
                  </a:lnTo>
                  <a:lnTo>
                    <a:pt x="4840" y="94218"/>
                  </a:lnTo>
                  <a:lnTo>
                    <a:pt x="5253" y="94336"/>
                  </a:lnTo>
                  <a:lnTo>
                    <a:pt x="5696" y="94424"/>
                  </a:lnTo>
                  <a:lnTo>
                    <a:pt x="6168" y="94513"/>
                  </a:lnTo>
                  <a:lnTo>
                    <a:pt x="6670" y="94572"/>
                  </a:lnTo>
                  <a:lnTo>
                    <a:pt x="7201" y="94631"/>
                  </a:lnTo>
                  <a:lnTo>
                    <a:pt x="7791" y="94660"/>
                  </a:lnTo>
                  <a:lnTo>
                    <a:pt x="8381" y="94660"/>
                  </a:lnTo>
                  <a:lnTo>
                    <a:pt x="21718" y="94631"/>
                  </a:lnTo>
                  <a:lnTo>
                    <a:pt x="23046" y="94395"/>
                  </a:lnTo>
                  <a:lnTo>
                    <a:pt x="24463" y="94188"/>
                  </a:lnTo>
                  <a:lnTo>
                    <a:pt x="25938" y="94011"/>
                  </a:lnTo>
                  <a:lnTo>
                    <a:pt x="27443" y="93864"/>
                  </a:lnTo>
                  <a:lnTo>
                    <a:pt x="29036" y="93745"/>
                  </a:lnTo>
                  <a:lnTo>
                    <a:pt x="30659" y="93657"/>
                  </a:lnTo>
                  <a:lnTo>
                    <a:pt x="32312" y="93568"/>
                  </a:lnTo>
                  <a:lnTo>
                    <a:pt x="34053" y="93480"/>
                  </a:lnTo>
                  <a:lnTo>
                    <a:pt x="37623" y="93391"/>
                  </a:lnTo>
                  <a:lnTo>
                    <a:pt x="41370" y="93332"/>
                  </a:lnTo>
                  <a:lnTo>
                    <a:pt x="45265" y="93303"/>
                  </a:lnTo>
                  <a:lnTo>
                    <a:pt x="49278" y="93273"/>
                  </a:lnTo>
                  <a:lnTo>
                    <a:pt x="52259" y="93273"/>
                  </a:lnTo>
                  <a:lnTo>
                    <a:pt x="55268" y="93303"/>
                  </a:lnTo>
                  <a:lnTo>
                    <a:pt x="58367" y="93332"/>
                  </a:lnTo>
                  <a:lnTo>
                    <a:pt x="61524" y="93421"/>
                  </a:lnTo>
                  <a:lnTo>
                    <a:pt x="64711" y="93568"/>
                  </a:lnTo>
                  <a:lnTo>
                    <a:pt x="66334" y="93657"/>
                  </a:lnTo>
                  <a:lnTo>
                    <a:pt x="67927" y="93775"/>
                  </a:lnTo>
                  <a:lnTo>
                    <a:pt x="69579" y="93923"/>
                  </a:lnTo>
                  <a:lnTo>
                    <a:pt x="71202" y="94070"/>
                  </a:lnTo>
                  <a:lnTo>
                    <a:pt x="72855" y="94247"/>
                  </a:lnTo>
                  <a:lnTo>
                    <a:pt x="74507" y="94454"/>
                  </a:lnTo>
                  <a:lnTo>
                    <a:pt x="208560" y="94070"/>
                  </a:lnTo>
                  <a:lnTo>
                    <a:pt x="210359" y="93834"/>
                  </a:lnTo>
                  <a:lnTo>
                    <a:pt x="212071" y="93598"/>
                  </a:lnTo>
                  <a:lnTo>
                    <a:pt x="215169" y="93096"/>
                  </a:lnTo>
                  <a:lnTo>
                    <a:pt x="217854" y="92624"/>
                  </a:lnTo>
                  <a:lnTo>
                    <a:pt x="220097" y="92182"/>
                  </a:lnTo>
                  <a:lnTo>
                    <a:pt x="221867" y="91798"/>
                  </a:lnTo>
                  <a:lnTo>
                    <a:pt x="223136" y="91503"/>
                  </a:lnTo>
                  <a:lnTo>
                    <a:pt x="224198" y="91237"/>
                  </a:lnTo>
                  <a:lnTo>
                    <a:pt x="224671" y="90972"/>
                  </a:lnTo>
                  <a:lnTo>
                    <a:pt x="225231" y="90647"/>
                  </a:lnTo>
                  <a:lnTo>
                    <a:pt x="225998" y="90234"/>
                  </a:lnTo>
                  <a:lnTo>
                    <a:pt x="226972" y="89762"/>
                  </a:lnTo>
                  <a:lnTo>
                    <a:pt x="228123" y="89201"/>
                  </a:lnTo>
                  <a:lnTo>
                    <a:pt x="229451" y="88641"/>
                  </a:lnTo>
                  <a:lnTo>
                    <a:pt x="230926" y="88021"/>
                  </a:lnTo>
                  <a:lnTo>
                    <a:pt x="232520" y="87431"/>
                  </a:lnTo>
                  <a:lnTo>
                    <a:pt x="234260" y="86841"/>
                  </a:lnTo>
                  <a:lnTo>
                    <a:pt x="235175" y="86546"/>
                  </a:lnTo>
                  <a:lnTo>
                    <a:pt x="236119" y="86280"/>
                  </a:lnTo>
                  <a:lnTo>
                    <a:pt x="237093" y="86044"/>
                  </a:lnTo>
                  <a:lnTo>
                    <a:pt x="238096" y="85808"/>
                  </a:lnTo>
                  <a:lnTo>
                    <a:pt x="239100" y="85572"/>
                  </a:lnTo>
                  <a:lnTo>
                    <a:pt x="240132" y="85395"/>
                  </a:lnTo>
                  <a:lnTo>
                    <a:pt x="241195" y="85218"/>
                  </a:lnTo>
                  <a:lnTo>
                    <a:pt x="242257" y="85070"/>
                  </a:lnTo>
                  <a:lnTo>
                    <a:pt x="243349" y="84952"/>
                  </a:lnTo>
                  <a:lnTo>
                    <a:pt x="244470" y="84864"/>
                  </a:lnTo>
                  <a:lnTo>
                    <a:pt x="245591" y="84805"/>
                  </a:lnTo>
                  <a:lnTo>
                    <a:pt x="246713" y="84775"/>
                  </a:lnTo>
                  <a:lnTo>
                    <a:pt x="249309" y="84805"/>
                  </a:lnTo>
                  <a:lnTo>
                    <a:pt x="251670" y="84864"/>
                  </a:lnTo>
                  <a:lnTo>
                    <a:pt x="252762" y="84923"/>
                  </a:lnTo>
                  <a:lnTo>
                    <a:pt x="253794" y="84982"/>
                  </a:lnTo>
                  <a:lnTo>
                    <a:pt x="254798" y="85070"/>
                  </a:lnTo>
                  <a:lnTo>
                    <a:pt x="255712" y="85159"/>
                  </a:lnTo>
                  <a:lnTo>
                    <a:pt x="256598" y="85277"/>
                  </a:lnTo>
                  <a:lnTo>
                    <a:pt x="257424" y="85424"/>
                  </a:lnTo>
                  <a:lnTo>
                    <a:pt x="258191" y="85572"/>
                  </a:lnTo>
                  <a:lnTo>
                    <a:pt x="258929" y="85749"/>
                  </a:lnTo>
                  <a:lnTo>
                    <a:pt x="259607" y="85926"/>
                  </a:lnTo>
                  <a:lnTo>
                    <a:pt x="260227" y="86133"/>
                  </a:lnTo>
                  <a:lnTo>
                    <a:pt x="260788" y="86369"/>
                  </a:lnTo>
                  <a:lnTo>
                    <a:pt x="261319" y="86605"/>
                  </a:lnTo>
                  <a:lnTo>
                    <a:pt x="265686" y="86605"/>
                  </a:lnTo>
                  <a:lnTo>
                    <a:pt x="266010" y="86575"/>
                  </a:lnTo>
                  <a:lnTo>
                    <a:pt x="266306" y="86546"/>
                  </a:lnTo>
                  <a:lnTo>
                    <a:pt x="266630" y="86487"/>
                  </a:lnTo>
                  <a:lnTo>
                    <a:pt x="266984" y="86398"/>
                  </a:lnTo>
                  <a:lnTo>
                    <a:pt x="267663" y="86192"/>
                  </a:lnTo>
                  <a:lnTo>
                    <a:pt x="268371" y="85897"/>
                  </a:lnTo>
                  <a:lnTo>
                    <a:pt x="269079" y="85542"/>
                  </a:lnTo>
                  <a:lnTo>
                    <a:pt x="269817" y="85129"/>
                  </a:lnTo>
                  <a:lnTo>
                    <a:pt x="270496" y="84687"/>
                  </a:lnTo>
                  <a:lnTo>
                    <a:pt x="271174" y="84185"/>
                  </a:lnTo>
                  <a:lnTo>
                    <a:pt x="271823" y="83654"/>
                  </a:lnTo>
                  <a:lnTo>
                    <a:pt x="272414" y="83093"/>
                  </a:lnTo>
                  <a:lnTo>
                    <a:pt x="272945" y="82533"/>
                  </a:lnTo>
                  <a:lnTo>
                    <a:pt x="273387" y="81943"/>
                  </a:lnTo>
                  <a:lnTo>
                    <a:pt x="273594" y="81677"/>
                  </a:lnTo>
                  <a:lnTo>
                    <a:pt x="273771" y="81382"/>
                  </a:lnTo>
                  <a:lnTo>
                    <a:pt x="273918" y="81116"/>
                  </a:lnTo>
                  <a:lnTo>
                    <a:pt x="274037" y="80821"/>
                  </a:lnTo>
                  <a:lnTo>
                    <a:pt x="274155" y="80556"/>
                  </a:lnTo>
                  <a:lnTo>
                    <a:pt x="274214" y="80290"/>
                  </a:lnTo>
                  <a:lnTo>
                    <a:pt x="274273" y="80025"/>
                  </a:lnTo>
                  <a:lnTo>
                    <a:pt x="274273" y="79759"/>
                  </a:lnTo>
                  <a:lnTo>
                    <a:pt x="274243" y="63973"/>
                  </a:lnTo>
                  <a:lnTo>
                    <a:pt x="274214" y="63825"/>
                  </a:lnTo>
                  <a:lnTo>
                    <a:pt x="274184" y="63648"/>
                  </a:lnTo>
                  <a:lnTo>
                    <a:pt x="274096" y="63501"/>
                  </a:lnTo>
                  <a:lnTo>
                    <a:pt x="273977" y="63294"/>
                  </a:lnTo>
                  <a:lnTo>
                    <a:pt x="273682" y="62910"/>
                  </a:lnTo>
                  <a:lnTo>
                    <a:pt x="273299" y="62497"/>
                  </a:lnTo>
                  <a:lnTo>
                    <a:pt x="272827" y="62055"/>
                  </a:lnTo>
                  <a:lnTo>
                    <a:pt x="272296" y="61583"/>
                  </a:lnTo>
                  <a:lnTo>
                    <a:pt x="271204" y="60579"/>
                  </a:lnTo>
                  <a:lnTo>
                    <a:pt x="270614" y="60048"/>
                  </a:lnTo>
                  <a:lnTo>
                    <a:pt x="270083" y="59488"/>
                  </a:lnTo>
                  <a:lnTo>
                    <a:pt x="269551" y="58956"/>
                  </a:lnTo>
                  <a:lnTo>
                    <a:pt x="269079" y="58396"/>
                  </a:lnTo>
                  <a:lnTo>
                    <a:pt x="268696" y="57865"/>
                  </a:lnTo>
                  <a:lnTo>
                    <a:pt x="268548" y="57570"/>
                  </a:lnTo>
                  <a:lnTo>
                    <a:pt x="268401" y="57304"/>
                  </a:lnTo>
                  <a:lnTo>
                    <a:pt x="268283" y="57038"/>
                  </a:lnTo>
                  <a:lnTo>
                    <a:pt x="268194" y="56773"/>
                  </a:lnTo>
                  <a:lnTo>
                    <a:pt x="268165" y="56507"/>
                  </a:lnTo>
                  <a:lnTo>
                    <a:pt x="268135" y="56242"/>
                  </a:lnTo>
                  <a:lnTo>
                    <a:pt x="268076" y="37239"/>
                  </a:lnTo>
                  <a:lnTo>
                    <a:pt x="268076" y="37091"/>
                  </a:lnTo>
                  <a:lnTo>
                    <a:pt x="268017" y="36885"/>
                  </a:lnTo>
                  <a:lnTo>
                    <a:pt x="267781" y="36354"/>
                  </a:lnTo>
                  <a:lnTo>
                    <a:pt x="267427" y="35705"/>
                  </a:lnTo>
                  <a:lnTo>
                    <a:pt x="266955" y="34908"/>
                  </a:lnTo>
                  <a:lnTo>
                    <a:pt x="266365" y="33993"/>
                  </a:lnTo>
                  <a:lnTo>
                    <a:pt x="265686" y="32990"/>
                  </a:lnTo>
                  <a:lnTo>
                    <a:pt x="264919" y="31869"/>
                  </a:lnTo>
                  <a:lnTo>
                    <a:pt x="264033" y="30659"/>
                  </a:lnTo>
                  <a:lnTo>
                    <a:pt x="263532" y="30010"/>
                  </a:lnTo>
                  <a:lnTo>
                    <a:pt x="262971" y="29331"/>
                  </a:lnTo>
                  <a:lnTo>
                    <a:pt x="262381" y="28652"/>
                  </a:lnTo>
                  <a:lnTo>
                    <a:pt x="261732" y="27944"/>
                  </a:lnTo>
                  <a:lnTo>
                    <a:pt x="260404" y="26528"/>
                  </a:lnTo>
                  <a:lnTo>
                    <a:pt x="258958" y="25112"/>
                  </a:lnTo>
                  <a:lnTo>
                    <a:pt x="257512" y="23636"/>
                  </a:lnTo>
                  <a:lnTo>
                    <a:pt x="256037" y="22131"/>
                  </a:lnTo>
                  <a:lnTo>
                    <a:pt x="255329" y="21364"/>
                  </a:lnTo>
                  <a:lnTo>
                    <a:pt x="254650" y="20597"/>
                  </a:lnTo>
                  <a:lnTo>
                    <a:pt x="253971" y="19830"/>
                  </a:lnTo>
                  <a:lnTo>
                    <a:pt x="253322" y="19063"/>
                  </a:lnTo>
                  <a:lnTo>
                    <a:pt x="252526" y="18030"/>
                  </a:lnTo>
                  <a:lnTo>
                    <a:pt x="251758" y="17027"/>
                  </a:lnTo>
                  <a:lnTo>
                    <a:pt x="251050" y="16023"/>
                  </a:lnTo>
                  <a:lnTo>
                    <a:pt x="250342" y="15050"/>
                  </a:lnTo>
                  <a:lnTo>
                    <a:pt x="249073" y="13132"/>
                  </a:lnTo>
                  <a:lnTo>
                    <a:pt x="247922" y="11332"/>
                  </a:lnTo>
                  <a:lnTo>
                    <a:pt x="246004" y="8322"/>
                  </a:lnTo>
                  <a:lnTo>
                    <a:pt x="245237" y="7171"/>
                  </a:lnTo>
                  <a:lnTo>
                    <a:pt x="244883" y="6699"/>
                  </a:lnTo>
                  <a:lnTo>
                    <a:pt x="244588" y="6315"/>
                  </a:lnTo>
                  <a:lnTo>
                    <a:pt x="243998" y="5666"/>
                  </a:lnTo>
                  <a:lnTo>
                    <a:pt x="243850" y="5489"/>
                  </a:lnTo>
                  <a:lnTo>
                    <a:pt x="243732" y="5342"/>
                  </a:lnTo>
                  <a:lnTo>
                    <a:pt x="243673" y="5194"/>
                  </a:lnTo>
                  <a:lnTo>
                    <a:pt x="243614" y="5076"/>
                  </a:lnTo>
                  <a:lnTo>
                    <a:pt x="243614" y="4958"/>
                  </a:lnTo>
                  <a:lnTo>
                    <a:pt x="243614" y="4840"/>
                  </a:lnTo>
                  <a:lnTo>
                    <a:pt x="243644" y="4722"/>
                  </a:lnTo>
                  <a:lnTo>
                    <a:pt x="243703" y="4604"/>
                  </a:lnTo>
                  <a:lnTo>
                    <a:pt x="243791" y="4515"/>
                  </a:lnTo>
                  <a:lnTo>
                    <a:pt x="243880" y="4427"/>
                  </a:lnTo>
                  <a:lnTo>
                    <a:pt x="244116" y="4279"/>
                  </a:lnTo>
                  <a:lnTo>
                    <a:pt x="244411" y="4132"/>
                  </a:lnTo>
                  <a:lnTo>
                    <a:pt x="244736" y="3984"/>
                  </a:lnTo>
                  <a:lnTo>
                    <a:pt x="245414" y="3748"/>
                  </a:lnTo>
                  <a:lnTo>
                    <a:pt x="246063" y="3512"/>
                  </a:lnTo>
                  <a:lnTo>
                    <a:pt x="246359" y="3394"/>
                  </a:lnTo>
                  <a:lnTo>
                    <a:pt x="246565" y="3247"/>
                  </a:lnTo>
                  <a:lnTo>
                    <a:pt x="246624" y="3158"/>
                  </a:lnTo>
                  <a:lnTo>
                    <a:pt x="246683" y="3070"/>
                  </a:lnTo>
                  <a:lnTo>
                    <a:pt x="246742" y="2981"/>
                  </a:lnTo>
                  <a:lnTo>
                    <a:pt x="246742" y="2893"/>
                  </a:lnTo>
                  <a:lnTo>
                    <a:pt x="246713" y="2804"/>
                  </a:lnTo>
                  <a:lnTo>
                    <a:pt x="246624" y="2686"/>
                  </a:lnTo>
                  <a:lnTo>
                    <a:pt x="246477" y="2597"/>
                  </a:lnTo>
                  <a:lnTo>
                    <a:pt x="246300" y="2479"/>
                  </a:lnTo>
                  <a:lnTo>
                    <a:pt x="245768" y="2243"/>
                  </a:lnTo>
                  <a:lnTo>
                    <a:pt x="245090" y="2007"/>
                  </a:lnTo>
                  <a:lnTo>
                    <a:pt x="244234" y="1771"/>
                  </a:lnTo>
                  <a:lnTo>
                    <a:pt x="243290" y="1506"/>
                  </a:lnTo>
                  <a:lnTo>
                    <a:pt x="242227" y="1270"/>
                  </a:lnTo>
                  <a:lnTo>
                    <a:pt x="241077" y="1063"/>
                  </a:lnTo>
                  <a:lnTo>
                    <a:pt x="239867" y="827"/>
                  </a:lnTo>
                  <a:lnTo>
                    <a:pt x="238628" y="650"/>
                  </a:lnTo>
                  <a:lnTo>
                    <a:pt x="237388" y="443"/>
                  </a:lnTo>
                  <a:lnTo>
                    <a:pt x="236178" y="296"/>
                  </a:lnTo>
                  <a:lnTo>
                    <a:pt x="234969" y="178"/>
                  </a:lnTo>
                  <a:lnTo>
                    <a:pt x="233847" y="89"/>
                  </a:lnTo>
                  <a:lnTo>
                    <a:pt x="232785" y="30"/>
                  </a:lnTo>
                  <a:lnTo>
                    <a:pt x="231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70;p46"/>
            <p:cNvSpPr/>
            <p:nvPr/>
          </p:nvSpPr>
          <p:spPr>
            <a:xfrm flipH="1">
              <a:off x="4003040" y="2816814"/>
              <a:ext cx="442896" cy="283547"/>
            </a:xfrm>
            <a:custGeom>
              <a:avLst/>
              <a:gdLst/>
              <a:ahLst/>
              <a:cxnLst/>
              <a:rect l="l" t="t" r="r" b="b"/>
              <a:pathLst>
                <a:path w="52820" h="33816" extrusionOk="0">
                  <a:moveTo>
                    <a:pt x="26322" y="0"/>
                  </a:moveTo>
                  <a:lnTo>
                    <a:pt x="24964" y="59"/>
                  </a:lnTo>
                  <a:lnTo>
                    <a:pt x="23636" y="148"/>
                  </a:lnTo>
                  <a:lnTo>
                    <a:pt x="22309" y="325"/>
                  </a:lnTo>
                  <a:lnTo>
                    <a:pt x="21010" y="561"/>
                  </a:lnTo>
                  <a:lnTo>
                    <a:pt x="19741" y="856"/>
                  </a:lnTo>
                  <a:lnTo>
                    <a:pt x="18473" y="1240"/>
                  </a:lnTo>
                  <a:lnTo>
                    <a:pt x="17263" y="1653"/>
                  </a:lnTo>
                  <a:lnTo>
                    <a:pt x="16053" y="2125"/>
                  </a:lnTo>
                  <a:lnTo>
                    <a:pt x="14902" y="2656"/>
                  </a:lnTo>
                  <a:lnTo>
                    <a:pt x="13751" y="3246"/>
                  </a:lnTo>
                  <a:lnTo>
                    <a:pt x="12660" y="3895"/>
                  </a:lnTo>
                  <a:lnTo>
                    <a:pt x="11597" y="4574"/>
                  </a:lnTo>
                  <a:lnTo>
                    <a:pt x="10565" y="5312"/>
                  </a:lnTo>
                  <a:lnTo>
                    <a:pt x="9561" y="6108"/>
                  </a:lnTo>
                  <a:lnTo>
                    <a:pt x="8588" y="6935"/>
                  </a:lnTo>
                  <a:lnTo>
                    <a:pt x="7673" y="7820"/>
                  </a:lnTo>
                  <a:lnTo>
                    <a:pt x="6817" y="8735"/>
                  </a:lnTo>
                  <a:lnTo>
                    <a:pt x="5991" y="9679"/>
                  </a:lnTo>
                  <a:lnTo>
                    <a:pt x="5194" y="10682"/>
                  </a:lnTo>
                  <a:lnTo>
                    <a:pt x="4486" y="11715"/>
                  </a:lnTo>
                  <a:lnTo>
                    <a:pt x="3778" y="12807"/>
                  </a:lnTo>
                  <a:lnTo>
                    <a:pt x="3158" y="13898"/>
                  </a:lnTo>
                  <a:lnTo>
                    <a:pt x="2568" y="15049"/>
                  </a:lnTo>
                  <a:lnTo>
                    <a:pt x="2037" y="16229"/>
                  </a:lnTo>
                  <a:lnTo>
                    <a:pt x="1565" y="17410"/>
                  </a:lnTo>
                  <a:lnTo>
                    <a:pt x="1152" y="18649"/>
                  </a:lnTo>
                  <a:lnTo>
                    <a:pt x="827" y="19888"/>
                  </a:lnTo>
                  <a:lnTo>
                    <a:pt x="532" y="21187"/>
                  </a:lnTo>
                  <a:lnTo>
                    <a:pt x="296" y="22485"/>
                  </a:lnTo>
                  <a:lnTo>
                    <a:pt x="119" y="23783"/>
                  </a:lnTo>
                  <a:lnTo>
                    <a:pt x="30" y="25141"/>
                  </a:lnTo>
                  <a:lnTo>
                    <a:pt x="1" y="26498"/>
                  </a:lnTo>
                  <a:lnTo>
                    <a:pt x="30" y="33816"/>
                  </a:lnTo>
                  <a:lnTo>
                    <a:pt x="52819" y="33668"/>
                  </a:lnTo>
                  <a:lnTo>
                    <a:pt x="52790" y="26321"/>
                  </a:lnTo>
                  <a:lnTo>
                    <a:pt x="52760" y="24993"/>
                  </a:lnTo>
                  <a:lnTo>
                    <a:pt x="52642" y="23636"/>
                  </a:lnTo>
                  <a:lnTo>
                    <a:pt x="52495" y="22308"/>
                  </a:lnTo>
                  <a:lnTo>
                    <a:pt x="52259" y="21010"/>
                  </a:lnTo>
                  <a:lnTo>
                    <a:pt x="51934" y="19741"/>
                  </a:lnTo>
                  <a:lnTo>
                    <a:pt x="51580" y="18501"/>
                  </a:lnTo>
                  <a:lnTo>
                    <a:pt x="51167" y="17262"/>
                  </a:lnTo>
                  <a:lnTo>
                    <a:pt x="50695" y="16082"/>
                  </a:lnTo>
                  <a:lnTo>
                    <a:pt x="50164" y="14902"/>
                  </a:lnTo>
                  <a:lnTo>
                    <a:pt x="49573" y="13780"/>
                  </a:lnTo>
                  <a:lnTo>
                    <a:pt x="48924" y="12659"/>
                  </a:lnTo>
                  <a:lnTo>
                    <a:pt x="48246" y="11597"/>
                  </a:lnTo>
                  <a:lnTo>
                    <a:pt x="47508" y="10564"/>
                  </a:lnTo>
                  <a:lnTo>
                    <a:pt x="46711" y="9561"/>
                  </a:lnTo>
                  <a:lnTo>
                    <a:pt x="45885" y="8616"/>
                  </a:lnTo>
                  <a:lnTo>
                    <a:pt x="45000" y="7702"/>
                  </a:lnTo>
                  <a:lnTo>
                    <a:pt x="44085" y="6817"/>
                  </a:lnTo>
                  <a:lnTo>
                    <a:pt x="43111" y="5990"/>
                  </a:lnTo>
                  <a:lnTo>
                    <a:pt x="42138" y="5223"/>
                  </a:lnTo>
                  <a:lnTo>
                    <a:pt x="41075" y="4485"/>
                  </a:lnTo>
                  <a:lnTo>
                    <a:pt x="40013" y="3807"/>
                  </a:lnTo>
                  <a:lnTo>
                    <a:pt x="38892" y="3158"/>
                  </a:lnTo>
                  <a:lnTo>
                    <a:pt x="37770" y="2597"/>
                  </a:lnTo>
                  <a:lnTo>
                    <a:pt x="36590" y="2066"/>
                  </a:lnTo>
                  <a:lnTo>
                    <a:pt x="35380" y="1594"/>
                  </a:lnTo>
                  <a:lnTo>
                    <a:pt x="34171" y="1181"/>
                  </a:lnTo>
                  <a:lnTo>
                    <a:pt x="32902" y="827"/>
                  </a:lnTo>
                  <a:lnTo>
                    <a:pt x="31633" y="531"/>
                  </a:lnTo>
                  <a:lnTo>
                    <a:pt x="30335" y="295"/>
                  </a:lnTo>
                  <a:lnTo>
                    <a:pt x="29007" y="148"/>
                  </a:lnTo>
                  <a:lnTo>
                    <a:pt x="27679" y="30"/>
                  </a:lnTo>
                  <a:lnTo>
                    <a:pt x="263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71;p46"/>
            <p:cNvSpPr/>
            <p:nvPr/>
          </p:nvSpPr>
          <p:spPr>
            <a:xfrm flipH="1">
              <a:off x="4034962" y="2848727"/>
              <a:ext cx="379052" cy="379052"/>
            </a:xfrm>
            <a:custGeom>
              <a:avLst/>
              <a:gdLst/>
              <a:ahLst/>
              <a:cxnLst/>
              <a:rect l="l" t="t" r="r" b="b"/>
              <a:pathLst>
                <a:path w="45206" h="45206" extrusionOk="0">
                  <a:moveTo>
                    <a:pt x="22515" y="1"/>
                  </a:moveTo>
                  <a:lnTo>
                    <a:pt x="21364" y="30"/>
                  </a:lnTo>
                  <a:lnTo>
                    <a:pt x="20213" y="119"/>
                  </a:lnTo>
                  <a:lnTo>
                    <a:pt x="19092" y="266"/>
                  </a:lnTo>
                  <a:lnTo>
                    <a:pt x="17970" y="473"/>
                  </a:lnTo>
                  <a:lnTo>
                    <a:pt x="16879" y="738"/>
                  </a:lnTo>
                  <a:lnTo>
                    <a:pt x="15816" y="1034"/>
                  </a:lnTo>
                  <a:lnTo>
                    <a:pt x="14754" y="1388"/>
                  </a:lnTo>
                  <a:lnTo>
                    <a:pt x="13721" y="1801"/>
                  </a:lnTo>
                  <a:lnTo>
                    <a:pt x="12748" y="2273"/>
                  </a:lnTo>
                  <a:lnTo>
                    <a:pt x="11774" y="2774"/>
                  </a:lnTo>
                  <a:lnTo>
                    <a:pt x="10830" y="3306"/>
                  </a:lnTo>
                  <a:lnTo>
                    <a:pt x="9915" y="3896"/>
                  </a:lnTo>
                  <a:lnTo>
                    <a:pt x="9030" y="4545"/>
                  </a:lnTo>
                  <a:lnTo>
                    <a:pt x="8174" y="5194"/>
                  </a:lnTo>
                  <a:lnTo>
                    <a:pt x="7348" y="5932"/>
                  </a:lnTo>
                  <a:lnTo>
                    <a:pt x="6551" y="6669"/>
                  </a:lnTo>
                  <a:lnTo>
                    <a:pt x="5813" y="7466"/>
                  </a:lnTo>
                  <a:lnTo>
                    <a:pt x="5105" y="8292"/>
                  </a:lnTo>
                  <a:lnTo>
                    <a:pt x="4456" y="9148"/>
                  </a:lnTo>
                  <a:lnTo>
                    <a:pt x="3807" y="10033"/>
                  </a:lnTo>
                  <a:lnTo>
                    <a:pt x="3217" y="10948"/>
                  </a:lnTo>
                  <a:lnTo>
                    <a:pt x="2686" y="11892"/>
                  </a:lnTo>
                  <a:lnTo>
                    <a:pt x="2184" y="12866"/>
                  </a:lnTo>
                  <a:lnTo>
                    <a:pt x="1741" y="13869"/>
                  </a:lnTo>
                  <a:lnTo>
                    <a:pt x="1328" y="14902"/>
                  </a:lnTo>
                  <a:lnTo>
                    <a:pt x="974" y="15935"/>
                  </a:lnTo>
                  <a:lnTo>
                    <a:pt x="679" y="17026"/>
                  </a:lnTo>
                  <a:lnTo>
                    <a:pt x="443" y="18118"/>
                  </a:lnTo>
                  <a:lnTo>
                    <a:pt x="236" y="19240"/>
                  </a:lnTo>
                  <a:lnTo>
                    <a:pt x="89" y="20361"/>
                  </a:lnTo>
                  <a:lnTo>
                    <a:pt x="30" y="21512"/>
                  </a:lnTo>
                  <a:lnTo>
                    <a:pt x="0" y="22662"/>
                  </a:lnTo>
                  <a:lnTo>
                    <a:pt x="30" y="23843"/>
                  </a:lnTo>
                  <a:lnTo>
                    <a:pt x="118" y="24993"/>
                  </a:lnTo>
                  <a:lnTo>
                    <a:pt x="266" y="26115"/>
                  </a:lnTo>
                  <a:lnTo>
                    <a:pt x="472" y="27236"/>
                  </a:lnTo>
                  <a:lnTo>
                    <a:pt x="709" y="28328"/>
                  </a:lnTo>
                  <a:lnTo>
                    <a:pt x="1033" y="29390"/>
                  </a:lnTo>
                  <a:lnTo>
                    <a:pt x="1387" y="30452"/>
                  </a:lnTo>
                  <a:lnTo>
                    <a:pt x="1800" y="31456"/>
                  </a:lnTo>
                  <a:lnTo>
                    <a:pt x="2243" y="32459"/>
                  </a:lnTo>
                  <a:lnTo>
                    <a:pt x="2745" y="33433"/>
                  </a:lnTo>
                  <a:lnTo>
                    <a:pt x="3305" y="34377"/>
                  </a:lnTo>
                  <a:lnTo>
                    <a:pt x="3895" y="35292"/>
                  </a:lnTo>
                  <a:lnTo>
                    <a:pt x="4515" y="36177"/>
                  </a:lnTo>
                  <a:lnTo>
                    <a:pt x="5194" y="37032"/>
                  </a:lnTo>
                  <a:lnTo>
                    <a:pt x="5902" y="37859"/>
                  </a:lnTo>
                  <a:lnTo>
                    <a:pt x="6669" y="38626"/>
                  </a:lnTo>
                  <a:lnTo>
                    <a:pt x="7436" y="39393"/>
                  </a:lnTo>
                  <a:lnTo>
                    <a:pt x="8262" y="40101"/>
                  </a:lnTo>
                  <a:lnTo>
                    <a:pt x="9118" y="40750"/>
                  </a:lnTo>
                  <a:lnTo>
                    <a:pt x="10003" y="41370"/>
                  </a:lnTo>
                  <a:lnTo>
                    <a:pt x="10918" y="41960"/>
                  </a:lnTo>
                  <a:lnTo>
                    <a:pt x="11862" y="42521"/>
                  </a:lnTo>
                  <a:lnTo>
                    <a:pt x="12866" y="42993"/>
                  </a:lnTo>
                  <a:lnTo>
                    <a:pt x="13869" y="43465"/>
                  </a:lnTo>
                  <a:lnTo>
                    <a:pt x="14872" y="43849"/>
                  </a:lnTo>
                  <a:lnTo>
                    <a:pt x="15934" y="44203"/>
                  </a:lnTo>
                  <a:lnTo>
                    <a:pt x="16997" y="44498"/>
                  </a:lnTo>
                  <a:lnTo>
                    <a:pt x="18088" y="44763"/>
                  </a:lnTo>
                  <a:lnTo>
                    <a:pt x="19210" y="44970"/>
                  </a:lnTo>
                  <a:lnTo>
                    <a:pt x="20361" y="45088"/>
                  </a:lnTo>
                  <a:lnTo>
                    <a:pt x="21482" y="45176"/>
                  </a:lnTo>
                  <a:lnTo>
                    <a:pt x="22662" y="45206"/>
                  </a:lnTo>
                  <a:lnTo>
                    <a:pt x="23813" y="45176"/>
                  </a:lnTo>
                  <a:lnTo>
                    <a:pt x="24964" y="45088"/>
                  </a:lnTo>
                  <a:lnTo>
                    <a:pt x="26114" y="44940"/>
                  </a:lnTo>
                  <a:lnTo>
                    <a:pt x="27206" y="44734"/>
                  </a:lnTo>
                  <a:lnTo>
                    <a:pt x="28298" y="44468"/>
                  </a:lnTo>
                  <a:lnTo>
                    <a:pt x="29390" y="44173"/>
                  </a:lnTo>
                  <a:lnTo>
                    <a:pt x="30423" y="43819"/>
                  </a:lnTo>
                  <a:lnTo>
                    <a:pt x="31455" y="43406"/>
                  </a:lnTo>
                  <a:lnTo>
                    <a:pt x="32459" y="42963"/>
                  </a:lnTo>
                  <a:lnTo>
                    <a:pt x="33432" y="42462"/>
                  </a:lnTo>
                  <a:lnTo>
                    <a:pt x="34377" y="41901"/>
                  </a:lnTo>
                  <a:lnTo>
                    <a:pt x="35291" y="41311"/>
                  </a:lnTo>
                  <a:lnTo>
                    <a:pt x="36176" y="40691"/>
                  </a:lnTo>
                  <a:lnTo>
                    <a:pt x="37032" y="40013"/>
                  </a:lnTo>
                  <a:lnTo>
                    <a:pt x="37829" y="39305"/>
                  </a:lnTo>
                  <a:lnTo>
                    <a:pt x="38626" y="38537"/>
                  </a:lnTo>
                  <a:lnTo>
                    <a:pt x="39363" y="37741"/>
                  </a:lnTo>
                  <a:lnTo>
                    <a:pt x="40071" y="36944"/>
                  </a:lnTo>
                  <a:lnTo>
                    <a:pt x="40750" y="36088"/>
                  </a:lnTo>
                  <a:lnTo>
                    <a:pt x="41370" y="35173"/>
                  </a:lnTo>
                  <a:lnTo>
                    <a:pt x="41960" y="34259"/>
                  </a:lnTo>
                  <a:lnTo>
                    <a:pt x="42491" y="33315"/>
                  </a:lnTo>
                  <a:lnTo>
                    <a:pt x="42993" y="32341"/>
                  </a:lnTo>
                  <a:lnTo>
                    <a:pt x="43435" y="31338"/>
                  </a:lnTo>
                  <a:lnTo>
                    <a:pt x="43848" y="30305"/>
                  </a:lnTo>
                  <a:lnTo>
                    <a:pt x="44203" y="29272"/>
                  </a:lnTo>
                  <a:lnTo>
                    <a:pt x="44498" y="28180"/>
                  </a:lnTo>
                  <a:lnTo>
                    <a:pt x="44734" y="27088"/>
                  </a:lnTo>
                  <a:lnTo>
                    <a:pt x="44940" y="25997"/>
                  </a:lnTo>
                  <a:lnTo>
                    <a:pt x="45088" y="24846"/>
                  </a:lnTo>
                  <a:lnTo>
                    <a:pt x="45176" y="23695"/>
                  </a:lnTo>
                  <a:lnTo>
                    <a:pt x="45206" y="22544"/>
                  </a:lnTo>
                  <a:lnTo>
                    <a:pt x="45147" y="21364"/>
                  </a:lnTo>
                  <a:lnTo>
                    <a:pt x="45058" y="20243"/>
                  </a:lnTo>
                  <a:lnTo>
                    <a:pt x="44911" y="19092"/>
                  </a:lnTo>
                  <a:lnTo>
                    <a:pt x="44734" y="18000"/>
                  </a:lnTo>
                  <a:lnTo>
                    <a:pt x="44468" y="16879"/>
                  </a:lnTo>
                  <a:lnTo>
                    <a:pt x="44143" y="15817"/>
                  </a:lnTo>
                  <a:lnTo>
                    <a:pt x="43789" y="14784"/>
                  </a:lnTo>
                  <a:lnTo>
                    <a:pt x="43406" y="13751"/>
                  </a:lnTo>
                  <a:lnTo>
                    <a:pt x="42934" y="12748"/>
                  </a:lnTo>
                  <a:lnTo>
                    <a:pt x="42432" y="11774"/>
                  </a:lnTo>
                  <a:lnTo>
                    <a:pt x="41901" y="10830"/>
                  </a:lnTo>
                  <a:lnTo>
                    <a:pt x="41311" y="9915"/>
                  </a:lnTo>
                  <a:lnTo>
                    <a:pt x="40662" y="9030"/>
                  </a:lnTo>
                  <a:lnTo>
                    <a:pt x="39983" y="8174"/>
                  </a:lnTo>
                  <a:lnTo>
                    <a:pt x="39275" y="7348"/>
                  </a:lnTo>
                  <a:lnTo>
                    <a:pt x="38537" y="6581"/>
                  </a:lnTo>
                  <a:lnTo>
                    <a:pt x="37740" y="5843"/>
                  </a:lnTo>
                  <a:lnTo>
                    <a:pt x="36914" y="5135"/>
                  </a:lnTo>
                  <a:lnTo>
                    <a:pt x="36058" y="4456"/>
                  </a:lnTo>
                  <a:lnTo>
                    <a:pt x="35173" y="3837"/>
                  </a:lnTo>
                  <a:lnTo>
                    <a:pt x="34259" y="3247"/>
                  </a:lnTo>
                  <a:lnTo>
                    <a:pt x="33314" y="2715"/>
                  </a:lnTo>
                  <a:lnTo>
                    <a:pt x="32341" y="2214"/>
                  </a:lnTo>
                  <a:lnTo>
                    <a:pt x="31337" y="1742"/>
                  </a:lnTo>
                  <a:lnTo>
                    <a:pt x="30305" y="1358"/>
                  </a:lnTo>
                  <a:lnTo>
                    <a:pt x="29242" y="1004"/>
                  </a:lnTo>
                  <a:lnTo>
                    <a:pt x="28180" y="709"/>
                  </a:lnTo>
                  <a:lnTo>
                    <a:pt x="27088" y="443"/>
                  </a:lnTo>
                  <a:lnTo>
                    <a:pt x="25967" y="266"/>
                  </a:lnTo>
                  <a:lnTo>
                    <a:pt x="24846" y="119"/>
                  </a:lnTo>
                  <a:lnTo>
                    <a:pt x="23695" y="30"/>
                  </a:lnTo>
                  <a:lnTo>
                    <a:pt x="22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72;p46"/>
            <p:cNvSpPr/>
            <p:nvPr/>
          </p:nvSpPr>
          <p:spPr>
            <a:xfrm flipH="1">
              <a:off x="4091862" y="2905636"/>
              <a:ext cx="265494" cy="265243"/>
            </a:xfrm>
            <a:custGeom>
              <a:avLst/>
              <a:gdLst/>
              <a:ahLst/>
              <a:cxnLst/>
              <a:rect l="l" t="t" r="r" b="b"/>
              <a:pathLst>
                <a:path w="31663" h="31633" extrusionOk="0">
                  <a:moveTo>
                    <a:pt x="15787" y="0"/>
                  </a:moveTo>
                  <a:lnTo>
                    <a:pt x="14961" y="30"/>
                  </a:lnTo>
                  <a:lnTo>
                    <a:pt x="14164" y="89"/>
                  </a:lnTo>
                  <a:lnTo>
                    <a:pt x="13367" y="178"/>
                  </a:lnTo>
                  <a:lnTo>
                    <a:pt x="12600" y="325"/>
                  </a:lnTo>
                  <a:lnTo>
                    <a:pt x="11833" y="502"/>
                  </a:lnTo>
                  <a:lnTo>
                    <a:pt x="11095" y="709"/>
                  </a:lnTo>
                  <a:lnTo>
                    <a:pt x="10358" y="974"/>
                  </a:lnTo>
                  <a:lnTo>
                    <a:pt x="9620" y="1240"/>
                  </a:lnTo>
                  <a:lnTo>
                    <a:pt x="8941" y="1564"/>
                  </a:lnTo>
                  <a:lnTo>
                    <a:pt x="8263" y="1918"/>
                  </a:lnTo>
                  <a:lnTo>
                    <a:pt x="7584" y="2302"/>
                  </a:lnTo>
                  <a:lnTo>
                    <a:pt x="6935" y="2715"/>
                  </a:lnTo>
                  <a:lnTo>
                    <a:pt x="6315" y="3158"/>
                  </a:lnTo>
                  <a:lnTo>
                    <a:pt x="5725" y="3630"/>
                  </a:lnTo>
                  <a:lnTo>
                    <a:pt x="5164" y="4131"/>
                  </a:lnTo>
                  <a:lnTo>
                    <a:pt x="4604" y="4663"/>
                  </a:lnTo>
                  <a:lnTo>
                    <a:pt x="4102" y="5223"/>
                  </a:lnTo>
                  <a:lnTo>
                    <a:pt x="3600" y="5784"/>
                  </a:lnTo>
                  <a:lnTo>
                    <a:pt x="3128" y="6374"/>
                  </a:lnTo>
                  <a:lnTo>
                    <a:pt x="2686" y="6994"/>
                  </a:lnTo>
                  <a:lnTo>
                    <a:pt x="2273" y="7643"/>
                  </a:lnTo>
                  <a:lnTo>
                    <a:pt x="1889" y="8322"/>
                  </a:lnTo>
                  <a:lnTo>
                    <a:pt x="1535" y="9000"/>
                  </a:lnTo>
                  <a:lnTo>
                    <a:pt x="1240" y="9708"/>
                  </a:lnTo>
                  <a:lnTo>
                    <a:pt x="945" y="10417"/>
                  </a:lnTo>
                  <a:lnTo>
                    <a:pt x="709" y="11154"/>
                  </a:lnTo>
                  <a:lnTo>
                    <a:pt x="502" y="11921"/>
                  </a:lnTo>
                  <a:lnTo>
                    <a:pt x="325" y="12689"/>
                  </a:lnTo>
                  <a:lnTo>
                    <a:pt x="178" y="13456"/>
                  </a:lnTo>
                  <a:lnTo>
                    <a:pt x="89" y="14252"/>
                  </a:lnTo>
                  <a:lnTo>
                    <a:pt x="30" y="15049"/>
                  </a:lnTo>
                  <a:lnTo>
                    <a:pt x="1" y="15875"/>
                  </a:lnTo>
                  <a:lnTo>
                    <a:pt x="30" y="16672"/>
                  </a:lnTo>
                  <a:lnTo>
                    <a:pt x="89" y="17469"/>
                  </a:lnTo>
                  <a:lnTo>
                    <a:pt x="207" y="18265"/>
                  </a:lnTo>
                  <a:lnTo>
                    <a:pt x="325" y="19062"/>
                  </a:lnTo>
                  <a:lnTo>
                    <a:pt x="532" y="19829"/>
                  </a:lnTo>
                  <a:lnTo>
                    <a:pt x="738" y="20567"/>
                  </a:lnTo>
                  <a:lnTo>
                    <a:pt x="974" y="21305"/>
                  </a:lnTo>
                  <a:lnTo>
                    <a:pt x="1269" y="22013"/>
                  </a:lnTo>
                  <a:lnTo>
                    <a:pt x="1594" y="22721"/>
                  </a:lnTo>
                  <a:lnTo>
                    <a:pt x="1948" y="23400"/>
                  </a:lnTo>
                  <a:lnTo>
                    <a:pt x="2332" y="24078"/>
                  </a:lnTo>
                  <a:lnTo>
                    <a:pt x="2745" y="24698"/>
                  </a:lnTo>
                  <a:lnTo>
                    <a:pt x="3187" y="25318"/>
                  </a:lnTo>
                  <a:lnTo>
                    <a:pt x="3659" y="25908"/>
                  </a:lnTo>
                  <a:lnTo>
                    <a:pt x="4161" y="26498"/>
                  </a:lnTo>
                  <a:lnTo>
                    <a:pt x="4663" y="27029"/>
                  </a:lnTo>
                  <a:lnTo>
                    <a:pt x="5223" y="27560"/>
                  </a:lnTo>
                  <a:lnTo>
                    <a:pt x="5814" y="28062"/>
                  </a:lnTo>
                  <a:lnTo>
                    <a:pt x="6404" y="28534"/>
                  </a:lnTo>
                  <a:lnTo>
                    <a:pt x="7023" y="28977"/>
                  </a:lnTo>
                  <a:lnTo>
                    <a:pt x="7673" y="29390"/>
                  </a:lnTo>
                  <a:lnTo>
                    <a:pt x="8322" y="29744"/>
                  </a:lnTo>
                  <a:lnTo>
                    <a:pt x="9000" y="30098"/>
                  </a:lnTo>
                  <a:lnTo>
                    <a:pt x="9709" y="30422"/>
                  </a:lnTo>
                  <a:lnTo>
                    <a:pt x="10446" y="30688"/>
                  </a:lnTo>
                  <a:lnTo>
                    <a:pt x="11184" y="30954"/>
                  </a:lnTo>
                  <a:lnTo>
                    <a:pt x="11922" y="31160"/>
                  </a:lnTo>
                  <a:lnTo>
                    <a:pt x="12689" y="31337"/>
                  </a:lnTo>
                  <a:lnTo>
                    <a:pt x="13456" y="31455"/>
                  </a:lnTo>
                  <a:lnTo>
                    <a:pt x="14253" y="31573"/>
                  </a:lnTo>
                  <a:lnTo>
                    <a:pt x="15079" y="31632"/>
                  </a:lnTo>
                  <a:lnTo>
                    <a:pt x="16702" y="31632"/>
                  </a:lnTo>
                  <a:lnTo>
                    <a:pt x="17498" y="31573"/>
                  </a:lnTo>
                  <a:lnTo>
                    <a:pt x="18295" y="31455"/>
                  </a:lnTo>
                  <a:lnTo>
                    <a:pt x="19062" y="31308"/>
                  </a:lnTo>
                  <a:lnTo>
                    <a:pt x="19830" y="31131"/>
                  </a:lnTo>
                  <a:lnTo>
                    <a:pt x="20597" y="30924"/>
                  </a:lnTo>
                  <a:lnTo>
                    <a:pt x="21334" y="30659"/>
                  </a:lnTo>
                  <a:lnTo>
                    <a:pt x="22043" y="30393"/>
                  </a:lnTo>
                  <a:lnTo>
                    <a:pt x="22751" y="30068"/>
                  </a:lnTo>
                  <a:lnTo>
                    <a:pt x="23429" y="29714"/>
                  </a:lnTo>
                  <a:lnTo>
                    <a:pt x="24079" y="29331"/>
                  </a:lnTo>
                  <a:lnTo>
                    <a:pt x="24728" y="28918"/>
                  </a:lnTo>
                  <a:lnTo>
                    <a:pt x="25347" y="28475"/>
                  </a:lnTo>
                  <a:lnTo>
                    <a:pt x="25938" y="28003"/>
                  </a:lnTo>
                  <a:lnTo>
                    <a:pt x="26498" y="27501"/>
                  </a:lnTo>
                  <a:lnTo>
                    <a:pt x="27059" y="26970"/>
                  </a:lnTo>
                  <a:lnTo>
                    <a:pt x="27590" y="26439"/>
                  </a:lnTo>
                  <a:lnTo>
                    <a:pt x="28092" y="25849"/>
                  </a:lnTo>
                  <a:lnTo>
                    <a:pt x="28534" y="25259"/>
                  </a:lnTo>
                  <a:lnTo>
                    <a:pt x="28977" y="24639"/>
                  </a:lnTo>
                  <a:lnTo>
                    <a:pt x="29390" y="23990"/>
                  </a:lnTo>
                  <a:lnTo>
                    <a:pt x="29774" y="23311"/>
                  </a:lnTo>
                  <a:lnTo>
                    <a:pt x="30128" y="22633"/>
                  </a:lnTo>
                  <a:lnTo>
                    <a:pt x="30423" y="21924"/>
                  </a:lnTo>
                  <a:lnTo>
                    <a:pt x="30718" y="21216"/>
                  </a:lnTo>
                  <a:lnTo>
                    <a:pt x="30954" y="20479"/>
                  </a:lnTo>
                  <a:lnTo>
                    <a:pt x="31160" y="19741"/>
                  </a:lnTo>
                  <a:lnTo>
                    <a:pt x="31337" y="18974"/>
                  </a:lnTo>
                  <a:lnTo>
                    <a:pt x="31485" y="18177"/>
                  </a:lnTo>
                  <a:lnTo>
                    <a:pt x="31574" y="17380"/>
                  </a:lnTo>
                  <a:lnTo>
                    <a:pt x="31633" y="16584"/>
                  </a:lnTo>
                  <a:lnTo>
                    <a:pt x="31662" y="15787"/>
                  </a:lnTo>
                  <a:lnTo>
                    <a:pt x="31633" y="14961"/>
                  </a:lnTo>
                  <a:lnTo>
                    <a:pt x="31574" y="14164"/>
                  </a:lnTo>
                  <a:lnTo>
                    <a:pt x="31485" y="13367"/>
                  </a:lnTo>
                  <a:lnTo>
                    <a:pt x="31337" y="12571"/>
                  </a:lnTo>
                  <a:lnTo>
                    <a:pt x="31160" y="11833"/>
                  </a:lnTo>
                  <a:lnTo>
                    <a:pt x="30924" y="11066"/>
                  </a:lnTo>
                  <a:lnTo>
                    <a:pt x="30688" y="10328"/>
                  </a:lnTo>
                  <a:lnTo>
                    <a:pt x="30393" y="9620"/>
                  </a:lnTo>
                  <a:lnTo>
                    <a:pt x="30069" y="8912"/>
                  </a:lnTo>
                  <a:lnTo>
                    <a:pt x="29744" y="8233"/>
                  </a:lnTo>
                  <a:lnTo>
                    <a:pt x="29360" y="7584"/>
                  </a:lnTo>
                  <a:lnTo>
                    <a:pt x="28947" y="6935"/>
                  </a:lnTo>
                  <a:lnTo>
                    <a:pt x="28505" y="6315"/>
                  </a:lnTo>
                  <a:lnTo>
                    <a:pt x="28033" y="5725"/>
                  </a:lnTo>
                  <a:lnTo>
                    <a:pt x="27531" y="5135"/>
                  </a:lnTo>
                  <a:lnTo>
                    <a:pt x="27000" y="4604"/>
                  </a:lnTo>
                  <a:lnTo>
                    <a:pt x="26439" y="4072"/>
                  </a:lnTo>
                  <a:lnTo>
                    <a:pt x="25879" y="3571"/>
                  </a:lnTo>
                  <a:lnTo>
                    <a:pt x="25259" y="3099"/>
                  </a:lnTo>
                  <a:lnTo>
                    <a:pt x="24639" y="2656"/>
                  </a:lnTo>
                  <a:lnTo>
                    <a:pt x="23990" y="2273"/>
                  </a:lnTo>
                  <a:lnTo>
                    <a:pt x="23341" y="1889"/>
                  </a:lnTo>
                  <a:lnTo>
                    <a:pt x="22662" y="1535"/>
                  </a:lnTo>
                  <a:lnTo>
                    <a:pt x="21954" y="1210"/>
                  </a:lnTo>
                  <a:lnTo>
                    <a:pt x="21246" y="945"/>
                  </a:lnTo>
                  <a:lnTo>
                    <a:pt x="20508" y="679"/>
                  </a:lnTo>
                  <a:lnTo>
                    <a:pt x="19741" y="473"/>
                  </a:lnTo>
                  <a:lnTo>
                    <a:pt x="18974" y="296"/>
                  </a:lnTo>
                  <a:lnTo>
                    <a:pt x="18207" y="178"/>
                  </a:lnTo>
                  <a:lnTo>
                    <a:pt x="17410" y="59"/>
                  </a:lnTo>
                  <a:lnTo>
                    <a:pt x="166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73;p46"/>
            <p:cNvSpPr/>
            <p:nvPr/>
          </p:nvSpPr>
          <p:spPr>
            <a:xfrm flipH="1">
              <a:off x="4108196" y="2921961"/>
              <a:ext cx="232583" cy="232583"/>
            </a:xfrm>
            <a:custGeom>
              <a:avLst/>
              <a:gdLst/>
              <a:ahLst/>
              <a:cxnLst/>
              <a:rect l="l" t="t" r="r" b="b"/>
              <a:pathLst>
                <a:path w="27738" h="27738" extrusionOk="0">
                  <a:moveTo>
                    <a:pt x="13810" y="1"/>
                  </a:moveTo>
                  <a:lnTo>
                    <a:pt x="13102" y="30"/>
                  </a:lnTo>
                  <a:lnTo>
                    <a:pt x="12394" y="89"/>
                  </a:lnTo>
                  <a:lnTo>
                    <a:pt x="11715" y="178"/>
                  </a:lnTo>
                  <a:lnTo>
                    <a:pt x="11036" y="296"/>
                  </a:lnTo>
                  <a:lnTo>
                    <a:pt x="10358" y="444"/>
                  </a:lnTo>
                  <a:lnTo>
                    <a:pt x="9709" y="650"/>
                  </a:lnTo>
                  <a:lnTo>
                    <a:pt x="9059" y="857"/>
                  </a:lnTo>
                  <a:lnTo>
                    <a:pt x="8410" y="1122"/>
                  </a:lnTo>
                  <a:lnTo>
                    <a:pt x="7820" y="1388"/>
                  </a:lnTo>
                  <a:lnTo>
                    <a:pt x="7200" y="1712"/>
                  </a:lnTo>
                  <a:lnTo>
                    <a:pt x="6640" y="2037"/>
                  </a:lnTo>
                  <a:lnTo>
                    <a:pt x="6079" y="2391"/>
                  </a:lnTo>
                  <a:lnTo>
                    <a:pt x="5518" y="2775"/>
                  </a:lnTo>
                  <a:lnTo>
                    <a:pt x="5017" y="3188"/>
                  </a:lnTo>
                  <a:lnTo>
                    <a:pt x="4515" y="3630"/>
                  </a:lnTo>
                  <a:lnTo>
                    <a:pt x="4014" y="4102"/>
                  </a:lnTo>
                  <a:lnTo>
                    <a:pt x="3571" y="4575"/>
                  </a:lnTo>
                  <a:lnTo>
                    <a:pt x="3128" y="5076"/>
                  </a:lnTo>
                  <a:lnTo>
                    <a:pt x="2715" y="5607"/>
                  </a:lnTo>
                  <a:lnTo>
                    <a:pt x="2332" y="6168"/>
                  </a:lnTo>
                  <a:lnTo>
                    <a:pt x="1978" y="6729"/>
                  </a:lnTo>
                  <a:lnTo>
                    <a:pt x="1653" y="7289"/>
                  </a:lnTo>
                  <a:lnTo>
                    <a:pt x="1358" y="7909"/>
                  </a:lnTo>
                  <a:lnTo>
                    <a:pt x="1063" y="8499"/>
                  </a:lnTo>
                  <a:lnTo>
                    <a:pt x="827" y="9148"/>
                  </a:lnTo>
                  <a:lnTo>
                    <a:pt x="620" y="9797"/>
                  </a:lnTo>
                  <a:lnTo>
                    <a:pt x="414" y="10447"/>
                  </a:lnTo>
                  <a:lnTo>
                    <a:pt x="266" y="11125"/>
                  </a:lnTo>
                  <a:lnTo>
                    <a:pt x="148" y="11804"/>
                  </a:lnTo>
                  <a:lnTo>
                    <a:pt x="60" y="12483"/>
                  </a:lnTo>
                  <a:lnTo>
                    <a:pt x="1" y="13191"/>
                  </a:lnTo>
                  <a:lnTo>
                    <a:pt x="1" y="13899"/>
                  </a:lnTo>
                  <a:lnTo>
                    <a:pt x="1" y="14637"/>
                  </a:lnTo>
                  <a:lnTo>
                    <a:pt x="60" y="15315"/>
                  </a:lnTo>
                  <a:lnTo>
                    <a:pt x="148" y="16023"/>
                  </a:lnTo>
                  <a:lnTo>
                    <a:pt x="296" y="16702"/>
                  </a:lnTo>
                  <a:lnTo>
                    <a:pt x="443" y="17381"/>
                  </a:lnTo>
                  <a:lnTo>
                    <a:pt x="620" y="18030"/>
                  </a:lnTo>
                  <a:lnTo>
                    <a:pt x="856" y="18679"/>
                  </a:lnTo>
                  <a:lnTo>
                    <a:pt x="1092" y="19299"/>
                  </a:lnTo>
                  <a:lnTo>
                    <a:pt x="1387" y="19918"/>
                  </a:lnTo>
                  <a:lnTo>
                    <a:pt x="1682" y="20509"/>
                  </a:lnTo>
                  <a:lnTo>
                    <a:pt x="2037" y="21099"/>
                  </a:lnTo>
                  <a:lnTo>
                    <a:pt x="2391" y="21659"/>
                  </a:lnTo>
                  <a:lnTo>
                    <a:pt x="2774" y="22190"/>
                  </a:lnTo>
                  <a:lnTo>
                    <a:pt x="3187" y="22722"/>
                  </a:lnTo>
                  <a:lnTo>
                    <a:pt x="3630" y="23223"/>
                  </a:lnTo>
                  <a:lnTo>
                    <a:pt x="4073" y="23695"/>
                  </a:lnTo>
                  <a:lnTo>
                    <a:pt x="4574" y="24167"/>
                  </a:lnTo>
                  <a:lnTo>
                    <a:pt x="5076" y="24610"/>
                  </a:lnTo>
                  <a:lnTo>
                    <a:pt x="5607" y="24994"/>
                  </a:lnTo>
                  <a:lnTo>
                    <a:pt x="6138" y="25377"/>
                  </a:lnTo>
                  <a:lnTo>
                    <a:pt x="6699" y="25761"/>
                  </a:lnTo>
                  <a:lnTo>
                    <a:pt x="7289" y="26085"/>
                  </a:lnTo>
                  <a:lnTo>
                    <a:pt x="7879" y="26380"/>
                  </a:lnTo>
                  <a:lnTo>
                    <a:pt x="8499" y="26676"/>
                  </a:lnTo>
                  <a:lnTo>
                    <a:pt x="9118" y="26912"/>
                  </a:lnTo>
                  <a:lnTo>
                    <a:pt x="9768" y="27118"/>
                  </a:lnTo>
                  <a:lnTo>
                    <a:pt x="10446" y="27295"/>
                  </a:lnTo>
                  <a:lnTo>
                    <a:pt x="11095" y="27472"/>
                  </a:lnTo>
                  <a:lnTo>
                    <a:pt x="11774" y="27590"/>
                  </a:lnTo>
                  <a:lnTo>
                    <a:pt x="12482" y="27679"/>
                  </a:lnTo>
                  <a:lnTo>
                    <a:pt x="13190" y="27708"/>
                  </a:lnTo>
                  <a:lnTo>
                    <a:pt x="13899" y="27738"/>
                  </a:lnTo>
                  <a:lnTo>
                    <a:pt x="14607" y="27708"/>
                  </a:lnTo>
                  <a:lnTo>
                    <a:pt x="15315" y="27649"/>
                  </a:lnTo>
                  <a:lnTo>
                    <a:pt x="16023" y="27561"/>
                  </a:lnTo>
                  <a:lnTo>
                    <a:pt x="16702" y="27443"/>
                  </a:lnTo>
                  <a:lnTo>
                    <a:pt x="17351" y="27295"/>
                  </a:lnTo>
                  <a:lnTo>
                    <a:pt x="18030" y="27089"/>
                  </a:lnTo>
                  <a:lnTo>
                    <a:pt x="18649" y="26882"/>
                  </a:lnTo>
                  <a:lnTo>
                    <a:pt x="19298" y="26617"/>
                  </a:lnTo>
                  <a:lnTo>
                    <a:pt x="19918" y="26351"/>
                  </a:lnTo>
                  <a:lnTo>
                    <a:pt x="20508" y="26056"/>
                  </a:lnTo>
                  <a:lnTo>
                    <a:pt x="21069" y="25702"/>
                  </a:lnTo>
                  <a:lnTo>
                    <a:pt x="21630" y="25348"/>
                  </a:lnTo>
                  <a:lnTo>
                    <a:pt x="22190" y="24964"/>
                  </a:lnTo>
                  <a:lnTo>
                    <a:pt x="22721" y="24551"/>
                  </a:lnTo>
                  <a:lnTo>
                    <a:pt x="23223" y="24108"/>
                  </a:lnTo>
                  <a:lnTo>
                    <a:pt x="23695" y="23636"/>
                  </a:lnTo>
                  <a:lnTo>
                    <a:pt x="24138" y="23164"/>
                  </a:lnTo>
                  <a:lnTo>
                    <a:pt x="24580" y="22663"/>
                  </a:lnTo>
                  <a:lnTo>
                    <a:pt x="24993" y="22131"/>
                  </a:lnTo>
                  <a:lnTo>
                    <a:pt x="25377" y="21600"/>
                  </a:lnTo>
                  <a:lnTo>
                    <a:pt x="25731" y="21040"/>
                  </a:lnTo>
                  <a:lnTo>
                    <a:pt x="26056" y="20450"/>
                  </a:lnTo>
                  <a:lnTo>
                    <a:pt x="26380" y="19859"/>
                  </a:lnTo>
                  <a:lnTo>
                    <a:pt x="26646" y="19240"/>
                  </a:lnTo>
                  <a:lnTo>
                    <a:pt x="26882" y="18591"/>
                  </a:lnTo>
                  <a:lnTo>
                    <a:pt x="27118" y="17971"/>
                  </a:lnTo>
                  <a:lnTo>
                    <a:pt x="27295" y="17292"/>
                  </a:lnTo>
                  <a:lnTo>
                    <a:pt x="27442" y="16614"/>
                  </a:lnTo>
                  <a:lnTo>
                    <a:pt x="27561" y="15935"/>
                  </a:lnTo>
                  <a:lnTo>
                    <a:pt x="27649" y="15256"/>
                  </a:lnTo>
                  <a:lnTo>
                    <a:pt x="27708" y="14548"/>
                  </a:lnTo>
                  <a:lnTo>
                    <a:pt x="27738" y="13840"/>
                  </a:lnTo>
                  <a:lnTo>
                    <a:pt x="27708" y="13132"/>
                  </a:lnTo>
                  <a:lnTo>
                    <a:pt x="27649" y="12424"/>
                  </a:lnTo>
                  <a:lnTo>
                    <a:pt x="27561" y="11715"/>
                  </a:lnTo>
                  <a:lnTo>
                    <a:pt x="27442" y="11037"/>
                  </a:lnTo>
                  <a:lnTo>
                    <a:pt x="27265" y="10358"/>
                  </a:lnTo>
                  <a:lnTo>
                    <a:pt x="27088" y="9709"/>
                  </a:lnTo>
                  <a:lnTo>
                    <a:pt x="26882" y="9060"/>
                  </a:lnTo>
                  <a:lnTo>
                    <a:pt x="26616" y="8440"/>
                  </a:lnTo>
                  <a:lnTo>
                    <a:pt x="26351" y="7820"/>
                  </a:lnTo>
                  <a:lnTo>
                    <a:pt x="26026" y="7230"/>
                  </a:lnTo>
                  <a:lnTo>
                    <a:pt x="25702" y="6640"/>
                  </a:lnTo>
                  <a:lnTo>
                    <a:pt x="25347" y="6079"/>
                  </a:lnTo>
                  <a:lnTo>
                    <a:pt x="24934" y="5548"/>
                  </a:lnTo>
                  <a:lnTo>
                    <a:pt x="24521" y="5017"/>
                  </a:lnTo>
                  <a:lnTo>
                    <a:pt x="24108" y="4516"/>
                  </a:lnTo>
                  <a:lnTo>
                    <a:pt x="23636" y="4043"/>
                  </a:lnTo>
                  <a:lnTo>
                    <a:pt x="23164" y="3571"/>
                  </a:lnTo>
                  <a:lnTo>
                    <a:pt x="22633" y="3158"/>
                  </a:lnTo>
                  <a:lnTo>
                    <a:pt x="22131" y="2745"/>
                  </a:lnTo>
                  <a:lnTo>
                    <a:pt x="21571" y="2362"/>
                  </a:lnTo>
                  <a:lnTo>
                    <a:pt x="21010" y="2007"/>
                  </a:lnTo>
                  <a:lnTo>
                    <a:pt x="20420" y="1653"/>
                  </a:lnTo>
                  <a:lnTo>
                    <a:pt x="19830" y="1358"/>
                  </a:lnTo>
                  <a:lnTo>
                    <a:pt x="19210" y="1093"/>
                  </a:lnTo>
                  <a:lnTo>
                    <a:pt x="18590" y="827"/>
                  </a:lnTo>
                  <a:lnTo>
                    <a:pt x="17941" y="621"/>
                  </a:lnTo>
                  <a:lnTo>
                    <a:pt x="17292" y="444"/>
                  </a:lnTo>
                  <a:lnTo>
                    <a:pt x="16613" y="296"/>
                  </a:lnTo>
                  <a:lnTo>
                    <a:pt x="15935" y="148"/>
                  </a:lnTo>
                  <a:lnTo>
                    <a:pt x="15226" y="89"/>
                  </a:lnTo>
                  <a:lnTo>
                    <a:pt x="14518" y="30"/>
                  </a:lnTo>
                  <a:lnTo>
                    <a:pt x="1381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74;p46"/>
            <p:cNvSpPr/>
            <p:nvPr/>
          </p:nvSpPr>
          <p:spPr>
            <a:xfrm flipH="1">
              <a:off x="4120321" y="2933843"/>
              <a:ext cx="208585" cy="208828"/>
            </a:xfrm>
            <a:custGeom>
              <a:avLst/>
              <a:gdLst/>
              <a:ahLst/>
              <a:cxnLst/>
              <a:rect l="l" t="t" r="r" b="b"/>
              <a:pathLst>
                <a:path w="24876" h="24905" extrusionOk="0">
                  <a:moveTo>
                    <a:pt x="12394" y="0"/>
                  </a:moveTo>
                  <a:lnTo>
                    <a:pt x="11774" y="30"/>
                  </a:lnTo>
                  <a:lnTo>
                    <a:pt x="11125" y="89"/>
                  </a:lnTo>
                  <a:lnTo>
                    <a:pt x="10506" y="148"/>
                  </a:lnTo>
                  <a:lnTo>
                    <a:pt x="9886" y="266"/>
                  </a:lnTo>
                  <a:lnTo>
                    <a:pt x="9296" y="413"/>
                  </a:lnTo>
                  <a:lnTo>
                    <a:pt x="8706" y="590"/>
                  </a:lnTo>
                  <a:lnTo>
                    <a:pt x="8115" y="767"/>
                  </a:lnTo>
                  <a:lnTo>
                    <a:pt x="7555" y="1004"/>
                  </a:lnTo>
                  <a:lnTo>
                    <a:pt x="7024" y="1240"/>
                  </a:lnTo>
                  <a:lnTo>
                    <a:pt x="6493" y="1535"/>
                  </a:lnTo>
                  <a:lnTo>
                    <a:pt x="5961" y="1830"/>
                  </a:lnTo>
                  <a:lnTo>
                    <a:pt x="5460" y="2154"/>
                  </a:lnTo>
                  <a:lnTo>
                    <a:pt x="4958" y="2508"/>
                  </a:lnTo>
                  <a:lnTo>
                    <a:pt x="4486" y="2863"/>
                  </a:lnTo>
                  <a:lnTo>
                    <a:pt x="4043" y="3276"/>
                  </a:lnTo>
                  <a:lnTo>
                    <a:pt x="3630" y="3689"/>
                  </a:lnTo>
                  <a:lnTo>
                    <a:pt x="3217" y="4102"/>
                  </a:lnTo>
                  <a:lnTo>
                    <a:pt x="2804" y="4574"/>
                  </a:lnTo>
                  <a:lnTo>
                    <a:pt x="2450" y="5046"/>
                  </a:lnTo>
                  <a:lnTo>
                    <a:pt x="2096" y="5518"/>
                  </a:lnTo>
                  <a:lnTo>
                    <a:pt x="1771" y="6020"/>
                  </a:lnTo>
                  <a:lnTo>
                    <a:pt x="1476" y="6551"/>
                  </a:lnTo>
                  <a:lnTo>
                    <a:pt x="1211" y="7082"/>
                  </a:lnTo>
                  <a:lnTo>
                    <a:pt x="975" y="7643"/>
                  </a:lnTo>
                  <a:lnTo>
                    <a:pt x="739" y="8203"/>
                  </a:lnTo>
                  <a:lnTo>
                    <a:pt x="532" y="8793"/>
                  </a:lnTo>
                  <a:lnTo>
                    <a:pt x="385" y="9384"/>
                  </a:lnTo>
                  <a:lnTo>
                    <a:pt x="237" y="9974"/>
                  </a:lnTo>
                  <a:lnTo>
                    <a:pt x="148" y="10593"/>
                  </a:lnTo>
                  <a:lnTo>
                    <a:pt x="60" y="11213"/>
                  </a:lnTo>
                  <a:lnTo>
                    <a:pt x="1" y="11862"/>
                  </a:lnTo>
                  <a:lnTo>
                    <a:pt x="1" y="12482"/>
                  </a:lnTo>
                  <a:lnTo>
                    <a:pt x="30" y="13131"/>
                  </a:lnTo>
                  <a:lnTo>
                    <a:pt x="60" y="13751"/>
                  </a:lnTo>
                  <a:lnTo>
                    <a:pt x="148" y="14400"/>
                  </a:lnTo>
                  <a:lnTo>
                    <a:pt x="266" y="14990"/>
                  </a:lnTo>
                  <a:lnTo>
                    <a:pt x="385" y="15610"/>
                  </a:lnTo>
                  <a:lnTo>
                    <a:pt x="562" y="16200"/>
                  </a:lnTo>
                  <a:lnTo>
                    <a:pt x="768" y="16760"/>
                  </a:lnTo>
                  <a:lnTo>
                    <a:pt x="1004" y="17321"/>
                  </a:lnTo>
                  <a:lnTo>
                    <a:pt x="1240" y="17882"/>
                  </a:lnTo>
                  <a:lnTo>
                    <a:pt x="1506" y="18413"/>
                  </a:lnTo>
                  <a:lnTo>
                    <a:pt x="1830" y="18944"/>
                  </a:lnTo>
                  <a:lnTo>
                    <a:pt x="2155" y="19446"/>
                  </a:lnTo>
                  <a:lnTo>
                    <a:pt x="2480" y="19918"/>
                  </a:lnTo>
                  <a:lnTo>
                    <a:pt x="2863" y="20390"/>
                  </a:lnTo>
                  <a:lnTo>
                    <a:pt x="3247" y="20862"/>
                  </a:lnTo>
                  <a:lnTo>
                    <a:pt x="3660" y="21275"/>
                  </a:lnTo>
                  <a:lnTo>
                    <a:pt x="4102" y="21688"/>
                  </a:lnTo>
                  <a:lnTo>
                    <a:pt x="4545" y="22072"/>
                  </a:lnTo>
                  <a:lnTo>
                    <a:pt x="5017" y="22455"/>
                  </a:lnTo>
                  <a:lnTo>
                    <a:pt x="5519" y="22780"/>
                  </a:lnTo>
                  <a:lnTo>
                    <a:pt x="6020" y="23105"/>
                  </a:lnTo>
                  <a:lnTo>
                    <a:pt x="6552" y="23429"/>
                  </a:lnTo>
                  <a:lnTo>
                    <a:pt x="7083" y="23695"/>
                  </a:lnTo>
                  <a:lnTo>
                    <a:pt x="7643" y="23931"/>
                  </a:lnTo>
                  <a:lnTo>
                    <a:pt x="8204" y="24167"/>
                  </a:lnTo>
                  <a:lnTo>
                    <a:pt x="8765" y="24344"/>
                  </a:lnTo>
                  <a:lnTo>
                    <a:pt x="9355" y="24521"/>
                  </a:lnTo>
                  <a:lnTo>
                    <a:pt x="9974" y="24668"/>
                  </a:lnTo>
                  <a:lnTo>
                    <a:pt x="10594" y="24757"/>
                  </a:lnTo>
                  <a:lnTo>
                    <a:pt x="11214" y="24845"/>
                  </a:lnTo>
                  <a:lnTo>
                    <a:pt x="11833" y="24875"/>
                  </a:lnTo>
                  <a:lnTo>
                    <a:pt x="12483" y="24904"/>
                  </a:lnTo>
                  <a:lnTo>
                    <a:pt x="13132" y="24875"/>
                  </a:lnTo>
                  <a:lnTo>
                    <a:pt x="13751" y="24845"/>
                  </a:lnTo>
                  <a:lnTo>
                    <a:pt x="14371" y="24757"/>
                  </a:lnTo>
                  <a:lnTo>
                    <a:pt x="14991" y="24639"/>
                  </a:lnTo>
                  <a:lnTo>
                    <a:pt x="15581" y="24491"/>
                  </a:lnTo>
                  <a:lnTo>
                    <a:pt x="16171" y="24344"/>
                  </a:lnTo>
                  <a:lnTo>
                    <a:pt x="16761" y="24137"/>
                  </a:lnTo>
                  <a:lnTo>
                    <a:pt x="17322" y="23901"/>
                  </a:lnTo>
                  <a:lnTo>
                    <a:pt x="17882" y="23665"/>
                  </a:lnTo>
                  <a:lnTo>
                    <a:pt x="18414" y="23370"/>
                  </a:lnTo>
                  <a:lnTo>
                    <a:pt x="18915" y="23075"/>
                  </a:lnTo>
                  <a:lnTo>
                    <a:pt x="19417" y="22750"/>
                  </a:lnTo>
                  <a:lnTo>
                    <a:pt x="19918" y="22396"/>
                  </a:lnTo>
                  <a:lnTo>
                    <a:pt x="20391" y="22042"/>
                  </a:lnTo>
                  <a:lnTo>
                    <a:pt x="20833" y="21629"/>
                  </a:lnTo>
                  <a:lnTo>
                    <a:pt x="21276" y="21216"/>
                  </a:lnTo>
                  <a:lnTo>
                    <a:pt x="21689" y="20803"/>
                  </a:lnTo>
                  <a:lnTo>
                    <a:pt x="22072" y="20331"/>
                  </a:lnTo>
                  <a:lnTo>
                    <a:pt x="22427" y="19859"/>
                  </a:lnTo>
                  <a:lnTo>
                    <a:pt x="22781" y="19387"/>
                  </a:lnTo>
                  <a:lnTo>
                    <a:pt x="23105" y="18885"/>
                  </a:lnTo>
                  <a:lnTo>
                    <a:pt x="23400" y="18354"/>
                  </a:lnTo>
                  <a:lnTo>
                    <a:pt x="23666" y="17823"/>
                  </a:lnTo>
                  <a:lnTo>
                    <a:pt x="23931" y="17262"/>
                  </a:lnTo>
                  <a:lnTo>
                    <a:pt x="24138" y="16701"/>
                  </a:lnTo>
                  <a:lnTo>
                    <a:pt x="24345" y="16111"/>
                  </a:lnTo>
                  <a:lnTo>
                    <a:pt x="24492" y="15521"/>
                  </a:lnTo>
                  <a:lnTo>
                    <a:pt x="24640" y="14931"/>
                  </a:lnTo>
                  <a:lnTo>
                    <a:pt x="24758" y="14311"/>
                  </a:lnTo>
                  <a:lnTo>
                    <a:pt x="24817" y="13692"/>
                  </a:lnTo>
                  <a:lnTo>
                    <a:pt x="24876" y="13072"/>
                  </a:lnTo>
                  <a:lnTo>
                    <a:pt x="24876" y="12423"/>
                  </a:lnTo>
                  <a:lnTo>
                    <a:pt x="24876" y="11774"/>
                  </a:lnTo>
                  <a:lnTo>
                    <a:pt x="24817" y="11154"/>
                  </a:lnTo>
                  <a:lnTo>
                    <a:pt x="24728" y="10534"/>
                  </a:lnTo>
                  <a:lnTo>
                    <a:pt x="24640" y="9915"/>
                  </a:lnTo>
                  <a:lnTo>
                    <a:pt x="24492" y="9295"/>
                  </a:lnTo>
                  <a:lnTo>
                    <a:pt x="24315" y="8705"/>
                  </a:lnTo>
                  <a:lnTo>
                    <a:pt x="24109" y="8144"/>
                  </a:lnTo>
                  <a:lnTo>
                    <a:pt x="23902" y="7584"/>
                  </a:lnTo>
                  <a:lnTo>
                    <a:pt x="23636" y="7023"/>
                  </a:lnTo>
                  <a:lnTo>
                    <a:pt x="23371" y="6492"/>
                  </a:lnTo>
                  <a:lnTo>
                    <a:pt x="23076" y="5961"/>
                  </a:lnTo>
                  <a:lnTo>
                    <a:pt x="22751" y="5459"/>
                  </a:lnTo>
                  <a:lnTo>
                    <a:pt x="22397" y="4987"/>
                  </a:lnTo>
                  <a:lnTo>
                    <a:pt x="22013" y="4515"/>
                  </a:lnTo>
                  <a:lnTo>
                    <a:pt x="21630" y="4072"/>
                  </a:lnTo>
                  <a:lnTo>
                    <a:pt x="21217" y="3630"/>
                  </a:lnTo>
                  <a:lnTo>
                    <a:pt x="20774" y="3217"/>
                  </a:lnTo>
                  <a:lnTo>
                    <a:pt x="20332" y="2833"/>
                  </a:lnTo>
                  <a:lnTo>
                    <a:pt x="19859" y="2449"/>
                  </a:lnTo>
                  <a:lnTo>
                    <a:pt x="19358" y="2125"/>
                  </a:lnTo>
                  <a:lnTo>
                    <a:pt x="18856" y="1800"/>
                  </a:lnTo>
                  <a:lnTo>
                    <a:pt x="18355" y="1505"/>
                  </a:lnTo>
                  <a:lnTo>
                    <a:pt x="17794" y="1210"/>
                  </a:lnTo>
                  <a:lnTo>
                    <a:pt x="17263" y="974"/>
                  </a:lnTo>
                  <a:lnTo>
                    <a:pt x="16702" y="738"/>
                  </a:lnTo>
                  <a:lnTo>
                    <a:pt x="16112" y="561"/>
                  </a:lnTo>
                  <a:lnTo>
                    <a:pt x="15522" y="384"/>
                  </a:lnTo>
                  <a:lnTo>
                    <a:pt x="14902" y="266"/>
                  </a:lnTo>
                  <a:lnTo>
                    <a:pt x="14312" y="148"/>
                  </a:lnTo>
                  <a:lnTo>
                    <a:pt x="13692" y="59"/>
                  </a:lnTo>
                  <a:lnTo>
                    <a:pt x="13043" y="30"/>
                  </a:lnTo>
                  <a:lnTo>
                    <a:pt x="1239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75;p46"/>
            <p:cNvSpPr/>
            <p:nvPr/>
          </p:nvSpPr>
          <p:spPr>
            <a:xfrm flipH="1">
              <a:off x="4091368" y="2905141"/>
              <a:ext cx="266232" cy="266232"/>
            </a:xfrm>
            <a:custGeom>
              <a:avLst/>
              <a:gdLst/>
              <a:ahLst/>
              <a:cxnLst/>
              <a:rect l="l" t="t" r="r" b="b"/>
              <a:pathLst>
                <a:path w="31751" h="31751" extrusionOk="0">
                  <a:moveTo>
                    <a:pt x="15816" y="0"/>
                  </a:moveTo>
                  <a:lnTo>
                    <a:pt x="14990" y="30"/>
                  </a:lnTo>
                  <a:lnTo>
                    <a:pt x="14193" y="89"/>
                  </a:lnTo>
                  <a:lnTo>
                    <a:pt x="13396" y="177"/>
                  </a:lnTo>
                  <a:lnTo>
                    <a:pt x="12629" y="325"/>
                  </a:lnTo>
                  <a:lnTo>
                    <a:pt x="11862" y="502"/>
                  </a:lnTo>
                  <a:lnTo>
                    <a:pt x="11095" y="738"/>
                  </a:lnTo>
                  <a:lnTo>
                    <a:pt x="10357" y="974"/>
                  </a:lnTo>
                  <a:lnTo>
                    <a:pt x="9649" y="1269"/>
                  </a:lnTo>
                  <a:lnTo>
                    <a:pt x="8941" y="1594"/>
                  </a:lnTo>
                  <a:lnTo>
                    <a:pt x="8262" y="1948"/>
                  </a:lnTo>
                  <a:lnTo>
                    <a:pt x="7583" y="2332"/>
                  </a:lnTo>
                  <a:lnTo>
                    <a:pt x="6934" y="2745"/>
                  </a:lnTo>
                  <a:lnTo>
                    <a:pt x="6315" y="3187"/>
                  </a:lnTo>
                  <a:lnTo>
                    <a:pt x="5725" y="3659"/>
                  </a:lnTo>
                  <a:lnTo>
                    <a:pt x="5164" y="4161"/>
                  </a:lnTo>
                  <a:lnTo>
                    <a:pt x="4603" y="4692"/>
                  </a:lnTo>
                  <a:lnTo>
                    <a:pt x="4072" y="5223"/>
                  </a:lnTo>
                  <a:lnTo>
                    <a:pt x="3570" y="5813"/>
                  </a:lnTo>
                  <a:lnTo>
                    <a:pt x="3128" y="6404"/>
                  </a:lnTo>
                  <a:lnTo>
                    <a:pt x="2685" y="7053"/>
                  </a:lnTo>
                  <a:lnTo>
                    <a:pt x="2272" y="7672"/>
                  </a:lnTo>
                  <a:lnTo>
                    <a:pt x="1889" y="8351"/>
                  </a:lnTo>
                  <a:lnTo>
                    <a:pt x="1534" y="9030"/>
                  </a:lnTo>
                  <a:lnTo>
                    <a:pt x="1210" y="9738"/>
                  </a:lnTo>
                  <a:lnTo>
                    <a:pt x="944" y="10476"/>
                  </a:lnTo>
                  <a:lnTo>
                    <a:pt x="679" y="11213"/>
                  </a:lnTo>
                  <a:lnTo>
                    <a:pt x="472" y="11951"/>
                  </a:lnTo>
                  <a:lnTo>
                    <a:pt x="295" y="12718"/>
                  </a:lnTo>
                  <a:lnTo>
                    <a:pt x="177" y="13515"/>
                  </a:lnTo>
                  <a:lnTo>
                    <a:pt x="59" y="14311"/>
                  </a:lnTo>
                  <a:lnTo>
                    <a:pt x="0" y="15108"/>
                  </a:lnTo>
                  <a:lnTo>
                    <a:pt x="0" y="15934"/>
                  </a:lnTo>
                  <a:lnTo>
                    <a:pt x="0" y="16731"/>
                  </a:lnTo>
                  <a:lnTo>
                    <a:pt x="89" y="17557"/>
                  </a:lnTo>
                  <a:lnTo>
                    <a:pt x="177" y="18354"/>
                  </a:lnTo>
                  <a:lnTo>
                    <a:pt x="325" y="19121"/>
                  </a:lnTo>
                  <a:lnTo>
                    <a:pt x="502" y="19888"/>
                  </a:lnTo>
                  <a:lnTo>
                    <a:pt x="708" y="20656"/>
                  </a:lnTo>
                  <a:lnTo>
                    <a:pt x="974" y="21393"/>
                  </a:lnTo>
                  <a:lnTo>
                    <a:pt x="1239" y="22101"/>
                  </a:lnTo>
                  <a:lnTo>
                    <a:pt x="1564" y="22810"/>
                  </a:lnTo>
                  <a:lnTo>
                    <a:pt x="1918" y="23488"/>
                  </a:lnTo>
                  <a:lnTo>
                    <a:pt x="2302" y="24137"/>
                  </a:lnTo>
                  <a:lnTo>
                    <a:pt x="2715" y="24787"/>
                  </a:lnTo>
                  <a:lnTo>
                    <a:pt x="3157" y="25406"/>
                  </a:lnTo>
                  <a:lnTo>
                    <a:pt x="3629" y="26026"/>
                  </a:lnTo>
                  <a:lnTo>
                    <a:pt x="4131" y="26587"/>
                  </a:lnTo>
                  <a:lnTo>
                    <a:pt x="4662" y="27147"/>
                  </a:lnTo>
                  <a:lnTo>
                    <a:pt x="5223" y="27649"/>
                  </a:lnTo>
                  <a:lnTo>
                    <a:pt x="5813" y="28150"/>
                  </a:lnTo>
                  <a:lnTo>
                    <a:pt x="6403" y="28623"/>
                  </a:lnTo>
                  <a:lnTo>
                    <a:pt x="7023" y="29065"/>
                  </a:lnTo>
                  <a:lnTo>
                    <a:pt x="7672" y="29478"/>
                  </a:lnTo>
                  <a:lnTo>
                    <a:pt x="8351" y="29862"/>
                  </a:lnTo>
                  <a:lnTo>
                    <a:pt x="9029" y="30216"/>
                  </a:lnTo>
                  <a:lnTo>
                    <a:pt x="9738" y="30511"/>
                  </a:lnTo>
                  <a:lnTo>
                    <a:pt x="10446" y="30806"/>
                  </a:lnTo>
                  <a:lnTo>
                    <a:pt x="11183" y="31042"/>
                  </a:lnTo>
                  <a:lnTo>
                    <a:pt x="11951" y="31278"/>
                  </a:lnTo>
                  <a:lnTo>
                    <a:pt x="12718" y="31455"/>
                  </a:lnTo>
                  <a:lnTo>
                    <a:pt x="13485" y="31573"/>
                  </a:lnTo>
                  <a:lnTo>
                    <a:pt x="14282" y="31691"/>
                  </a:lnTo>
                  <a:lnTo>
                    <a:pt x="15108" y="31750"/>
                  </a:lnTo>
                  <a:lnTo>
                    <a:pt x="15905" y="31750"/>
                  </a:lnTo>
                  <a:lnTo>
                    <a:pt x="16731" y="31721"/>
                  </a:lnTo>
                  <a:lnTo>
                    <a:pt x="17527" y="31662"/>
                  </a:lnTo>
                  <a:lnTo>
                    <a:pt x="18324" y="31573"/>
                  </a:lnTo>
                  <a:lnTo>
                    <a:pt x="19121" y="31426"/>
                  </a:lnTo>
                  <a:lnTo>
                    <a:pt x="19888" y="31249"/>
                  </a:lnTo>
                  <a:lnTo>
                    <a:pt x="20626" y="31013"/>
                  </a:lnTo>
                  <a:lnTo>
                    <a:pt x="21363" y="30777"/>
                  </a:lnTo>
                  <a:lnTo>
                    <a:pt x="22101" y="30481"/>
                  </a:lnTo>
                  <a:lnTo>
                    <a:pt x="22780" y="30157"/>
                  </a:lnTo>
                  <a:lnTo>
                    <a:pt x="23488" y="29803"/>
                  </a:lnTo>
                  <a:lnTo>
                    <a:pt x="24137" y="29419"/>
                  </a:lnTo>
                  <a:lnTo>
                    <a:pt x="24786" y="29006"/>
                  </a:lnTo>
                  <a:lnTo>
                    <a:pt x="25406" y="28564"/>
                  </a:lnTo>
                  <a:lnTo>
                    <a:pt x="25996" y="28091"/>
                  </a:lnTo>
                  <a:lnTo>
                    <a:pt x="26586" y="27590"/>
                  </a:lnTo>
                  <a:lnTo>
                    <a:pt x="27117" y="27059"/>
                  </a:lnTo>
                  <a:lnTo>
                    <a:pt x="27649" y="26528"/>
                  </a:lnTo>
                  <a:lnTo>
                    <a:pt x="28150" y="25937"/>
                  </a:lnTo>
                  <a:lnTo>
                    <a:pt x="28622" y="25347"/>
                  </a:lnTo>
                  <a:lnTo>
                    <a:pt x="29065" y="24728"/>
                  </a:lnTo>
                  <a:lnTo>
                    <a:pt x="29478" y="24078"/>
                  </a:lnTo>
                  <a:lnTo>
                    <a:pt x="29862" y="23400"/>
                  </a:lnTo>
                  <a:lnTo>
                    <a:pt x="30186" y="22721"/>
                  </a:lnTo>
                  <a:lnTo>
                    <a:pt x="30511" y="22013"/>
                  </a:lnTo>
                  <a:lnTo>
                    <a:pt x="30806" y="21305"/>
                  </a:lnTo>
                  <a:lnTo>
                    <a:pt x="31042" y="20567"/>
                  </a:lnTo>
                  <a:lnTo>
                    <a:pt x="31248" y="19800"/>
                  </a:lnTo>
                  <a:lnTo>
                    <a:pt x="31425" y="19033"/>
                  </a:lnTo>
                  <a:lnTo>
                    <a:pt x="31573" y="18236"/>
                  </a:lnTo>
                  <a:lnTo>
                    <a:pt x="31662" y="17469"/>
                  </a:lnTo>
                  <a:lnTo>
                    <a:pt x="31721" y="16643"/>
                  </a:lnTo>
                  <a:lnTo>
                    <a:pt x="31750" y="15846"/>
                  </a:lnTo>
                  <a:lnTo>
                    <a:pt x="31721" y="15020"/>
                  </a:lnTo>
                  <a:lnTo>
                    <a:pt x="31662" y="14223"/>
                  </a:lnTo>
                  <a:lnTo>
                    <a:pt x="31544" y="13426"/>
                  </a:lnTo>
                  <a:lnTo>
                    <a:pt x="31396" y="12630"/>
                  </a:lnTo>
                  <a:lnTo>
                    <a:pt x="31219" y="11862"/>
                  </a:lnTo>
                  <a:lnTo>
                    <a:pt x="31012" y="11125"/>
                  </a:lnTo>
                  <a:lnTo>
                    <a:pt x="30776" y="10387"/>
                  </a:lnTo>
                  <a:lnTo>
                    <a:pt x="30481" y="9649"/>
                  </a:lnTo>
                  <a:lnTo>
                    <a:pt x="30157" y="8941"/>
                  </a:lnTo>
                  <a:lnTo>
                    <a:pt x="29803" y="8262"/>
                  </a:lnTo>
                  <a:lnTo>
                    <a:pt x="29419" y="7613"/>
                  </a:lnTo>
                  <a:lnTo>
                    <a:pt x="29006" y="6964"/>
                  </a:lnTo>
                  <a:lnTo>
                    <a:pt x="28563" y="6345"/>
                  </a:lnTo>
                  <a:lnTo>
                    <a:pt x="28091" y="5754"/>
                  </a:lnTo>
                  <a:lnTo>
                    <a:pt x="27590" y="5164"/>
                  </a:lnTo>
                  <a:lnTo>
                    <a:pt x="27058" y="4604"/>
                  </a:lnTo>
                  <a:lnTo>
                    <a:pt x="26498" y="4102"/>
                  </a:lnTo>
                  <a:lnTo>
                    <a:pt x="25937" y="3600"/>
                  </a:lnTo>
                  <a:lnTo>
                    <a:pt x="25317" y="3128"/>
                  </a:lnTo>
                  <a:lnTo>
                    <a:pt x="24698" y="2686"/>
                  </a:lnTo>
                  <a:lnTo>
                    <a:pt x="24049" y="2273"/>
                  </a:lnTo>
                  <a:lnTo>
                    <a:pt x="23399" y="1889"/>
                  </a:lnTo>
                  <a:lnTo>
                    <a:pt x="22721" y="1535"/>
                  </a:lnTo>
                  <a:lnTo>
                    <a:pt x="22013" y="1240"/>
                  </a:lnTo>
                  <a:lnTo>
                    <a:pt x="21275" y="945"/>
                  </a:lnTo>
                  <a:lnTo>
                    <a:pt x="20537" y="709"/>
                  </a:lnTo>
                  <a:lnTo>
                    <a:pt x="19800" y="502"/>
                  </a:lnTo>
                  <a:lnTo>
                    <a:pt x="19032" y="325"/>
                  </a:lnTo>
                  <a:lnTo>
                    <a:pt x="18236" y="177"/>
                  </a:lnTo>
                  <a:lnTo>
                    <a:pt x="17439" y="89"/>
                  </a:lnTo>
                  <a:lnTo>
                    <a:pt x="16642" y="30"/>
                  </a:lnTo>
                  <a:lnTo>
                    <a:pt x="158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76;p46"/>
            <p:cNvSpPr/>
            <p:nvPr/>
          </p:nvSpPr>
          <p:spPr>
            <a:xfrm flipH="1">
              <a:off x="2571469" y="2818298"/>
              <a:ext cx="442644" cy="277862"/>
            </a:xfrm>
            <a:custGeom>
              <a:avLst/>
              <a:gdLst/>
              <a:ahLst/>
              <a:cxnLst/>
              <a:rect l="l" t="t" r="r" b="b"/>
              <a:pathLst>
                <a:path w="52790" h="33138" extrusionOk="0">
                  <a:moveTo>
                    <a:pt x="26321" y="0"/>
                  </a:moveTo>
                  <a:lnTo>
                    <a:pt x="24964" y="59"/>
                  </a:lnTo>
                  <a:lnTo>
                    <a:pt x="23636" y="148"/>
                  </a:lnTo>
                  <a:lnTo>
                    <a:pt x="22308" y="325"/>
                  </a:lnTo>
                  <a:lnTo>
                    <a:pt x="21010" y="561"/>
                  </a:lnTo>
                  <a:lnTo>
                    <a:pt x="19741" y="856"/>
                  </a:lnTo>
                  <a:lnTo>
                    <a:pt x="18502" y="1210"/>
                  </a:lnTo>
                  <a:lnTo>
                    <a:pt x="17262" y="1653"/>
                  </a:lnTo>
                  <a:lnTo>
                    <a:pt x="16082" y="2125"/>
                  </a:lnTo>
                  <a:lnTo>
                    <a:pt x="14902" y="2656"/>
                  </a:lnTo>
                  <a:lnTo>
                    <a:pt x="13780" y="3246"/>
                  </a:lnTo>
                  <a:lnTo>
                    <a:pt x="12659" y="3866"/>
                  </a:lnTo>
                  <a:lnTo>
                    <a:pt x="11597" y="4574"/>
                  </a:lnTo>
                  <a:lnTo>
                    <a:pt x="10564" y="5312"/>
                  </a:lnTo>
                  <a:lnTo>
                    <a:pt x="9561" y="6108"/>
                  </a:lnTo>
                  <a:lnTo>
                    <a:pt x="8617" y="6935"/>
                  </a:lnTo>
                  <a:lnTo>
                    <a:pt x="7702" y="7790"/>
                  </a:lnTo>
                  <a:lnTo>
                    <a:pt x="6817" y="8735"/>
                  </a:lnTo>
                  <a:lnTo>
                    <a:pt x="5990" y="9679"/>
                  </a:lnTo>
                  <a:lnTo>
                    <a:pt x="5223" y="10682"/>
                  </a:lnTo>
                  <a:lnTo>
                    <a:pt x="4486" y="11715"/>
                  </a:lnTo>
                  <a:lnTo>
                    <a:pt x="3807" y="12807"/>
                  </a:lnTo>
                  <a:lnTo>
                    <a:pt x="3158" y="13898"/>
                  </a:lnTo>
                  <a:lnTo>
                    <a:pt x="2597" y="15049"/>
                  </a:lnTo>
                  <a:lnTo>
                    <a:pt x="2066" y="16200"/>
                  </a:lnTo>
                  <a:lnTo>
                    <a:pt x="1594" y="17410"/>
                  </a:lnTo>
                  <a:lnTo>
                    <a:pt x="1181" y="18649"/>
                  </a:lnTo>
                  <a:lnTo>
                    <a:pt x="827" y="19888"/>
                  </a:lnTo>
                  <a:lnTo>
                    <a:pt x="532" y="21157"/>
                  </a:lnTo>
                  <a:lnTo>
                    <a:pt x="296" y="22455"/>
                  </a:lnTo>
                  <a:lnTo>
                    <a:pt x="148" y="23783"/>
                  </a:lnTo>
                  <a:lnTo>
                    <a:pt x="30" y="25141"/>
                  </a:lnTo>
                  <a:lnTo>
                    <a:pt x="0" y="26498"/>
                  </a:lnTo>
                  <a:lnTo>
                    <a:pt x="30" y="33137"/>
                  </a:lnTo>
                  <a:lnTo>
                    <a:pt x="16112" y="33078"/>
                  </a:lnTo>
                  <a:lnTo>
                    <a:pt x="17970" y="33078"/>
                  </a:lnTo>
                  <a:lnTo>
                    <a:pt x="19741" y="33019"/>
                  </a:lnTo>
                  <a:lnTo>
                    <a:pt x="21393" y="32960"/>
                  </a:lnTo>
                  <a:lnTo>
                    <a:pt x="22928" y="32872"/>
                  </a:lnTo>
                  <a:lnTo>
                    <a:pt x="24344" y="32783"/>
                  </a:lnTo>
                  <a:lnTo>
                    <a:pt x="25642" y="32665"/>
                  </a:lnTo>
                  <a:lnTo>
                    <a:pt x="27914" y="32429"/>
                  </a:lnTo>
                  <a:lnTo>
                    <a:pt x="29685" y="32193"/>
                  </a:lnTo>
                  <a:lnTo>
                    <a:pt x="30954" y="31986"/>
                  </a:lnTo>
                  <a:lnTo>
                    <a:pt x="31721" y="31839"/>
                  </a:lnTo>
                  <a:lnTo>
                    <a:pt x="31987" y="31780"/>
                  </a:lnTo>
                  <a:lnTo>
                    <a:pt x="32429" y="31544"/>
                  </a:lnTo>
                  <a:lnTo>
                    <a:pt x="33668" y="30865"/>
                  </a:lnTo>
                  <a:lnTo>
                    <a:pt x="34554" y="30422"/>
                  </a:lnTo>
                  <a:lnTo>
                    <a:pt x="35616" y="29921"/>
                  </a:lnTo>
                  <a:lnTo>
                    <a:pt x="36826" y="29390"/>
                  </a:lnTo>
                  <a:lnTo>
                    <a:pt x="38183" y="28800"/>
                  </a:lnTo>
                  <a:lnTo>
                    <a:pt x="39658" y="28239"/>
                  </a:lnTo>
                  <a:lnTo>
                    <a:pt x="41281" y="27678"/>
                  </a:lnTo>
                  <a:lnTo>
                    <a:pt x="42993" y="27118"/>
                  </a:lnTo>
                  <a:lnTo>
                    <a:pt x="43878" y="26852"/>
                  </a:lnTo>
                  <a:lnTo>
                    <a:pt x="44793" y="26616"/>
                  </a:lnTo>
                  <a:lnTo>
                    <a:pt x="45737" y="26380"/>
                  </a:lnTo>
                  <a:lnTo>
                    <a:pt x="46711" y="26173"/>
                  </a:lnTo>
                  <a:lnTo>
                    <a:pt x="47684" y="25967"/>
                  </a:lnTo>
                  <a:lnTo>
                    <a:pt x="48658" y="25790"/>
                  </a:lnTo>
                  <a:lnTo>
                    <a:pt x="49691" y="25642"/>
                  </a:lnTo>
                  <a:lnTo>
                    <a:pt x="50694" y="25495"/>
                  </a:lnTo>
                  <a:lnTo>
                    <a:pt x="51727" y="25377"/>
                  </a:lnTo>
                  <a:lnTo>
                    <a:pt x="52789" y="25318"/>
                  </a:lnTo>
                  <a:lnTo>
                    <a:pt x="52701" y="23990"/>
                  </a:lnTo>
                  <a:lnTo>
                    <a:pt x="52553" y="22692"/>
                  </a:lnTo>
                  <a:lnTo>
                    <a:pt x="52347" y="21423"/>
                  </a:lnTo>
                  <a:lnTo>
                    <a:pt x="52052" y="20183"/>
                  </a:lnTo>
                  <a:lnTo>
                    <a:pt x="51727" y="18944"/>
                  </a:lnTo>
                  <a:lnTo>
                    <a:pt x="51343" y="17734"/>
                  </a:lnTo>
                  <a:lnTo>
                    <a:pt x="50901" y="16554"/>
                  </a:lnTo>
                  <a:lnTo>
                    <a:pt x="50399" y="15403"/>
                  </a:lnTo>
                  <a:lnTo>
                    <a:pt x="49868" y="14282"/>
                  </a:lnTo>
                  <a:lnTo>
                    <a:pt x="49248" y="13190"/>
                  </a:lnTo>
                  <a:lnTo>
                    <a:pt x="48599" y="12128"/>
                  </a:lnTo>
                  <a:lnTo>
                    <a:pt x="47921" y="11095"/>
                  </a:lnTo>
                  <a:lnTo>
                    <a:pt x="47153" y="10121"/>
                  </a:lnTo>
                  <a:lnTo>
                    <a:pt x="46386" y="9148"/>
                  </a:lnTo>
                  <a:lnTo>
                    <a:pt x="45530" y="8233"/>
                  </a:lnTo>
                  <a:lnTo>
                    <a:pt x="44675" y="7377"/>
                  </a:lnTo>
                  <a:lnTo>
                    <a:pt x="43760" y="6521"/>
                  </a:lnTo>
                  <a:lnTo>
                    <a:pt x="42816" y="5725"/>
                  </a:lnTo>
                  <a:lnTo>
                    <a:pt x="41812" y="4987"/>
                  </a:lnTo>
                  <a:lnTo>
                    <a:pt x="40809" y="4279"/>
                  </a:lnTo>
                  <a:lnTo>
                    <a:pt x="39747" y="3630"/>
                  </a:lnTo>
                  <a:lnTo>
                    <a:pt x="38655" y="3010"/>
                  </a:lnTo>
                  <a:lnTo>
                    <a:pt x="37534" y="2479"/>
                  </a:lnTo>
                  <a:lnTo>
                    <a:pt x="36383" y="1977"/>
                  </a:lnTo>
                  <a:lnTo>
                    <a:pt x="35203" y="1505"/>
                  </a:lnTo>
                  <a:lnTo>
                    <a:pt x="33993" y="1122"/>
                  </a:lnTo>
                  <a:lnTo>
                    <a:pt x="32783" y="797"/>
                  </a:lnTo>
                  <a:lnTo>
                    <a:pt x="31514" y="502"/>
                  </a:lnTo>
                  <a:lnTo>
                    <a:pt x="30246" y="295"/>
                  </a:lnTo>
                  <a:lnTo>
                    <a:pt x="28977" y="118"/>
                  </a:lnTo>
                  <a:lnTo>
                    <a:pt x="27649" y="30"/>
                  </a:lnTo>
                  <a:lnTo>
                    <a:pt x="26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77;p46"/>
            <p:cNvSpPr/>
            <p:nvPr/>
          </p:nvSpPr>
          <p:spPr>
            <a:xfrm flipH="1">
              <a:off x="2603139" y="2850211"/>
              <a:ext cx="379061" cy="379052"/>
            </a:xfrm>
            <a:custGeom>
              <a:avLst/>
              <a:gdLst/>
              <a:ahLst/>
              <a:cxnLst/>
              <a:rect l="l" t="t" r="r" b="b"/>
              <a:pathLst>
                <a:path w="45207" h="45206" extrusionOk="0">
                  <a:moveTo>
                    <a:pt x="21836" y="1"/>
                  </a:moveTo>
                  <a:lnTo>
                    <a:pt x="20686" y="89"/>
                  </a:lnTo>
                  <a:lnTo>
                    <a:pt x="19535" y="207"/>
                  </a:lnTo>
                  <a:lnTo>
                    <a:pt x="18443" y="384"/>
                  </a:lnTo>
                  <a:lnTo>
                    <a:pt x="17322" y="620"/>
                  </a:lnTo>
                  <a:lnTo>
                    <a:pt x="16260" y="916"/>
                  </a:lnTo>
                  <a:lnTo>
                    <a:pt x="15197" y="1240"/>
                  </a:lnTo>
                  <a:lnTo>
                    <a:pt x="14164" y="1624"/>
                  </a:lnTo>
                  <a:lnTo>
                    <a:pt x="13161" y="2066"/>
                  </a:lnTo>
                  <a:lnTo>
                    <a:pt x="12158" y="2538"/>
                  </a:lnTo>
                  <a:lnTo>
                    <a:pt x="11214" y="3070"/>
                  </a:lnTo>
                  <a:lnTo>
                    <a:pt x="10299" y="3660"/>
                  </a:lnTo>
                  <a:lnTo>
                    <a:pt x="9384" y="4250"/>
                  </a:lnTo>
                  <a:lnTo>
                    <a:pt x="8529" y="4929"/>
                  </a:lnTo>
                  <a:lnTo>
                    <a:pt x="7702" y="5607"/>
                  </a:lnTo>
                  <a:lnTo>
                    <a:pt x="6906" y="6345"/>
                  </a:lnTo>
                  <a:lnTo>
                    <a:pt x="6138" y="7112"/>
                  </a:lnTo>
                  <a:lnTo>
                    <a:pt x="5401" y="7938"/>
                  </a:lnTo>
                  <a:lnTo>
                    <a:pt x="4722" y="8764"/>
                  </a:lnTo>
                  <a:lnTo>
                    <a:pt x="4073" y="9650"/>
                  </a:lnTo>
                  <a:lnTo>
                    <a:pt x="3483" y="10564"/>
                  </a:lnTo>
                  <a:lnTo>
                    <a:pt x="2922" y="11479"/>
                  </a:lnTo>
                  <a:lnTo>
                    <a:pt x="2391" y="12453"/>
                  </a:lnTo>
                  <a:lnTo>
                    <a:pt x="1919" y="13456"/>
                  </a:lnTo>
                  <a:lnTo>
                    <a:pt x="1506" y="14459"/>
                  </a:lnTo>
                  <a:lnTo>
                    <a:pt x="1122" y="15522"/>
                  </a:lnTo>
                  <a:lnTo>
                    <a:pt x="827" y="16584"/>
                  </a:lnTo>
                  <a:lnTo>
                    <a:pt x="532" y="17676"/>
                  </a:lnTo>
                  <a:lnTo>
                    <a:pt x="325" y="18767"/>
                  </a:lnTo>
                  <a:lnTo>
                    <a:pt x="148" y="19918"/>
                  </a:lnTo>
                  <a:lnTo>
                    <a:pt x="60" y="21040"/>
                  </a:lnTo>
                  <a:lnTo>
                    <a:pt x="1" y="22220"/>
                  </a:lnTo>
                  <a:lnTo>
                    <a:pt x="1" y="23371"/>
                  </a:lnTo>
                  <a:lnTo>
                    <a:pt x="89" y="24521"/>
                  </a:lnTo>
                  <a:lnTo>
                    <a:pt x="207" y="25672"/>
                  </a:lnTo>
                  <a:lnTo>
                    <a:pt x="385" y="26764"/>
                  </a:lnTo>
                  <a:lnTo>
                    <a:pt x="621" y="27885"/>
                  </a:lnTo>
                  <a:lnTo>
                    <a:pt x="916" y="28947"/>
                  </a:lnTo>
                  <a:lnTo>
                    <a:pt x="1240" y="30010"/>
                  </a:lnTo>
                  <a:lnTo>
                    <a:pt x="1624" y="31043"/>
                  </a:lnTo>
                  <a:lnTo>
                    <a:pt x="2066" y="32046"/>
                  </a:lnTo>
                  <a:lnTo>
                    <a:pt x="2539" y="33019"/>
                  </a:lnTo>
                  <a:lnTo>
                    <a:pt x="3070" y="33993"/>
                  </a:lnTo>
                  <a:lnTo>
                    <a:pt x="3660" y="34908"/>
                  </a:lnTo>
                  <a:lnTo>
                    <a:pt x="4250" y="35823"/>
                  </a:lnTo>
                  <a:lnTo>
                    <a:pt x="4929" y="36678"/>
                  </a:lnTo>
                  <a:lnTo>
                    <a:pt x="5607" y="37505"/>
                  </a:lnTo>
                  <a:lnTo>
                    <a:pt x="6345" y="38301"/>
                  </a:lnTo>
                  <a:lnTo>
                    <a:pt x="7112" y="39068"/>
                  </a:lnTo>
                  <a:lnTo>
                    <a:pt x="7938" y="39806"/>
                  </a:lnTo>
                  <a:lnTo>
                    <a:pt x="8765" y="40485"/>
                  </a:lnTo>
                  <a:lnTo>
                    <a:pt x="9650" y="41134"/>
                  </a:lnTo>
                  <a:lnTo>
                    <a:pt x="10565" y="41724"/>
                  </a:lnTo>
                  <a:lnTo>
                    <a:pt x="11479" y="42285"/>
                  </a:lnTo>
                  <a:lnTo>
                    <a:pt x="12453" y="42816"/>
                  </a:lnTo>
                  <a:lnTo>
                    <a:pt x="13456" y="43259"/>
                  </a:lnTo>
                  <a:lnTo>
                    <a:pt x="14460" y="43701"/>
                  </a:lnTo>
                  <a:lnTo>
                    <a:pt x="15522" y="44055"/>
                  </a:lnTo>
                  <a:lnTo>
                    <a:pt x="16584" y="44380"/>
                  </a:lnTo>
                  <a:lnTo>
                    <a:pt x="17676" y="44675"/>
                  </a:lnTo>
                  <a:lnTo>
                    <a:pt x="18768" y="44881"/>
                  </a:lnTo>
                  <a:lnTo>
                    <a:pt x="19918" y="45029"/>
                  </a:lnTo>
                  <a:lnTo>
                    <a:pt x="21040" y="45147"/>
                  </a:lnTo>
                  <a:lnTo>
                    <a:pt x="22220" y="45206"/>
                  </a:lnTo>
                  <a:lnTo>
                    <a:pt x="23371" y="45177"/>
                  </a:lnTo>
                  <a:lnTo>
                    <a:pt x="24522" y="45117"/>
                  </a:lnTo>
                  <a:lnTo>
                    <a:pt x="25672" y="44999"/>
                  </a:lnTo>
                  <a:lnTo>
                    <a:pt x="26764" y="44822"/>
                  </a:lnTo>
                  <a:lnTo>
                    <a:pt x="27885" y="44586"/>
                  </a:lnTo>
                  <a:lnTo>
                    <a:pt x="28948" y="44291"/>
                  </a:lnTo>
                  <a:lnTo>
                    <a:pt x="30010" y="43967"/>
                  </a:lnTo>
                  <a:lnTo>
                    <a:pt x="31043" y="43583"/>
                  </a:lnTo>
                  <a:lnTo>
                    <a:pt x="32046" y="43140"/>
                  </a:lnTo>
                  <a:lnTo>
                    <a:pt x="33020" y="42668"/>
                  </a:lnTo>
                  <a:lnTo>
                    <a:pt x="33993" y="42137"/>
                  </a:lnTo>
                  <a:lnTo>
                    <a:pt x="34908" y="41547"/>
                  </a:lnTo>
                  <a:lnTo>
                    <a:pt x="35823" y="40957"/>
                  </a:lnTo>
                  <a:lnTo>
                    <a:pt x="36679" y="40278"/>
                  </a:lnTo>
                  <a:lnTo>
                    <a:pt x="37505" y="39600"/>
                  </a:lnTo>
                  <a:lnTo>
                    <a:pt x="38302" y="38862"/>
                  </a:lnTo>
                  <a:lnTo>
                    <a:pt x="39069" y="38095"/>
                  </a:lnTo>
                  <a:lnTo>
                    <a:pt x="39806" y="37269"/>
                  </a:lnTo>
                  <a:lnTo>
                    <a:pt x="40485" y="36442"/>
                  </a:lnTo>
                  <a:lnTo>
                    <a:pt x="41134" y="35557"/>
                  </a:lnTo>
                  <a:lnTo>
                    <a:pt x="41724" y="34642"/>
                  </a:lnTo>
                  <a:lnTo>
                    <a:pt x="42285" y="33728"/>
                  </a:lnTo>
                  <a:lnTo>
                    <a:pt x="42816" y="32754"/>
                  </a:lnTo>
                  <a:lnTo>
                    <a:pt x="43259" y="31751"/>
                  </a:lnTo>
                  <a:lnTo>
                    <a:pt x="43701" y="30747"/>
                  </a:lnTo>
                  <a:lnTo>
                    <a:pt x="44056" y="29685"/>
                  </a:lnTo>
                  <a:lnTo>
                    <a:pt x="44380" y="28623"/>
                  </a:lnTo>
                  <a:lnTo>
                    <a:pt x="44675" y="27531"/>
                  </a:lnTo>
                  <a:lnTo>
                    <a:pt x="44882" y="26439"/>
                  </a:lnTo>
                  <a:lnTo>
                    <a:pt x="45029" y="25289"/>
                  </a:lnTo>
                  <a:lnTo>
                    <a:pt x="45147" y="24167"/>
                  </a:lnTo>
                  <a:lnTo>
                    <a:pt x="45206" y="22987"/>
                  </a:lnTo>
                  <a:lnTo>
                    <a:pt x="45177" y="21836"/>
                  </a:lnTo>
                  <a:lnTo>
                    <a:pt x="45118" y="20685"/>
                  </a:lnTo>
                  <a:lnTo>
                    <a:pt x="45000" y="19535"/>
                  </a:lnTo>
                  <a:lnTo>
                    <a:pt x="44823" y="18443"/>
                  </a:lnTo>
                  <a:lnTo>
                    <a:pt x="44587" y="17322"/>
                  </a:lnTo>
                  <a:lnTo>
                    <a:pt x="44292" y="16259"/>
                  </a:lnTo>
                  <a:lnTo>
                    <a:pt x="43967" y="15197"/>
                  </a:lnTo>
                  <a:lnTo>
                    <a:pt x="43583" y="14164"/>
                  </a:lnTo>
                  <a:lnTo>
                    <a:pt x="43141" y="13161"/>
                  </a:lnTo>
                  <a:lnTo>
                    <a:pt x="42669" y="12158"/>
                  </a:lnTo>
                  <a:lnTo>
                    <a:pt x="42138" y="11214"/>
                  </a:lnTo>
                  <a:lnTo>
                    <a:pt x="41547" y="10299"/>
                  </a:lnTo>
                  <a:lnTo>
                    <a:pt x="40957" y="9384"/>
                  </a:lnTo>
                  <a:lnTo>
                    <a:pt x="40279" y="8528"/>
                  </a:lnTo>
                  <a:lnTo>
                    <a:pt x="39600" y="7702"/>
                  </a:lnTo>
                  <a:lnTo>
                    <a:pt x="38862" y="6906"/>
                  </a:lnTo>
                  <a:lnTo>
                    <a:pt x="38095" y="6138"/>
                  </a:lnTo>
                  <a:lnTo>
                    <a:pt x="37269" y="5401"/>
                  </a:lnTo>
                  <a:lnTo>
                    <a:pt x="36443" y="4722"/>
                  </a:lnTo>
                  <a:lnTo>
                    <a:pt x="35557" y="4073"/>
                  </a:lnTo>
                  <a:lnTo>
                    <a:pt x="34643" y="3483"/>
                  </a:lnTo>
                  <a:lnTo>
                    <a:pt x="33728" y="2922"/>
                  </a:lnTo>
                  <a:lnTo>
                    <a:pt x="32754" y="2391"/>
                  </a:lnTo>
                  <a:lnTo>
                    <a:pt x="31751" y="1919"/>
                  </a:lnTo>
                  <a:lnTo>
                    <a:pt x="30748" y="1506"/>
                  </a:lnTo>
                  <a:lnTo>
                    <a:pt x="29685" y="1122"/>
                  </a:lnTo>
                  <a:lnTo>
                    <a:pt x="28623" y="827"/>
                  </a:lnTo>
                  <a:lnTo>
                    <a:pt x="27531" y="532"/>
                  </a:lnTo>
                  <a:lnTo>
                    <a:pt x="26440" y="325"/>
                  </a:lnTo>
                  <a:lnTo>
                    <a:pt x="25289" y="148"/>
                  </a:lnTo>
                  <a:lnTo>
                    <a:pt x="24167" y="60"/>
                  </a:lnTo>
                  <a:lnTo>
                    <a:pt x="22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78;p46"/>
            <p:cNvSpPr/>
            <p:nvPr/>
          </p:nvSpPr>
          <p:spPr>
            <a:xfrm flipH="1">
              <a:off x="2660048" y="2907120"/>
              <a:ext cx="265243" cy="265243"/>
            </a:xfrm>
            <a:custGeom>
              <a:avLst/>
              <a:gdLst/>
              <a:ahLst/>
              <a:cxnLst/>
              <a:rect l="l" t="t" r="r" b="b"/>
              <a:pathLst>
                <a:path w="31633" h="31633" extrusionOk="0">
                  <a:moveTo>
                    <a:pt x="14961" y="1"/>
                  </a:moveTo>
                  <a:lnTo>
                    <a:pt x="14164" y="89"/>
                  </a:lnTo>
                  <a:lnTo>
                    <a:pt x="13367" y="178"/>
                  </a:lnTo>
                  <a:lnTo>
                    <a:pt x="12571" y="325"/>
                  </a:lnTo>
                  <a:lnTo>
                    <a:pt x="11804" y="502"/>
                  </a:lnTo>
                  <a:lnTo>
                    <a:pt x="11066" y="709"/>
                  </a:lnTo>
                  <a:lnTo>
                    <a:pt x="10328" y="974"/>
                  </a:lnTo>
                  <a:lnTo>
                    <a:pt x="9620" y="1240"/>
                  </a:lnTo>
                  <a:lnTo>
                    <a:pt x="8912" y="1564"/>
                  </a:lnTo>
                  <a:lnTo>
                    <a:pt x="8233" y="1918"/>
                  </a:lnTo>
                  <a:lnTo>
                    <a:pt x="7555" y="2302"/>
                  </a:lnTo>
                  <a:lnTo>
                    <a:pt x="6935" y="2715"/>
                  </a:lnTo>
                  <a:lnTo>
                    <a:pt x="6315" y="3158"/>
                  </a:lnTo>
                  <a:lnTo>
                    <a:pt x="5725" y="3630"/>
                  </a:lnTo>
                  <a:lnTo>
                    <a:pt x="5135" y="4132"/>
                  </a:lnTo>
                  <a:lnTo>
                    <a:pt x="4604" y="4663"/>
                  </a:lnTo>
                  <a:lnTo>
                    <a:pt x="4073" y="5194"/>
                  </a:lnTo>
                  <a:lnTo>
                    <a:pt x="3571" y="5784"/>
                  </a:lnTo>
                  <a:lnTo>
                    <a:pt x="3099" y="6374"/>
                  </a:lnTo>
                  <a:lnTo>
                    <a:pt x="2656" y="6994"/>
                  </a:lnTo>
                  <a:lnTo>
                    <a:pt x="2243" y="7643"/>
                  </a:lnTo>
                  <a:lnTo>
                    <a:pt x="1889" y="8322"/>
                  </a:lnTo>
                  <a:lnTo>
                    <a:pt x="1535" y="9000"/>
                  </a:lnTo>
                  <a:lnTo>
                    <a:pt x="1210" y="9708"/>
                  </a:lnTo>
                  <a:lnTo>
                    <a:pt x="945" y="10417"/>
                  </a:lnTo>
                  <a:lnTo>
                    <a:pt x="679" y="11154"/>
                  </a:lnTo>
                  <a:lnTo>
                    <a:pt x="473" y="11892"/>
                  </a:lnTo>
                  <a:lnTo>
                    <a:pt x="296" y="12659"/>
                  </a:lnTo>
                  <a:lnTo>
                    <a:pt x="178" y="13456"/>
                  </a:lnTo>
                  <a:lnTo>
                    <a:pt x="60" y="14253"/>
                  </a:lnTo>
                  <a:lnTo>
                    <a:pt x="1" y="15049"/>
                  </a:lnTo>
                  <a:lnTo>
                    <a:pt x="1" y="15875"/>
                  </a:lnTo>
                  <a:lnTo>
                    <a:pt x="1" y="16672"/>
                  </a:lnTo>
                  <a:lnTo>
                    <a:pt x="89" y="17469"/>
                  </a:lnTo>
                  <a:lnTo>
                    <a:pt x="178" y="18266"/>
                  </a:lnTo>
                  <a:lnTo>
                    <a:pt x="325" y="19062"/>
                  </a:lnTo>
                  <a:lnTo>
                    <a:pt x="502" y="19829"/>
                  </a:lnTo>
                  <a:lnTo>
                    <a:pt x="709" y="20567"/>
                  </a:lnTo>
                  <a:lnTo>
                    <a:pt x="974" y="21305"/>
                  </a:lnTo>
                  <a:lnTo>
                    <a:pt x="1240" y="22013"/>
                  </a:lnTo>
                  <a:lnTo>
                    <a:pt x="1565" y="22721"/>
                  </a:lnTo>
                  <a:lnTo>
                    <a:pt x="1919" y="23400"/>
                  </a:lnTo>
                  <a:lnTo>
                    <a:pt x="2302" y="24049"/>
                  </a:lnTo>
                  <a:lnTo>
                    <a:pt x="2715" y="24698"/>
                  </a:lnTo>
                  <a:lnTo>
                    <a:pt x="3158" y="25318"/>
                  </a:lnTo>
                  <a:lnTo>
                    <a:pt x="3630" y="25908"/>
                  </a:lnTo>
                  <a:lnTo>
                    <a:pt x="4132" y="26498"/>
                  </a:lnTo>
                  <a:lnTo>
                    <a:pt x="4663" y="27029"/>
                  </a:lnTo>
                  <a:lnTo>
                    <a:pt x="5194" y="27560"/>
                  </a:lnTo>
                  <a:lnTo>
                    <a:pt x="5784" y="28062"/>
                  </a:lnTo>
                  <a:lnTo>
                    <a:pt x="6374" y="28534"/>
                  </a:lnTo>
                  <a:lnTo>
                    <a:pt x="6994" y="28977"/>
                  </a:lnTo>
                  <a:lnTo>
                    <a:pt x="7643" y="29360"/>
                  </a:lnTo>
                  <a:lnTo>
                    <a:pt x="8322" y="29744"/>
                  </a:lnTo>
                  <a:lnTo>
                    <a:pt x="9000" y="30098"/>
                  </a:lnTo>
                  <a:lnTo>
                    <a:pt x="9709" y="30423"/>
                  </a:lnTo>
                  <a:lnTo>
                    <a:pt x="10417" y="30688"/>
                  </a:lnTo>
                  <a:lnTo>
                    <a:pt x="11154" y="30954"/>
                  </a:lnTo>
                  <a:lnTo>
                    <a:pt x="11892" y="31160"/>
                  </a:lnTo>
                  <a:lnTo>
                    <a:pt x="12659" y="31337"/>
                  </a:lnTo>
                  <a:lnTo>
                    <a:pt x="13456" y="31455"/>
                  </a:lnTo>
                  <a:lnTo>
                    <a:pt x="14253" y="31573"/>
                  </a:lnTo>
                  <a:lnTo>
                    <a:pt x="15049" y="31632"/>
                  </a:lnTo>
                  <a:lnTo>
                    <a:pt x="16672" y="31632"/>
                  </a:lnTo>
                  <a:lnTo>
                    <a:pt x="17469" y="31544"/>
                  </a:lnTo>
                  <a:lnTo>
                    <a:pt x="18266" y="31455"/>
                  </a:lnTo>
                  <a:lnTo>
                    <a:pt x="19062" y="31308"/>
                  </a:lnTo>
                  <a:lnTo>
                    <a:pt x="19830" y="31131"/>
                  </a:lnTo>
                  <a:lnTo>
                    <a:pt x="20567" y="30924"/>
                  </a:lnTo>
                  <a:lnTo>
                    <a:pt x="21305" y="30659"/>
                  </a:lnTo>
                  <a:lnTo>
                    <a:pt x="22013" y="30393"/>
                  </a:lnTo>
                  <a:lnTo>
                    <a:pt x="22721" y="30068"/>
                  </a:lnTo>
                  <a:lnTo>
                    <a:pt x="23400" y="29714"/>
                  </a:lnTo>
                  <a:lnTo>
                    <a:pt x="24049" y="29331"/>
                  </a:lnTo>
                  <a:lnTo>
                    <a:pt x="24698" y="28918"/>
                  </a:lnTo>
                  <a:lnTo>
                    <a:pt x="25318" y="28475"/>
                  </a:lnTo>
                  <a:lnTo>
                    <a:pt x="25908" y="28003"/>
                  </a:lnTo>
                  <a:lnTo>
                    <a:pt x="26498" y="27501"/>
                  </a:lnTo>
                  <a:lnTo>
                    <a:pt x="27029" y="26970"/>
                  </a:lnTo>
                  <a:lnTo>
                    <a:pt x="27561" y="26410"/>
                  </a:lnTo>
                  <a:lnTo>
                    <a:pt x="28062" y="25849"/>
                  </a:lnTo>
                  <a:lnTo>
                    <a:pt x="28534" y="25259"/>
                  </a:lnTo>
                  <a:lnTo>
                    <a:pt x="28977" y="24639"/>
                  </a:lnTo>
                  <a:lnTo>
                    <a:pt x="29361" y="23990"/>
                  </a:lnTo>
                  <a:lnTo>
                    <a:pt x="29744" y="23311"/>
                  </a:lnTo>
                  <a:lnTo>
                    <a:pt x="30098" y="22633"/>
                  </a:lnTo>
                  <a:lnTo>
                    <a:pt x="30423" y="21924"/>
                  </a:lnTo>
                  <a:lnTo>
                    <a:pt x="30688" y="21216"/>
                  </a:lnTo>
                  <a:lnTo>
                    <a:pt x="30954" y="20479"/>
                  </a:lnTo>
                  <a:lnTo>
                    <a:pt x="31160" y="19711"/>
                  </a:lnTo>
                  <a:lnTo>
                    <a:pt x="31338" y="18974"/>
                  </a:lnTo>
                  <a:lnTo>
                    <a:pt x="31456" y="18177"/>
                  </a:lnTo>
                  <a:lnTo>
                    <a:pt x="31574" y="17380"/>
                  </a:lnTo>
                  <a:lnTo>
                    <a:pt x="31633" y="16584"/>
                  </a:lnTo>
                  <a:lnTo>
                    <a:pt x="31633" y="15757"/>
                  </a:lnTo>
                  <a:lnTo>
                    <a:pt x="31633" y="14961"/>
                  </a:lnTo>
                  <a:lnTo>
                    <a:pt x="31544" y="14164"/>
                  </a:lnTo>
                  <a:lnTo>
                    <a:pt x="31456" y="13367"/>
                  </a:lnTo>
                  <a:lnTo>
                    <a:pt x="31308" y="12571"/>
                  </a:lnTo>
                  <a:lnTo>
                    <a:pt x="31131" y="11803"/>
                  </a:lnTo>
                  <a:lnTo>
                    <a:pt x="30924" y="11066"/>
                  </a:lnTo>
                  <a:lnTo>
                    <a:pt x="30659" y="10328"/>
                  </a:lnTo>
                  <a:lnTo>
                    <a:pt x="30393" y="9620"/>
                  </a:lnTo>
                  <a:lnTo>
                    <a:pt x="30069" y="8912"/>
                  </a:lnTo>
                  <a:lnTo>
                    <a:pt x="29715" y="8233"/>
                  </a:lnTo>
                  <a:lnTo>
                    <a:pt x="29331" y="7554"/>
                  </a:lnTo>
                  <a:lnTo>
                    <a:pt x="28918" y="6935"/>
                  </a:lnTo>
                  <a:lnTo>
                    <a:pt x="28475" y="6315"/>
                  </a:lnTo>
                  <a:lnTo>
                    <a:pt x="28003" y="5725"/>
                  </a:lnTo>
                  <a:lnTo>
                    <a:pt x="27502" y="5135"/>
                  </a:lnTo>
                  <a:lnTo>
                    <a:pt x="26970" y="4604"/>
                  </a:lnTo>
                  <a:lnTo>
                    <a:pt x="26410" y="4073"/>
                  </a:lnTo>
                  <a:lnTo>
                    <a:pt x="25849" y="3571"/>
                  </a:lnTo>
                  <a:lnTo>
                    <a:pt x="25259" y="3099"/>
                  </a:lnTo>
                  <a:lnTo>
                    <a:pt x="24639" y="2656"/>
                  </a:lnTo>
                  <a:lnTo>
                    <a:pt x="23990" y="2243"/>
                  </a:lnTo>
                  <a:lnTo>
                    <a:pt x="23311" y="1889"/>
                  </a:lnTo>
                  <a:lnTo>
                    <a:pt x="22633" y="1535"/>
                  </a:lnTo>
                  <a:lnTo>
                    <a:pt x="21925" y="1210"/>
                  </a:lnTo>
                  <a:lnTo>
                    <a:pt x="21216" y="945"/>
                  </a:lnTo>
                  <a:lnTo>
                    <a:pt x="20479" y="679"/>
                  </a:lnTo>
                  <a:lnTo>
                    <a:pt x="19741" y="473"/>
                  </a:lnTo>
                  <a:lnTo>
                    <a:pt x="18974" y="296"/>
                  </a:lnTo>
                  <a:lnTo>
                    <a:pt x="18177" y="178"/>
                  </a:lnTo>
                  <a:lnTo>
                    <a:pt x="17380" y="60"/>
                  </a:lnTo>
                  <a:lnTo>
                    <a:pt x="16584" y="1"/>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9;p46"/>
            <p:cNvSpPr/>
            <p:nvPr/>
          </p:nvSpPr>
          <p:spPr>
            <a:xfrm flipH="1">
              <a:off x="2676374" y="2923446"/>
              <a:ext cx="232583" cy="232583"/>
            </a:xfrm>
            <a:custGeom>
              <a:avLst/>
              <a:gdLst/>
              <a:ahLst/>
              <a:cxnLst/>
              <a:rect l="l" t="t" r="r" b="b"/>
              <a:pathLst>
                <a:path w="27738" h="27738" extrusionOk="0">
                  <a:moveTo>
                    <a:pt x="13839" y="1"/>
                  </a:moveTo>
                  <a:lnTo>
                    <a:pt x="13101" y="30"/>
                  </a:lnTo>
                  <a:lnTo>
                    <a:pt x="12423" y="90"/>
                  </a:lnTo>
                  <a:lnTo>
                    <a:pt x="11715" y="178"/>
                  </a:lnTo>
                  <a:lnTo>
                    <a:pt x="11036" y="296"/>
                  </a:lnTo>
                  <a:lnTo>
                    <a:pt x="10357" y="444"/>
                  </a:lnTo>
                  <a:lnTo>
                    <a:pt x="9708" y="650"/>
                  </a:lnTo>
                  <a:lnTo>
                    <a:pt x="9059" y="857"/>
                  </a:lnTo>
                  <a:lnTo>
                    <a:pt x="8439" y="1122"/>
                  </a:lnTo>
                  <a:lnTo>
                    <a:pt x="7820" y="1388"/>
                  </a:lnTo>
                  <a:lnTo>
                    <a:pt x="7229" y="1683"/>
                  </a:lnTo>
                  <a:lnTo>
                    <a:pt x="6639" y="2037"/>
                  </a:lnTo>
                  <a:lnTo>
                    <a:pt x="6079" y="2391"/>
                  </a:lnTo>
                  <a:lnTo>
                    <a:pt x="5548" y="2775"/>
                  </a:lnTo>
                  <a:lnTo>
                    <a:pt x="5016" y="3188"/>
                  </a:lnTo>
                  <a:lnTo>
                    <a:pt x="4515" y="3630"/>
                  </a:lnTo>
                  <a:lnTo>
                    <a:pt x="4043" y="4103"/>
                  </a:lnTo>
                  <a:lnTo>
                    <a:pt x="3571" y="4575"/>
                  </a:lnTo>
                  <a:lnTo>
                    <a:pt x="3157" y="5076"/>
                  </a:lnTo>
                  <a:lnTo>
                    <a:pt x="2744" y="5607"/>
                  </a:lnTo>
                  <a:lnTo>
                    <a:pt x="2361" y="6139"/>
                  </a:lnTo>
                  <a:lnTo>
                    <a:pt x="1977" y="6699"/>
                  </a:lnTo>
                  <a:lnTo>
                    <a:pt x="1653" y="7289"/>
                  </a:lnTo>
                  <a:lnTo>
                    <a:pt x="1357" y="7879"/>
                  </a:lnTo>
                  <a:lnTo>
                    <a:pt x="1092" y="8499"/>
                  </a:lnTo>
                  <a:lnTo>
                    <a:pt x="826" y="9148"/>
                  </a:lnTo>
                  <a:lnTo>
                    <a:pt x="620" y="9797"/>
                  </a:lnTo>
                  <a:lnTo>
                    <a:pt x="443" y="10447"/>
                  </a:lnTo>
                  <a:lnTo>
                    <a:pt x="266" y="11125"/>
                  </a:lnTo>
                  <a:lnTo>
                    <a:pt x="148" y="11804"/>
                  </a:lnTo>
                  <a:lnTo>
                    <a:pt x="59" y="12483"/>
                  </a:lnTo>
                  <a:lnTo>
                    <a:pt x="30" y="13191"/>
                  </a:lnTo>
                  <a:lnTo>
                    <a:pt x="0" y="13899"/>
                  </a:lnTo>
                  <a:lnTo>
                    <a:pt x="30" y="14607"/>
                  </a:lnTo>
                  <a:lnTo>
                    <a:pt x="89" y="15315"/>
                  </a:lnTo>
                  <a:lnTo>
                    <a:pt x="177" y="16023"/>
                  </a:lnTo>
                  <a:lnTo>
                    <a:pt x="295" y="16702"/>
                  </a:lnTo>
                  <a:lnTo>
                    <a:pt x="443" y="17381"/>
                  </a:lnTo>
                  <a:lnTo>
                    <a:pt x="649" y="18030"/>
                  </a:lnTo>
                  <a:lnTo>
                    <a:pt x="856" y="18679"/>
                  </a:lnTo>
                  <a:lnTo>
                    <a:pt x="1121" y="19299"/>
                  </a:lnTo>
                  <a:lnTo>
                    <a:pt x="1387" y="19918"/>
                  </a:lnTo>
                  <a:lnTo>
                    <a:pt x="1682" y="20509"/>
                  </a:lnTo>
                  <a:lnTo>
                    <a:pt x="2036" y="21099"/>
                  </a:lnTo>
                  <a:lnTo>
                    <a:pt x="2390" y="21659"/>
                  </a:lnTo>
                  <a:lnTo>
                    <a:pt x="2774" y="22190"/>
                  </a:lnTo>
                  <a:lnTo>
                    <a:pt x="3187" y="22722"/>
                  </a:lnTo>
                  <a:lnTo>
                    <a:pt x="3630" y="23223"/>
                  </a:lnTo>
                  <a:lnTo>
                    <a:pt x="4102" y="23695"/>
                  </a:lnTo>
                  <a:lnTo>
                    <a:pt x="4574" y="24167"/>
                  </a:lnTo>
                  <a:lnTo>
                    <a:pt x="5075" y="24581"/>
                  </a:lnTo>
                  <a:lnTo>
                    <a:pt x="5607" y="24994"/>
                  </a:lnTo>
                  <a:lnTo>
                    <a:pt x="6138" y="25377"/>
                  </a:lnTo>
                  <a:lnTo>
                    <a:pt x="6698" y="25731"/>
                  </a:lnTo>
                  <a:lnTo>
                    <a:pt x="7288" y="26085"/>
                  </a:lnTo>
                  <a:lnTo>
                    <a:pt x="7879" y="26381"/>
                  </a:lnTo>
                  <a:lnTo>
                    <a:pt x="8498" y="26646"/>
                  </a:lnTo>
                  <a:lnTo>
                    <a:pt x="9147" y="26912"/>
                  </a:lnTo>
                  <a:lnTo>
                    <a:pt x="9797" y="27118"/>
                  </a:lnTo>
                  <a:lnTo>
                    <a:pt x="10446" y="27295"/>
                  </a:lnTo>
                  <a:lnTo>
                    <a:pt x="11124" y="27472"/>
                  </a:lnTo>
                  <a:lnTo>
                    <a:pt x="11803" y="27590"/>
                  </a:lnTo>
                  <a:lnTo>
                    <a:pt x="12482" y="27679"/>
                  </a:lnTo>
                  <a:lnTo>
                    <a:pt x="13190" y="27708"/>
                  </a:lnTo>
                  <a:lnTo>
                    <a:pt x="13898" y="27738"/>
                  </a:lnTo>
                  <a:lnTo>
                    <a:pt x="14636" y="27708"/>
                  </a:lnTo>
                  <a:lnTo>
                    <a:pt x="15314" y="27649"/>
                  </a:lnTo>
                  <a:lnTo>
                    <a:pt x="16023" y="27561"/>
                  </a:lnTo>
                  <a:lnTo>
                    <a:pt x="16701" y="27443"/>
                  </a:lnTo>
                  <a:lnTo>
                    <a:pt x="17380" y="27295"/>
                  </a:lnTo>
                  <a:lnTo>
                    <a:pt x="18029" y="27089"/>
                  </a:lnTo>
                  <a:lnTo>
                    <a:pt x="18678" y="26882"/>
                  </a:lnTo>
                  <a:lnTo>
                    <a:pt x="19298" y="26617"/>
                  </a:lnTo>
                  <a:lnTo>
                    <a:pt x="19918" y="26351"/>
                  </a:lnTo>
                  <a:lnTo>
                    <a:pt x="20508" y="26026"/>
                  </a:lnTo>
                  <a:lnTo>
                    <a:pt x="21098" y="25702"/>
                  </a:lnTo>
                  <a:lnTo>
                    <a:pt x="21659" y="25348"/>
                  </a:lnTo>
                  <a:lnTo>
                    <a:pt x="22190" y="24964"/>
                  </a:lnTo>
                  <a:lnTo>
                    <a:pt x="22721" y="24551"/>
                  </a:lnTo>
                  <a:lnTo>
                    <a:pt x="23222" y="24108"/>
                  </a:lnTo>
                  <a:lnTo>
                    <a:pt x="23695" y="23636"/>
                  </a:lnTo>
                  <a:lnTo>
                    <a:pt x="24167" y="23164"/>
                  </a:lnTo>
                  <a:lnTo>
                    <a:pt x="24580" y="22663"/>
                  </a:lnTo>
                  <a:lnTo>
                    <a:pt x="24993" y="22131"/>
                  </a:lnTo>
                  <a:lnTo>
                    <a:pt x="25377" y="21600"/>
                  </a:lnTo>
                  <a:lnTo>
                    <a:pt x="25760" y="21010"/>
                  </a:lnTo>
                  <a:lnTo>
                    <a:pt x="26085" y="20450"/>
                  </a:lnTo>
                  <a:lnTo>
                    <a:pt x="26380" y="19830"/>
                  </a:lnTo>
                  <a:lnTo>
                    <a:pt x="26645" y="19240"/>
                  </a:lnTo>
                  <a:lnTo>
                    <a:pt x="26911" y="18591"/>
                  </a:lnTo>
                  <a:lnTo>
                    <a:pt x="27117" y="17941"/>
                  </a:lnTo>
                  <a:lnTo>
                    <a:pt x="27294" y="17292"/>
                  </a:lnTo>
                  <a:lnTo>
                    <a:pt x="27472" y="16614"/>
                  </a:lnTo>
                  <a:lnTo>
                    <a:pt x="27590" y="15935"/>
                  </a:lnTo>
                  <a:lnTo>
                    <a:pt x="27678" y="15256"/>
                  </a:lnTo>
                  <a:lnTo>
                    <a:pt x="27708" y="14548"/>
                  </a:lnTo>
                  <a:lnTo>
                    <a:pt x="27737" y="13840"/>
                  </a:lnTo>
                  <a:lnTo>
                    <a:pt x="27708" y="13102"/>
                  </a:lnTo>
                  <a:lnTo>
                    <a:pt x="27649" y="12424"/>
                  </a:lnTo>
                  <a:lnTo>
                    <a:pt x="27560" y="11715"/>
                  </a:lnTo>
                  <a:lnTo>
                    <a:pt x="27442" y="11037"/>
                  </a:lnTo>
                  <a:lnTo>
                    <a:pt x="27294" y="10358"/>
                  </a:lnTo>
                  <a:lnTo>
                    <a:pt x="27088" y="9709"/>
                  </a:lnTo>
                  <a:lnTo>
                    <a:pt x="26881" y="9060"/>
                  </a:lnTo>
                  <a:lnTo>
                    <a:pt x="26616" y="8440"/>
                  </a:lnTo>
                  <a:lnTo>
                    <a:pt x="26350" y="7820"/>
                  </a:lnTo>
                  <a:lnTo>
                    <a:pt x="26026" y="7230"/>
                  </a:lnTo>
                  <a:lnTo>
                    <a:pt x="25701" y="6640"/>
                  </a:lnTo>
                  <a:lnTo>
                    <a:pt x="25347" y="6079"/>
                  </a:lnTo>
                  <a:lnTo>
                    <a:pt x="24963" y="5548"/>
                  </a:lnTo>
                  <a:lnTo>
                    <a:pt x="24550" y="5017"/>
                  </a:lnTo>
                  <a:lnTo>
                    <a:pt x="24108" y="4516"/>
                  </a:lnTo>
                  <a:lnTo>
                    <a:pt x="23636" y="4043"/>
                  </a:lnTo>
                  <a:lnTo>
                    <a:pt x="23163" y="3571"/>
                  </a:lnTo>
                  <a:lnTo>
                    <a:pt x="22662" y="3158"/>
                  </a:lnTo>
                  <a:lnTo>
                    <a:pt x="22131" y="2745"/>
                  </a:lnTo>
                  <a:lnTo>
                    <a:pt x="21600" y="2362"/>
                  </a:lnTo>
                  <a:lnTo>
                    <a:pt x="21009" y="1978"/>
                  </a:lnTo>
                  <a:lnTo>
                    <a:pt x="20449" y="1653"/>
                  </a:lnTo>
                  <a:lnTo>
                    <a:pt x="19829" y="1358"/>
                  </a:lnTo>
                  <a:lnTo>
                    <a:pt x="19239" y="1063"/>
                  </a:lnTo>
                  <a:lnTo>
                    <a:pt x="18590" y="827"/>
                  </a:lnTo>
                  <a:lnTo>
                    <a:pt x="17941" y="621"/>
                  </a:lnTo>
                  <a:lnTo>
                    <a:pt x="17291" y="444"/>
                  </a:lnTo>
                  <a:lnTo>
                    <a:pt x="16613" y="267"/>
                  </a:lnTo>
                  <a:lnTo>
                    <a:pt x="15934" y="149"/>
                  </a:lnTo>
                  <a:lnTo>
                    <a:pt x="15255" y="60"/>
                  </a:lnTo>
                  <a:lnTo>
                    <a:pt x="14547" y="30"/>
                  </a:lnTo>
                  <a:lnTo>
                    <a:pt x="1383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80;p46"/>
            <p:cNvSpPr/>
            <p:nvPr/>
          </p:nvSpPr>
          <p:spPr>
            <a:xfrm flipH="1">
              <a:off x="2688255" y="2935327"/>
              <a:ext cx="208828" cy="208828"/>
            </a:xfrm>
            <a:custGeom>
              <a:avLst/>
              <a:gdLst/>
              <a:ahLst/>
              <a:cxnLst/>
              <a:rect l="l" t="t" r="r" b="b"/>
              <a:pathLst>
                <a:path w="24905" h="24905" extrusionOk="0">
                  <a:moveTo>
                    <a:pt x="12423" y="0"/>
                  </a:moveTo>
                  <a:lnTo>
                    <a:pt x="11774" y="30"/>
                  </a:lnTo>
                  <a:lnTo>
                    <a:pt x="11154" y="59"/>
                  </a:lnTo>
                  <a:lnTo>
                    <a:pt x="10535" y="148"/>
                  </a:lnTo>
                  <a:lnTo>
                    <a:pt x="9915" y="266"/>
                  </a:lnTo>
                  <a:lnTo>
                    <a:pt x="9295" y="413"/>
                  </a:lnTo>
                  <a:lnTo>
                    <a:pt x="8705" y="590"/>
                  </a:lnTo>
                  <a:lnTo>
                    <a:pt x="8145" y="768"/>
                  </a:lnTo>
                  <a:lnTo>
                    <a:pt x="7584" y="1004"/>
                  </a:lnTo>
                  <a:lnTo>
                    <a:pt x="7023" y="1240"/>
                  </a:lnTo>
                  <a:lnTo>
                    <a:pt x="6492" y="1535"/>
                  </a:lnTo>
                  <a:lnTo>
                    <a:pt x="5961" y="1830"/>
                  </a:lnTo>
                  <a:lnTo>
                    <a:pt x="5459" y="2154"/>
                  </a:lnTo>
                  <a:lnTo>
                    <a:pt x="4987" y="2508"/>
                  </a:lnTo>
                  <a:lnTo>
                    <a:pt x="4515" y="2863"/>
                  </a:lnTo>
                  <a:lnTo>
                    <a:pt x="4043" y="3276"/>
                  </a:lnTo>
                  <a:lnTo>
                    <a:pt x="3630" y="3689"/>
                  </a:lnTo>
                  <a:lnTo>
                    <a:pt x="3217" y="4102"/>
                  </a:lnTo>
                  <a:lnTo>
                    <a:pt x="2833" y="4574"/>
                  </a:lnTo>
                  <a:lnTo>
                    <a:pt x="2450" y="5046"/>
                  </a:lnTo>
                  <a:lnTo>
                    <a:pt x="2125" y="5518"/>
                  </a:lnTo>
                  <a:lnTo>
                    <a:pt x="1800" y="6020"/>
                  </a:lnTo>
                  <a:lnTo>
                    <a:pt x="1505" y="6551"/>
                  </a:lnTo>
                  <a:lnTo>
                    <a:pt x="1210" y="7082"/>
                  </a:lnTo>
                  <a:lnTo>
                    <a:pt x="974" y="7643"/>
                  </a:lnTo>
                  <a:lnTo>
                    <a:pt x="738" y="8203"/>
                  </a:lnTo>
                  <a:lnTo>
                    <a:pt x="561" y="8794"/>
                  </a:lnTo>
                  <a:lnTo>
                    <a:pt x="384" y="9384"/>
                  </a:lnTo>
                  <a:lnTo>
                    <a:pt x="266" y="9974"/>
                  </a:lnTo>
                  <a:lnTo>
                    <a:pt x="148" y="10593"/>
                  </a:lnTo>
                  <a:lnTo>
                    <a:pt x="59" y="11213"/>
                  </a:lnTo>
                  <a:lnTo>
                    <a:pt x="30" y="11833"/>
                  </a:lnTo>
                  <a:lnTo>
                    <a:pt x="0" y="12482"/>
                  </a:lnTo>
                  <a:lnTo>
                    <a:pt x="30" y="13131"/>
                  </a:lnTo>
                  <a:lnTo>
                    <a:pt x="89" y="13751"/>
                  </a:lnTo>
                  <a:lnTo>
                    <a:pt x="148" y="14370"/>
                  </a:lnTo>
                  <a:lnTo>
                    <a:pt x="266" y="14990"/>
                  </a:lnTo>
                  <a:lnTo>
                    <a:pt x="414" y="15610"/>
                  </a:lnTo>
                  <a:lnTo>
                    <a:pt x="591" y="16200"/>
                  </a:lnTo>
                  <a:lnTo>
                    <a:pt x="768" y="16760"/>
                  </a:lnTo>
                  <a:lnTo>
                    <a:pt x="1004" y="17321"/>
                  </a:lnTo>
                  <a:lnTo>
                    <a:pt x="1240" y="17882"/>
                  </a:lnTo>
                  <a:lnTo>
                    <a:pt x="1535" y="18413"/>
                  </a:lnTo>
                  <a:lnTo>
                    <a:pt x="1830" y="18944"/>
                  </a:lnTo>
                  <a:lnTo>
                    <a:pt x="2155" y="19446"/>
                  </a:lnTo>
                  <a:lnTo>
                    <a:pt x="2509" y="19918"/>
                  </a:lnTo>
                  <a:lnTo>
                    <a:pt x="2863" y="20390"/>
                  </a:lnTo>
                  <a:lnTo>
                    <a:pt x="3276" y="20832"/>
                  </a:lnTo>
                  <a:lnTo>
                    <a:pt x="3689" y="21275"/>
                  </a:lnTo>
                  <a:lnTo>
                    <a:pt x="4102" y="21688"/>
                  </a:lnTo>
                  <a:lnTo>
                    <a:pt x="4574" y="22072"/>
                  </a:lnTo>
                  <a:lnTo>
                    <a:pt x="5046" y="22455"/>
                  </a:lnTo>
                  <a:lnTo>
                    <a:pt x="5518" y="22780"/>
                  </a:lnTo>
                  <a:lnTo>
                    <a:pt x="6020" y="23105"/>
                  </a:lnTo>
                  <a:lnTo>
                    <a:pt x="6551" y="23400"/>
                  </a:lnTo>
                  <a:lnTo>
                    <a:pt x="7082" y="23695"/>
                  </a:lnTo>
                  <a:lnTo>
                    <a:pt x="7643" y="23931"/>
                  </a:lnTo>
                  <a:lnTo>
                    <a:pt x="8204" y="24167"/>
                  </a:lnTo>
                  <a:lnTo>
                    <a:pt x="8794" y="24344"/>
                  </a:lnTo>
                  <a:lnTo>
                    <a:pt x="9384" y="24521"/>
                  </a:lnTo>
                  <a:lnTo>
                    <a:pt x="9974" y="24639"/>
                  </a:lnTo>
                  <a:lnTo>
                    <a:pt x="10594" y="24757"/>
                  </a:lnTo>
                  <a:lnTo>
                    <a:pt x="11213" y="24845"/>
                  </a:lnTo>
                  <a:lnTo>
                    <a:pt x="11833" y="24875"/>
                  </a:lnTo>
                  <a:lnTo>
                    <a:pt x="12482" y="24904"/>
                  </a:lnTo>
                  <a:lnTo>
                    <a:pt x="13131" y="24875"/>
                  </a:lnTo>
                  <a:lnTo>
                    <a:pt x="13751" y="24816"/>
                  </a:lnTo>
                  <a:lnTo>
                    <a:pt x="14371" y="24757"/>
                  </a:lnTo>
                  <a:lnTo>
                    <a:pt x="14990" y="24639"/>
                  </a:lnTo>
                  <a:lnTo>
                    <a:pt x="15610" y="24491"/>
                  </a:lnTo>
                  <a:lnTo>
                    <a:pt x="16200" y="24314"/>
                  </a:lnTo>
                  <a:lnTo>
                    <a:pt x="16761" y="24137"/>
                  </a:lnTo>
                  <a:lnTo>
                    <a:pt x="17321" y="23901"/>
                  </a:lnTo>
                  <a:lnTo>
                    <a:pt x="17882" y="23665"/>
                  </a:lnTo>
                  <a:lnTo>
                    <a:pt x="18413" y="23370"/>
                  </a:lnTo>
                  <a:lnTo>
                    <a:pt x="18944" y="23075"/>
                  </a:lnTo>
                  <a:lnTo>
                    <a:pt x="19446" y="22750"/>
                  </a:lnTo>
                  <a:lnTo>
                    <a:pt x="19918" y="22396"/>
                  </a:lnTo>
                  <a:lnTo>
                    <a:pt x="20390" y="22042"/>
                  </a:lnTo>
                  <a:lnTo>
                    <a:pt x="20833" y="21629"/>
                  </a:lnTo>
                  <a:lnTo>
                    <a:pt x="21275" y="21216"/>
                  </a:lnTo>
                  <a:lnTo>
                    <a:pt x="21688" y="20803"/>
                  </a:lnTo>
                  <a:lnTo>
                    <a:pt x="22072" y="20331"/>
                  </a:lnTo>
                  <a:lnTo>
                    <a:pt x="22456" y="19859"/>
                  </a:lnTo>
                  <a:lnTo>
                    <a:pt x="22780" y="19387"/>
                  </a:lnTo>
                  <a:lnTo>
                    <a:pt x="23105" y="18885"/>
                  </a:lnTo>
                  <a:lnTo>
                    <a:pt x="23400" y="18354"/>
                  </a:lnTo>
                  <a:lnTo>
                    <a:pt x="23695" y="17823"/>
                  </a:lnTo>
                  <a:lnTo>
                    <a:pt x="23931" y="17262"/>
                  </a:lnTo>
                  <a:lnTo>
                    <a:pt x="24167" y="16701"/>
                  </a:lnTo>
                  <a:lnTo>
                    <a:pt x="24344" y="16111"/>
                  </a:lnTo>
                  <a:lnTo>
                    <a:pt x="24521" y="15521"/>
                  </a:lnTo>
                  <a:lnTo>
                    <a:pt x="24639" y="14931"/>
                  </a:lnTo>
                  <a:lnTo>
                    <a:pt x="24757" y="14311"/>
                  </a:lnTo>
                  <a:lnTo>
                    <a:pt x="24846" y="13692"/>
                  </a:lnTo>
                  <a:lnTo>
                    <a:pt x="24875" y="13043"/>
                  </a:lnTo>
                  <a:lnTo>
                    <a:pt x="24905" y="12423"/>
                  </a:lnTo>
                  <a:lnTo>
                    <a:pt x="24875" y="11774"/>
                  </a:lnTo>
                  <a:lnTo>
                    <a:pt x="24816" y="11154"/>
                  </a:lnTo>
                  <a:lnTo>
                    <a:pt x="24757" y="10505"/>
                  </a:lnTo>
                  <a:lnTo>
                    <a:pt x="24639" y="9915"/>
                  </a:lnTo>
                  <a:lnTo>
                    <a:pt x="24492" y="9295"/>
                  </a:lnTo>
                  <a:lnTo>
                    <a:pt x="24315" y="8705"/>
                  </a:lnTo>
                  <a:lnTo>
                    <a:pt x="24138" y="8144"/>
                  </a:lnTo>
                  <a:lnTo>
                    <a:pt x="23901" y="7584"/>
                  </a:lnTo>
                  <a:lnTo>
                    <a:pt x="23665" y="7023"/>
                  </a:lnTo>
                  <a:lnTo>
                    <a:pt x="23370" y="6492"/>
                  </a:lnTo>
                  <a:lnTo>
                    <a:pt x="23075" y="5961"/>
                  </a:lnTo>
                  <a:lnTo>
                    <a:pt x="22751" y="5459"/>
                  </a:lnTo>
                  <a:lnTo>
                    <a:pt x="22397" y="4987"/>
                  </a:lnTo>
                  <a:lnTo>
                    <a:pt x="22043" y="4515"/>
                  </a:lnTo>
                  <a:lnTo>
                    <a:pt x="21629" y="4043"/>
                  </a:lnTo>
                  <a:lnTo>
                    <a:pt x="21216" y="3630"/>
                  </a:lnTo>
                  <a:lnTo>
                    <a:pt x="20803" y="3217"/>
                  </a:lnTo>
                  <a:lnTo>
                    <a:pt x="20331" y="2833"/>
                  </a:lnTo>
                  <a:lnTo>
                    <a:pt x="19859" y="2449"/>
                  </a:lnTo>
                  <a:lnTo>
                    <a:pt x="19387" y="2125"/>
                  </a:lnTo>
                  <a:lnTo>
                    <a:pt x="18885" y="1800"/>
                  </a:lnTo>
                  <a:lnTo>
                    <a:pt x="18354" y="1476"/>
                  </a:lnTo>
                  <a:lnTo>
                    <a:pt x="17823" y="1210"/>
                  </a:lnTo>
                  <a:lnTo>
                    <a:pt x="17262" y="974"/>
                  </a:lnTo>
                  <a:lnTo>
                    <a:pt x="16702" y="738"/>
                  </a:lnTo>
                  <a:lnTo>
                    <a:pt x="16112" y="561"/>
                  </a:lnTo>
                  <a:lnTo>
                    <a:pt x="15521" y="384"/>
                  </a:lnTo>
                  <a:lnTo>
                    <a:pt x="14931" y="236"/>
                  </a:lnTo>
                  <a:lnTo>
                    <a:pt x="14312" y="148"/>
                  </a:lnTo>
                  <a:lnTo>
                    <a:pt x="13692" y="59"/>
                  </a:lnTo>
                  <a:lnTo>
                    <a:pt x="13043" y="30"/>
                  </a:lnTo>
                  <a:lnTo>
                    <a:pt x="1242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1;p46"/>
            <p:cNvSpPr/>
            <p:nvPr/>
          </p:nvSpPr>
          <p:spPr>
            <a:xfrm flipH="1">
              <a:off x="2659553" y="2906625"/>
              <a:ext cx="266232" cy="266232"/>
            </a:xfrm>
            <a:custGeom>
              <a:avLst/>
              <a:gdLst/>
              <a:ahLst/>
              <a:cxnLst/>
              <a:rect l="l" t="t" r="r" b="b"/>
              <a:pathLst>
                <a:path w="31751" h="31751" extrusionOk="0">
                  <a:moveTo>
                    <a:pt x="15817" y="0"/>
                  </a:moveTo>
                  <a:lnTo>
                    <a:pt x="15020" y="30"/>
                  </a:lnTo>
                  <a:lnTo>
                    <a:pt x="14194" y="89"/>
                  </a:lnTo>
                  <a:lnTo>
                    <a:pt x="13397" y="178"/>
                  </a:lnTo>
                  <a:lnTo>
                    <a:pt x="12630" y="325"/>
                  </a:lnTo>
                  <a:lnTo>
                    <a:pt x="11863" y="502"/>
                  </a:lnTo>
                  <a:lnTo>
                    <a:pt x="11095" y="738"/>
                  </a:lnTo>
                  <a:lnTo>
                    <a:pt x="10358" y="974"/>
                  </a:lnTo>
                  <a:lnTo>
                    <a:pt x="9650" y="1269"/>
                  </a:lnTo>
                  <a:lnTo>
                    <a:pt x="8941" y="1594"/>
                  </a:lnTo>
                  <a:lnTo>
                    <a:pt x="8263" y="1948"/>
                  </a:lnTo>
                  <a:lnTo>
                    <a:pt x="7614" y="2332"/>
                  </a:lnTo>
                  <a:lnTo>
                    <a:pt x="6964" y="2745"/>
                  </a:lnTo>
                  <a:lnTo>
                    <a:pt x="6345" y="3187"/>
                  </a:lnTo>
                  <a:lnTo>
                    <a:pt x="5725" y="3659"/>
                  </a:lnTo>
                  <a:lnTo>
                    <a:pt x="5164" y="4161"/>
                  </a:lnTo>
                  <a:lnTo>
                    <a:pt x="4604" y="4692"/>
                  </a:lnTo>
                  <a:lnTo>
                    <a:pt x="4102" y="5223"/>
                  </a:lnTo>
                  <a:lnTo>
                    <a:pt x="3601" y="5813"/>
                  </a:lnTo>
                  <a:lnTo>
                    <a:pt x="3128" y="6404"/>
                  </a:lnTo>
                  <a:lnTo>
                    <a:pt x="2686" y="7023"/>
                  </a:lnTo>
                  <a:lnTo>
                    <a:pt x="2273" y="7672"/>
                  </a:lnTo>
                  <a:lnTo>
                    <a:pt x="1889" y="8351"/>
                  </a:lnTo>
                  <a:lnTo>
                    <a:pt x="1535" y="9030"/>
                  </a:lnTo>
                  <a:lnTo>
                    <a:pt x="1240" y="9738"/>
                  </a:lnTo>
                  <a:lnTo>
                    <a:pt x="945" y="10446"/>
                  </a:lnTo>
                  <a:lnTo>
                    <a:pt x="709" y="11184"/>
                  </a:lnTo>
                  <a:lnTo>
                    <a:pt x="473" y="11951"/>
                  </a:lnTo>
                  <a:lnTo>
                    <a:pt x="325" y="12718"/>
                  </a:lnTo>
                  <a:lnTo>
                    <a:pt x="178" y="13515"/>
                  </a:lnTo>
                  <a:lnTo>
                    <a:pt x="89" y="14282"/>
                  </a:lnTo>
                  <a:lnTo>
                    <a:pt x="30" y="15108"/>
                  </a:lnTo>
                  <a:lnTo>
                    <a:pt x="1" y="15934"/>
                  </a:lnTo>
                  <a:lnTo>
                    <a:pt x="30" y="16731"/>
                  </a:lnTo>
                  <a:lnTo>
                    <a:pt x="89" y="17557"/>
                  </a:lnTo>
                  <a:lnTo>
                    <a:pt x="178" y="18325"/>
                  </a:lnTo>
                  <a:lnTo>
                    <a:pt x="325" y="19121"/>
                  </a:lnTo>
                  <a:lnTo>
                    <a:pt x="502" y="19888"/>
                  </a:lnTo>
                  <a:lnTo>
                    <a:pt x="738" y="20626"/>
                  </a:lnTo>
                  <a:lnTo>
                    <a:pt x="974" y="21364"/>
                  </a:lnTo>
                  <a:lnTo>
                    <a:pt x="1269" y="22101"/>
                  </a:lnTo>
                  <a:lnTo>
                    <a:pt x="1594" y="22810"/>
                  </a:lnTo>
                  <a:lnTo>
                    <a:pt x="1948" y="23488"/>
                  </a:lnTo>
                  <a:lnTo>
                    <a:pt x="2332" y="24137"/>
                  </a:lnTo>
                  <a:lnTo>
                    <a:pt x="2745" y="24787"/>
                  </a:lnTo>
                  <a:lnTo>
                    <a:pt x="3187" y="25406"/>
                  </a:lnTo>
                  <a:lnTo>
                    <a:pt x="3660" y="25996"/>
                  </a:lnTo>
                  <a:lnTo>
                    <a:pt x="4161" y="26587"/>
                  </a:lnTo>
                  <a:lnTo>
                    <a:pt x="4692" y="27147"/>
                  </a:lnTo>
                  <a:lnTo>
                    <a:pt x="5223" y="27649"/>
                  </a:lnTo>
                  <a:lnTo>
                    <a:pt x="5814" y="28150"/>
                  </a:lnTo>
                  <a:lnTo>
                    <a:pt x="6404" y="28623"/>
                  </a:lnTo>
                  <a:lnTo>
                    <a:pt x="7023" y="29065"/>
                  </a:lnTo>
                  <a:lnTo>
                    <a:pt x="7673" y="29478"/>
                  </a:lnTo>
                  <a:lnTo>
                    <a:pt x="8351" y="29862"/>
                  </a:lnTo>
                  <a:lnTo>
                    <a:pt x="9030" y="30216"/>
                  </a:lnTo>
                  <a:lnTo>
                    <a:pt x="9738" y="30511"/>
                  </a:lnTo>
                  <a:lnTo>
                    <a:pt x="10446" y="30806"/>
                  </a:lnTo>
                  <a:lnTo>
                    <a:pt x="11184" y="31042"/>
                  </a:lnTo>
                  <a:lnTo>
                    <a:pt x="11951" y="31249"/>
                  </a:lnTo>
                  <a:lnTo>
                    <a:pt x="12718" y="31426"/>
                  </a:lnTo>
                  <a:lnTo>
                    <a:pt x="13515" y="31573"/>
                  </a:lnTo>
                  <a:lnTo>
                    <a:pt x="14312" y="31662"/>
                  </a:lnTo>
                  <a:lnTo>
                    <a:pt x="15108" y="31721"/>
                  </a:lnTo>
                  <a:lnTo>
                    <a:pt x="15935" y="31750"/>
                  </a:lnTo>
                  <a:lnTo>
                    <a:pt x="16731" y="31721"/>
                  </a:lnTo>
                  <a:lnTo>
                    <a:pt x="17558" y="31662"/>
                  </a:lnTo>
                  <a:lnTo>
                    <a:pt x="18325" y="31573"/>
                  </a:lnTo>
                  <a:lnTo>
                    <a:pt x="19121" y="31426"/>
                  </a:lnTo>
                  <a:lnTo>
                    <a:pt x="19889" y="31249"/>
                  </a:lnTo>
                  <a:lnTo>
                    <a:pt x="20626" y="31013"/>
                  </a:lnTo>
                  <a:lnTo>
                    <a:pt x="21364" y="30777"/>
                  </a:lnTo>
                  <a:lnTo>
                    <a:pt x="22102" y="30482"/>
                  </a:lnTo>
                  <a:lnTo>
                    <a:pt x="22810" y="30157"/>
                  </a:lnTo>
                  <a:lnTo>
                    <a:pt x="23489" y="29803"/>
                  </a:lnTo>
                  <a:lnTo>
                    <a:pt x="24138" y="29419"/>
                  </a:lnTo>
                  <a:lnTo>
                    <a:pt x="24787" y="29006"/>
                  </a:lnTo>
                  <a:lnTo>
                    <a:pt x="25407" y="28564"/>
                  </a:lnTo>
                  <a:lnTo>
                    <a:pt x="25997" y="28091"/>
                  </a:lnTo>
                  <a:lnTo>
                    <a:pt x="26587" y="27590"/>
                  </a:lnTo>
                  <a:lnTo>
                    <a:pt x="27147" y="27059"/>
                  </a:lnTo>
                  <a:lnTo>
                    <a:pt x="27649" y="26528"/>
                  </a:lnTo>
                  <a:lnTo>
                    <a:pt x="28151" y="25937"/>
                  </a:lnTo>
                  <a:lnTo>
                    <a:pt x="28623" y="25347"/>
                  </a:lnTo>
                  <a:lnTo>
                    <a:pt x="29065" y="24728"/>
                  </a:lnTo>
                  <a:lnTo>
                    <a:pt x="29479" y="24078"/>
                  </a:lnTo>
                  <a:lnTo>
                    <a:pt x="29862" y="23400"/>
                  </a:lnTo>
                  <a:lnTo>
                    <a:pt x="30216" y="22721"/>
                  </a:lnTo>
                  <a:lnTo>
                    <a:pt x="30511" y="22013"/>
                  </a:lnTo>
                  <a:lnTo>
                    <a:pt x="30806" y="21275"/>
                  </a:lnTo>
                  <a:lnTo>
                    <a:pt x="31042" y="20538"/>
                  </a:lnTo>
                  <a:lnTo>
                    <a:pt x="31249" y="19800"/>
                  </a:lnTo>
                  <a:lnTo>
                    <a:pt x="31426" y="19033"/>
                  </a:lnTo>
                  <a:lnTo>
                    <a:pt x="31574" y="18236"/>
                  </a:lnTo>
                  <a:lnTo>
                    <a:pt x="31662" y="17439"/>
                  </a:lnTo>
                  <a:lnTo>
                    <a:pt x="31721" y="16643"/>
                  </a:lnTo>
                  <a:lnTo>
                    <a:pt x="31751" y="15816"/>
                  </a:lnTo>
                  <a:lnTo>
                    <a:pt x="31721" y="15020"/>
                  </a:lnTo>
                  <a:lnTo>
                    <a:pt x="31662" y="14194"/>
                  </a:lnTo>
                  <a:lnTo>
                    <a:pt x="31574" y="13397"/>
                  </a:lnTo>
                  <a:lnTo>
                    <a:pt x="31426" y="12630"/>
                  </a:lnTo>
                  <a:lnTo>
                    <a:pt x="31249" y="11862"/>
                  </a:lnTo>
                  <a:lnTo>
                    <a:pt x="31013" y="11095"/>
                  </a:lnTo>
                  <a:lnTo>
                    <a:pt x="30777" y="10358"/>
                  </a:lnTo>
                  <a:lnTo>
                    <a:pt x="30482" y="9649"/>
                  </a:lnTo>
                  <a:lnTo>
                    <a:pt x="30157" y="8941"/>
                  </a:lnTo>
                  <a:lnTo>
                    <a:pt x="29803" y="8263"/>
                  </a:lnTo>
                  <a:lnTo>
                    <a:pt x="29420" y="7613"/>
                  </a:lnTo>
                  <a:lnTo>
                    <a:pt x="29006" y="6964"/>
                  </a:lnTo>
                  <a:lnTo>
                    <a:pt x="28564" y="6345"/>
                  </a:lnTo>
                  <a:lnTo>
                    <a:pt x="28092" y="5725"/>
                  </a:lnTo>
                  <a:lnTo>
                    <a:pt x="27590" y="5164"/>
                  </a:lnTo>
                  <a:lnTo>
                    <a:pt x="27059" y="4604"/>
                  </a:lnTo>
                  <a:lnTo>
                    <a:pt x="26528" y="4102"/>
                  </a:lnTo>
                  <a:lnTo>
                    <a:pt x="25938" y="3600"/>
                  </a:lnTo>
                  <a:lnTo>
                    <a:pt x="25347" y="3128"/>
                  </a:lnTo>
                  <a:lnTo>
                    <a:pt x="24728" y="2686"/>
                  </a:lnTo>
                  <a:lnTo>
                    <a:pt x="24079" y="2273"/>
                  </a:lnTo>
                  <a:lnTo>
                    <a:pt x="23400" y="1889"/>
                  </a:lnTo>
                  <a:lnTo>
                    <a:pt x="22721" y="1535"/>
                  </a:lnTo>
                  <a:lnTo>
                    <a:pt x="22013" y="1240"/>
                  </a:lnTo>
                  <a:lnTo>
                    <a:pt x="21305" y="945"/>
                  </a:lnTo>
                  <a:lnTo>
                    <a:pt x="20538" y="709"/>
                  </a:lnTo>
                  <a:lnTo>
                    <a:pt x="19800" y="473"/>
                  </a:lnTo>
                  <a:lnTo>
                    <a:pt x="19033" y="296"/>
                  </a:lnTo>
                  <a:lnTo>
                    <a:pt x="18236" y="178"/>
                  </a:lnTo>
                  <a:lnTo>
                    <a:pt x="17439" y="60"/>
                  </a:lnTo>
                  <a:lnTo>
                    <a:pt x="1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82;p46"/>
            <p:cNvSpPr/>
            <p:nvPr/>
          </p:nvSpPr>
          <p:spPr>
            <a:xfrm flipH="1">
              <a:off x="2587308" y="2360074"/>
              <a:ext cx="1203700" cy="229120"/>
            </a:xfrm>
            <a:custGeom>
              <a:avLst/>
              <a:gdLst/>
              <a:ahLst/>
              <a:cxnLst/>
              <a:rect l="l" t="t" r="r" b="b"/>
              <a:pathLst>
                <a:path w="143554" h="27325" extrusionOk="0">
                  <a:moveTo>
                    <a:pt x="126676" y="1"/>
                  </a:moveTo>
                  <a:lnTo>
                    <a:pt x="26970" y="296"/>
                  </a:lnTo>
                  <a:lnTo>
                    <a:pt x="25996" y="296"/>
                  </a:lnTo>
                  <a:lnTo>
                    <a:pt x="25052" y="325"/>
                  </a:lnTo>
                  <a:lnTo>
                    <a:pt x="24580" y="384"/>
                  </a:lnTo>
                  <a:lnTo>
                    <a:pt x="24137" y="443"/>
                  </a:lnTo>
                  <a:lnTo>
                    <a:pt x="23695" y="503"/>
                  </a:lnTo>
                  <a:lnTo>
                    <a:pt x="23252" y="621"/>
                  </a:lnTo>
                  <a:lnTo>
                    <a:pt x="22809" y="768"/>
                  </a:lnTo>
                  <a:lnTo>
                    <a:pt x="22367" y="916"/>
                  </a:lnTo>
                  <a:lnTo>
                    <a:pt x="21924" y="1122"/>
                  </a:lnTo>
                  <a:lnTo>
                    <a:pt x="21482" y="1388"/>
                  </a:lnTo>
                  <a:lnTo>
                    <a:pt x="21039" y="1653"/>
                  </a:lnTo>
                  <a:lnTo>
                    <a:pt x="20596" y="2007"/>
                  </a:lnTo>
                  <a:lnTo>
                    <a:pt x="20154" y="2391"/>
                  </a:lnTo>
                  <a:lnTo>
                    <a:pt x="19682" y="2834"/>
                  </a:lnTo>
                  <a:lnTo>
                    <a:pt x="15816" y="6788"/>
                  </a:lnTo>
                  <a:lnTo>
                    <a:pt x="9590" y="13073"/>
                  </a:lnTo>
                  <a:lnTo>
                    <a:pt x="3630" y="19063"/>
                  </a:lnTo>
                  <a:lnTo>
                    <a:pt x="1564" y="21128"/>
                  </a:lnTo>
                  <a:lnTo>
                    <a:pt x="531" y="22102"/>
                  </a:lnTo>
                  <a:lnTo>
                    <a:pt x="354" y="22338"/>
                  </a:lnTo>
                  <a:lnTo>
                    <a:pt x="207" y="22603"/>
                  </a:lnTo>
                  <a:lnTo>
                    <a:pt x="89" y="22928"/>
                  </a:lnTo>
                  <a:lnTo>
                    <a:pt x="30" y="23312"/>
                  </a:lnTo>
                  <a:lnTo>
                    <a:pt x="0" y="23725"/>
                  </a:lnTo>
                  <a:lnTo>
                    <a:pt x="59" y="24167"/>
                  </a:lnTo>
                  <a:lnTo>
                    <a:pt x="148" y="24610"/>
                  </a:lnTo>
                  <a:lnTo>
                    <a:pt x="325" y="25082"/>
                  </a:lnTo>
                  <a:lnTo>
                    <a:pt x="413" y="25289"/>
                  </a:lnTo>
                  <a:lnTo>
                    <a:pt x="561" y="25525"/>
                  </a:lnTo>
                  <a:lnTo>
                    <a:pt x="708" y="25731"/>
                  </a:lnTo>
                  <a:lnTo>
                    <a:pt x="885" y="25938"/>
                  </a:lnTo>
                  <a:lnTo>
                    <a:pt x="1062" y="26115"/>
                  </a:lnTo>
                  <a:lnTo>
                    <a:pt x="1298" y="26321"/>
                  </a:lnTo>
                  <a:lnTo>
                    <a:pt x="1534" y="26498"/>
                  </a:lnTo>
                  <a:lnTo>
                    <a:pt x="1800" y="26646"/>
                  </a:lnTo>
                  <a:lnTo>
                    <a:pt x="2066" y="26794"/>
                  </a:lnTo>
                  <a:lnTo>
                    <a:pt x="2390" y="26941"/>
                  </a:lnTo>
                  <a:lnTo>
                    <a:pt x="2715" y="27059"/>
                  </a:lnTo>
                  <a:lnTo>
                    <a:pt x="3069" y="27148"/>
                  </a:lnTo>
                  <a:lnTo>
                    <a:pt x="3482" y="27236"/>
                  </a:lnTo>
                  <a:lnTo>
                    <a:pt x="3895" y="27266"/>
                  </a:lnTo>
                  <a:lnTo>
                    <a:pt x="4338" y="27325"/>
                  </a:lnTo>
                  <a:lnTo>
                    <a:pt x="4810" y="27325"/>
                  </a:lnTo>
                  <a:lnTo>
                    <a:pt x="139423" y="26941"/>
                  </a:lnTo>
                  <a:lnTo>
                    <a:pt x="140013" y="26912"/>
                  </a:lnTo>
                  <a:lnTo>
                    <a:pt x="140544" y="26853"/>
                  </a:lnTo>
                  <a:lnTo>
                    <a:pt x="141046" y="26764"/>
                  </a:lnTo>
                  <a:lnTo>
                    <a:pt x="141518" y="26646"/>
                  </a:lnTo>
                  <a:lnTo>
                    <a:pt x="141901" y="26528"/>
                  </a:lnTo>
                  <a:lnTo>
                    <a:pt x="142285" y="26351"/>
                  </a:lnTo>
                  <a:lnTo>
                    <a:pt x="142580" y="26144"/>
                  </a:lnTo>
                  <a:lnTo>
                    <a:pt x="142875" y="25908"/>
                  </a:lnTo>
                  <a:lnTo>
                    <a:pt x="143082" y="25643"/>
                  </a:lnTo>
                  <a:lnTo>
                    <a:pt x="143259" y="25377"/>
                  </a:lnTo>
                  <a:lnTo>
                    <a:pt x="143406" y="25082"/>
                  </a:lnTo>
                  <a:lnTo>
                    <a:pt x="143495" y="24757"/>
                  </a:lnTo>
                  <a:lnTo>
                    <a:pt x="143554" y="24403"/>
                  </a:lnTo>
                  <a:lnTo>
                    <a:pt x="143554" y="24049"/>
                  </a:lnTo>
                  <a:lnTo>
                    <a:pt x="143495" y="23666"/>
                  </a:lnTo>
                  <a:lnTo>
                    <a:pt x="143406" y="23253"/>
                  </a:lnTo>
                  <a:lnTo>
                    <a:pt x="143229" y="22692"/>
                  </a:lnTo>
                  <a:lnTo>
                    <a:pt x="142934" y="21836"/>
                  </a:lnTo>
                  <a:lnTo>
                    <a:pt x="141960" y="19476"/>
                  </a:lnTo>
                  <a:lnTo>
                    <a:pt x="140692" y="16495"/>
                  </a:lnTo>
                  <a:lnTo>
                    <a:pt x="139275" y="13220"/>
                  </a:lnTo>
                  <a:lnTo>
                    <a:pt x="137829" y="10004"/>
                  </a:lnTo>
                  <a:lnTo>
                    <a:pt x="136531" y="7171"/>
                  </a:lnTo>
                  <a:lnTo>
                    <a:pt x="135498" y="5076"/>
                  </a:lnTo>
                  <a:lnTo>
                    <a:pt x="135144" y="4368"/>
                  </a:lnTo>
                  <a:lnTo>
                    <a:pt x="134908" y="3984"/>
                  </a:lnTo>
                  <a:lnTo>
                    <a:pt x="134524" y="3512"/>
                  </a:lnTo>
                  <a:lnTo>
                    <a:pt x="134023" y="2893"/>
                  </a:lnTo>
                  <a:lnTo>
                    <a:pt x="133728" y="2568"/>
                  </a:lnTo>
                  <a:lnTo>
                    <a:pt x="133374" y="2243"/>
                  </a:lnTo>
                  <a:lnTo>
                    <a:pt x="132961" y="1889"/>
                  </a:lnTo>
                  <a:lnTo>
                    <a:pt x="132518" y="1565"/>
                  </a:lnTo>
                  <a:lnTo>
                    <a:pt x="132016" y="1240"/>
                  </a:lnTo>
                  <a:lnTo>
                    <a:pt x="131456" y="945"/>
                  </a:lnTo>
                  <a:lnTo>
                    <a:pt x="130807" y="680"/>
                  </a:lnTo>
                  <a:lnTo>
                    <a:pt x="130128" y="473"/>
                  </a:lnTo>
                  <a:lnTo>
                    <a:pt x="129390" y="266"/>
                  </a:lnTo>
                  <a:lnTo>
                    <a:pt x="128564" y="119"/>
                  </a:lnTo>
                  <a:lnTo>
                    <a:pt x="127649" y="30"/>
                  </a:lnTo>
                  <a:lnTo>
                    <a:pt x="1266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3;p46"/>
            <p:cNvSpPr/>
            <p:nvPr/>
          </p:nvSpPr>
          <p:spPr>
            <a:xfrm flipH="1">
              <a:off x="2413864" y="2359831"/>
              <a:ext cx="179632" cy="204124"/>
            </a:xfrm>
            <a:custGeom>
              <a:avLst/>
              <a:gdLst/>
              <a:ahLst/>
              <a:cxnLst/>
              <a:rect l="l" t="t" r="r" b="b"/>
              <a:pathLst>
                <a:path w="21423" h="24344" extrusionOk="0">
                  <a:moveTo>
                    <a:pt x="1977" y="0"/>
                  </a:moveTo>
                  <a:lnTo>
                    <a:pt x="1505" y="89"/>
                  </a:lnTo>
                  <a:lnTo>
                    <a:pt x="1033" y="207"/>
                  </a:lnTo>
                  <a:lnTo>
                    <a:pt x="826" y="295"/>
                  </a:lnTo>
                  <a:lnTo>
                    <a:pt x="620" y="384"/>
                  </a:lnTo>
                  <a:lnTo>
                    <a:pt x="443" y="532"/>
                  </a:lnTo>
                  <a:lnTo>
                    <a:pt x="295" y="650"/>
                  </a:lnTo>
                  <a:lnTo>
                    <a:pt x="177" y="827"/>
                  </a:lnTo>
                  <a:lnTo>
                    <a:pt x="89" y="1004"/>
                  </a:lnTo>
                  <a:lnTo>
                    <a:pt x="30" y="1210"/>
                  </a:lnTo>
                  <a:lnTo>
                    <a:pt x="0" y="1417"/>
                  </a:lnTo>
                  <a:lnTo>
                    <a:pt x="30" y="1682"/>
                  </a:lnTo>
                  <a:lnTo>
                    <a:pt x="89" y="1948"/>
                  </a:lnTo>
                  <a:lnTo>
                    <a:pt x="207" y="2243"/>
                  </a:lnTo>
                  <a:lnTo>
                    <a:pt x="384" y="2568"/>
                  </a:lnTo>
                  <a:lnTo>
                    <a:pt x="1269" y="4013"/>
                  </a:lnTo>
                  <a:lnTo>
                    <a:pt x="2833" y="6492"/>
                  </a:lnTo>
                  <a:lnTo>
                    <a:pt x="7111" y="13131"/>
                  </a:lnTo>
                  <a:lnTo>
                    <a:pt x="11301" y="19564"/>
                  </a:lnTo>
                  <a:lnTo>
                    <a:pt x="12777" y="21777"/>
                  </a:lnTo>
                  <a:lnTo>
                    <a:pt x="13485" y="22810"/>
                  </a:lnTo>
                  <a:lnTo>
                    <a:pt x="13633" y="22957"/>
                  </a:lnTo>
                  <a:lnTo>
                    <a:pt x="13810" y="23134"/>
                  </a:lnTo>
                  <a:lnTo>
                    <a:pt x="14016" y="23282"/>
                  </a:lnTo>
                  <a:lnTo>
                    <a:pt x="14282" y="23429"/>
                  </a:lnTo>
                  <a:lnTo>
                    <a:pt x="14577" y="23547"/>
                  </a:lnTo>
                  <a:lnTo>
                    <a:pt x="14901" y="23695"/>
                  </a:lnTo>
                  <a:lnTo>
                    <a:pt x="15285" y="23813"/>
                  </a:lnTo>
                  <a:lnTo>
                    <a:pt x="15728" y="23901"/>
                  </a:lnTo>
                  <a:lnTo>
                    <a:pt x="16229" y="24019"/>
                  </a:lnTo>
                  <a:lnTo>
                    <a:pt x="16760" y="24108"/>
                  </a:lnTo>
                  <a:lnTo>
                    <a:pt x="17380" y="24167"/>
                  </a:lnTo>
                  <a:lnTo>
                    <a:pt x="18059" y="24255"/>
                  </a:lnTo>
                  <a:lnTo>
                    <a:pt x="18796" y="24285"/>
                  </a:lnTo>
                  <a:lnTo>
                    <a:pt x="19593" y="24344"/>
                  </a:lnTo>
                  <a:lnTo>
                    <a:pt x="21422" y="24344"/>
                  </a:lnTo>
                  <a:lnTo>
                    <a:pt x="20272" y="22780"/>
                  </a:lnTo>
                  <a:lnTo>
                    <a:pt x="19003" y="21098"/>
                  </a:lnTo>
                  <a:lnTo>
                    <a:pt x="16259" y="17557"/>
                  </a:lnTo>
                  <a:lnTo>
                    <a:pt x="13396" y="13928"/>
                  </a:lnTo>
                  <a:lnTo>
                    <a:pt x="10534" y="10328"/>
                  </a:lnTo>
                  <a:lnTo>
                    <a:pt x="7790" y="6994"/>
                  </a:lnTo>
                  <a:lnTo>
                    <a:pt x="5370" y="4043"/>
                  </a:lnTo>
                  <a:lnTo>
                    <a:pt x="3364" y="1653"/>
                  </a:lnTo>
                  <a:lnTo>
                    <a:pt x="1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4;p46"/>
            <p:cNvSpPr/>
            <p:nvPr/>
          </p:nvSpPr>
          <p:spPr>
            <a:xfrm flipH="1">
              <a:off x="3717765" y="2367747"/>
              <a:ext cx="297164" cy="212543"/>
            </a:xfrm>
            <a:custGeom>
              <a:avLst/>
              <a:gdLst/>
              <a:ahLst/>
              <a:cxnLst/>
              <a:rect l="l" t="t" r="r" b="b"/>
              <a:pathLst>
                <a:path w="35440" h="25348" extrusionOk="0">
                  <a:moveTo>
                    <a:pt x="34229" y="1"/>
                  </a:moveTo>
                  <a:lnTo>
                    <a:pt x="28121" y="30"/>
                  </a:lnTo>
                  <a:lnTo>
                    <a:pt x="27177" y="738"/>
                  </a:lnTo>
                  <a:lnTo>
                    <a:pt x="26292" y="1505"/>
                  </a:lnTo>
                  <a:lnTo>
                    <a:pt x="25377" y="2302"/>
                  </a:lnTo>
                  <a:lnTo>
                    <a:pt x="24492" y="3128"/>
                  </a:lnTo>
                  <a:lnTo>
                    <a:pt x="21394" y="6197"/>
                  </a:lnTo>
                  <a:lnTo>
                    <a:pt x="17912" y="9649"/>
                  </a:lnTo>
                  <a:lnTo>
                    <a:pt x="14253" y="13190"/>
                  </a:lnTo>
                  <a:lnTo>
                    <a:pt x="12423" y="14961"/>
                  </a:lnTo>
                  <a:lnTo>
                    <a:pt x="10594" y="16643"/>
                  </a:lnTo>
                  <a:lnTo>
                    <a:pt x="8824" y="18266"/>
                  </a:lnTo>
                  <a:lnTo>
                    <a:pt x="7142" y="19741"/>
                  </a:lnTo>
                  <a:lnTo>
                    <a:pt x="5578" y="21098"/>
                  </a:lnTo>
                  <a:lnTo>
                    <a:pt x="4102" y="22249"/>
                  </a:lnTo>
                  <a:lnTo>
                    <a:pt x="3424" y="22751"/>
                  </a:lnTo>
                  <a:lnTo>
                    <a:pt x="2804" y="23223"/>
                  </a:lnTo>
                  <a:lnTo>
                    <a:pt x="2214" y="23606"/>
                  </a:lnTo>
                  <a:lnTo>
                    <a:pt x="1653" y="23931"/>
                  </a:lnTo>
                  <a:lnTo>
                    <a:pt x="1152" y="24197"/>
                  </a:lnTo>
                  <a:lnTo>
                    <a:pt x="709" y="24403"/>
                  </a:lnTo>
                  <a:lnTo>
                    <a:pt x="325" y="24521"/>
                  </a:lnTo>
                  <a:lnTo>
                    <a:pt x="148" y="24551"/>
                  </a:lnTo>
                  <a:lnTo>
                    <a:pt x="1" y="24551"/>
                  </a:lnTo>
                  <a:lnTo>
                    <a:pt x="443" y="24875"/>
                  </a:lnTo>
                  <a:lnTo>
                    <a:pt x="857" y="25141"/>
                  </a:lnTo>
                  <a:lnTo>
                    <a:pt x="1063" y="25229"/>
                  </a:lnTo>
                  <a:lnTo>
                    <a:pt x="1240" y="25288"/>
                  </a:lnTo>
                  <a:lnTo>
                    <a:pt x="1417" y="25347"/>
                  </a:lnTo>
                  <a:lnTo>
                    <a:pt x="9679" y="25347"/>
                  </a:lnTo>
                  <a:lnTo>
                    <a:pt x="10004" y="25318"/>
                  </a:lnTo>
                  <a:lnTo>
                    <a:pt x="10358" y="25200"/>
                  </a:lnTo>
                  <a:lnTo>
                    <a:pt x="10771" y="25052"/>
                  </a:lnTo>
                  <a:lnTo>
                    <a:pt x="11243" y="24816"/>
                  </a:lnTo>
                  <a:lnTo>
                    <a:pt x="11745" y="24492"/>
                  </a:lnTo>
                  <a:lnTo>
                    <a:pt x="12305" y="24108"/>
                  </a:lnTo>
                  <a:lnTo>
                    <a:pt x="12896" y="23606"/>
                  </a:lnTo>
                  <a:lnTo>
                    <a:pt x="13545" y="23046"/>
                  </a:lnTo>
                  <a:lnTo>
                    <a:pt x="17263" y="19446"/>
                  </a:lnTo>
                  <a:lnTo>
                    <a:pt x="23813" y="13013"/>
                  </a:lnTo>
                  <a:lnTo>
                    <a:pt x="30335" y="6640"/>
                  </a:lnTo>
                  <a:lnTo>
                    <a:pt x="32695" y="4368"/>
                  </a:lnTo>
                  <a:lnTo>
                    <a:pt x="33934" y="3158"/>
                  </a:lnTo>
                  <a:lnTo>
                    <a:pt x="34200" y="2892"/>
                  </a:lnTo>
                  <a:lnTo>
                    <a:pt x="34466" y="2627"/>
                  </a:lnTo>
                  <a:lnTo>
                    <a:pt x="34702" y="2361"/>
                  </a:lnTo>
                  <a:lnTo>
                    <a:pt x="34908" y="2096"/>
                  </a:lnTo>
                  <a:lnTo>
                    <a:pt x="35085" y="1830"/>
                  </a:lnTo>
                  <a:lnTo>
                    <a:pt x="35233" y="1564"/>
                  </a:lnTo>
                  <a:lnTo>
                    <a:pt x="35321" y="1299"/>
                  </a:lnTo>
                  <a:lnTo>
                    <a:pt x="35410" y="1063"/>
                  </a:lnTo>
                  <a:lnTo>
                    <a:pt x="35439" y="827"/>
                  </a:lnTo>
                  <a:lnTo>
                    <a:pt x="35410" y="620"/>
                  </a:lnTo>
                  <a:lnTo>
                    <a:pt x="35351" y="443"/>
                  </a:lnTo>
                  <a:lnTo>
                    <a:pt x="35262" y="296"/>
                  </a:lnTo>
                  <a:lnTo>
                    <a:pt x="35085" y="178"/>
                  </a:lnTo>
                  <a:lnTo>
                    <a:pt x="34849" y="89"/>
                  </a:lnTo>
                  <a:lnTo>
                    <a:pt x="34584" y="30"/>
                  </a:lnTo>
                  <a:lnTo>
                    <a:pt x="34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5;p46"/>
            <p:cNvSpPr/>
            <p:nvPr/>
          </p:nvSpPr>
          <p:spPr>
            <a:xfrm flipH="1">
              <a:off x="2774109" y="2360326"/>
              <a:ext cx="83884" cy="226395"/>
            </a:xfrm>
            <a:custGeom>
              <a:avLst/>
              <a:gdLst/>
              <a:ahLst/>
              <a:cxnLst/>
              <a:rect l="l" t="t" r="r" b="b"/>
              <a:pathLst>
                <a:path w="10004" h="27000" extrusionOk="0">
                  <a:moveTo>
                    <a:pt x="6905" y="0"/>
                  </a:moveTo>
                  <a:lnTo>
                    <a:pt x="1" y="30"/>
                  </a:lnTo>
                  <a:lnTo>
                    <a:pt x="60" y="27000"/>
                  </a:lnTo>
                  <a:lnTo>
                    <a:pt x="10004" y="26970"/>
                  </a:lnTo>
                  <a:lnTo>
                    <a:pt x="6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6;p46"/>
            <p:cNvSpPr/>
            <p:nvPr/>
          </p:nvSpPr>
          <p:spPr>
            <a:xfrm flipH="1">
              <a:off x="4388272" y="2700279"/>
              <a:ext cx="202154" cy="130152"/>
            </a:xfrm>
            <a:custGeom>
              <a:avLst/>
              <a:gdLst/>
              <a:ahLst/>
              <a:cxnLst/>
              <a:rect l="l" t="t" r="r" b="b"/>
              <a:pathLst>
                <a:path w="24109" h="15522" extrusionOk="0">
                  <a:moveTo>
                    <a:pt x="10446" y="0"/>
                  </a:moveTo>
                  <a:lnTo>
                    <a:pt x="8823" y="1328"/>
                  </a:lnTo>
                  <a:lnTo>
                    <a:pt x="7407" y="2568"/>
                  </a:lnTo>
                  <a:lnTo>
                    <a:pt x="6168" y="3718"/>
                  </a:lnTo>
                  <a:lnTo>
                    <a:pt x="5636" y="4249"/>
                  </a:lnTo>
                  <a:lnTo>
                    <a:pt x="5135" y="4751"/>
                  </a:lnTo>
                  <a:lnTo>
                    <a:pt x="4515" y="5459"/>
                  </a:lnTo>
                  <a:lnTo>
                    <a:pt x="4515" y="5489"/>
                  </a:lnTo>
                  <a:lnTo>
                    <a:pt x="3955" y="6138"/>
                  </a:lnTo>
                  <a:lnTo>
                    <a:pt x="3689" y="6463"/>
                  </a:lnTo>
                  <a:lnTo>
                    <a:pt x="3246" y="7112"/>
                  </a:lnTo>
                  <a:lnTo>
                    <a:pt x="2863" y="7702"/>
                  </a:lnTo>
                  <a:lnTo>
                    <a:pt x="2538" y="8292"/>
                  </a:lnTo>
                  <a:lnTo>
                    <a:pt x="2243" y="8853"/>
                  </a:lnTo>
                  <a:lnTo>
                    <a:pt x="2096" y="9236"/>
                  </a:lnTo>
                  <a:lnTo>
                    <a:pt x="2066" y="9295"/>
                  </a:lnTo>
                  <a:lnTo>
                    <a:pt x="1978" y="9561"/>
                  </a:lnTo>
                  <a:lnTo>
                    <a:pt x="1830" y="10033"/>
                  </a:lnTo>
                  <a:lnTo>
                    <a:pt x="1771" y="10269"/>
                  </a:lnTo>
                  <a:lnTo>
                    <a:pt x="1712" y="10505"/>
                  </a:lnTo>
                  <a:lnTo>
                    <a:pt x="1594" y="10948"/>
                  </a:lnTo>
                  <a:lnTo>
                    <a:pt x="1564" y="11154"/>
                  </a:lnTo>
                  <a:lnTo>
                    <a:pt x="1535" y="11361"/>
                  </a:lnTo>
                  <a:lnTo>
                    <a:pt x="1505" y="11538"/>
                  </a:lnTo>
                  <a:lnTo>
                    <a:pt x="1476" y="11951"/>
                  </a:lnTo>
                  <a:lnTo>
                    <a:pt x="1446" y="12098"/>
                  </a:lnTo>
                  <a:lnTo>
                    <a:pt x="1417" y="12423"/>
                  </a:lnTo>
                  <a:lnTo>
                    <a:pt x="1387" y="12689"/>
                  </a:lnTo>
                  <a:lnTo>
                    <a:pt x="1358" y="12984"/>
                  </a:lnTo>
                  <a:lnTo>
                    <a:pt x="1299" y="13338"/>
                  </a:lnTo>
                  <a:lnTo>
                    <a:pt x="1181" y="13662"/>
                  </a:lnTo>
                  <a:lnTo>
                    <a:pt x="1063" y="13987"/>
                  </a:lnTo>
                  <a:lnTo>
                    <a:pt x="886" y="14311"/>
                  </a:lnTo>
                  <a:lnTo>
                    <a:pt x="709" y="14636"/>
                  </a:lnTo>
                  <a:lnTo>
                    <a:pt x="502" y="14931"/>
                  </a:lnTo>
                  <a:lnTo>
                    <a:pt x="266" y="15226"/>
                  </a:lnTo>
                  <a:lnTo>
                    <a:pt x="1" y="15521"/>
                  </a:lnTo>
                  <a:lnTo>
                    <a:pt x="1" y="15521"/>
                  </a:lnTo>
                  <a:lnTo>
                    <a:pt x="16407" y="15492"/>
                  </a:lnTo>
                  <a:lnTo>
                    <a:pt x="16790" y="15462"/>
                  </a:lnTo>
                  <a:lnTo>
                    <a:pt x="17174" y="15433"/>
                  </a:lnTo>
                  <a:lnTo>
                    <a:pt x="17557" y="15403"/>
                  </a:lnTo>
                  <a:lnTo>
                    <a:pt x="17941" y="15315"/>
                  </a:lnTo>
                  <a:lnTo>
                    <a:pt x="18325" y="15226"/>
                  </a:lnTo>
                  <a:lnTo>
                    <a:pt x="18679" y="15138"/>
                  </a:lnTo>
                  <a:lnTo>
                    <a:pt x="19062" y="14990"/>
                  </a:lnTo>
                  <a:lnTo>
                    <a:pt x="19387" y="14872"/>
                  </a:lnTo>
                  <a:lnTo>
                    <a:pt x="19741" y="14695"/>
                  </a:lnTo>
                  <a:lnTo>
                    <a:pt x="20066" y="14518"/>
                  </a:lnTo>
                  <a:lnTo>
                    <a:pt x="20390" y="14341"/>
                  </a:lnTo>
                  <a:lnTo>
                    <a:pt x="20715" y="14134"/>
                  </a:lnTo>
                  <a:lnTo>
                    <a:pt x="21010" y="13928"/>
                  </a:lnTo>
                  <a:lnTo>
                    <a:pt x="21305" y="13692"/>
                  </a:lnTo>
                  <a:lnTo>
                    <a:pt x="21866" y="13190"/>
                  </a:lnTo>
                  <a:lnTo>
                    <a:pt x="22367" y="12630"/>
                  </a:lnTo>
                  <a:lnTo>
                    <a:pt x="22574" y="12334"/>
                  </a:lnTo>
                  <a:lnTo>
                    <a:pt x="22810" y="12039"/>
                  </a:lnTo>
                  <a:lnTo>
                    <a:pt x="23016" y="11715"/>
                  </a:lnTo>
                  <a:lnTo>
                    <a:pt x="23193" y="11390"/>
                  </a:lnTo>
                  <a:lnTo>
                    <a:pt x="23370" y="11066"/>
                  </a:lnTo>
                  <a:lnTo>
                    <a:pt x="23518" y="10712"/>
                  </a:lnTo>
                  <a:lnTo>
                    <a:pt x="23666" y="10357"/>
                  </a:lnTo>
                  <a:lnTo>
                    <a:pt x="23784" y="10003"/>
                  </a:lnTo>
                  <a:lnTo>
                    <a:pt x="23872" y="9649"/>
                  </a:lnTo>
                  <a:lnTo>
                    <a:pt x="23961" y="9266"/>
                  </a:lnTo>
                  <a:lnTo>
                    <a:pt x="24049" y="8882"/>
                  </a:lnTo>
                  <a:lnTo>
                    <a:pt x="24079" y="8499"/>
                  </a:lnTo>
                  <a:lnTo>
                    <a:pt x="24108" y="8115"/>
                  </a:lnTo>
                  <a:lnTo>
                    <a:pt x="24108" y="7702"/>
                  </a:lnTo>
                  <a:lnTo>
                    <a:pt x="24108" y="7318"/>
                  </a:lnTo>
                  <a:lnTo>
                    <a:pt x="24079" y="6935"/>
                  </a:lnTo>
                  <a:lnTo>
                    <a:pt x="24020" y="6522"/>
                  </a:lnTo>
                  <a:lnTo>
                    <a:pt x="23961" y="6167"/>
                  </a:lnTo>
                  <a:lnTo>
                    <a:pt x="23872" y="5784"/>
                  </a:lnTo>
                  <a:lnTo>
                    <a:pt x="23754" y="5430"/>
                  </a:lnTo>
                  <a:lnTo>
                    <a:pt x="23636" y="5046"/>
                  </a:lnTo>
                  <a:lnTo>
                    <a:pt x="23488" y="4722"/>
                  </a:lnTo>
                  <a:lnTo>
                    <a:pt x="23252" y="4190"/>
                  </a:lnTo>
                  <a:lnTo>
                    <a:pt x="22987" y="3718"/>
                  </a:lnTo>
                  <a:lnTo>
                    <a:pt x="22662" y="3246"/>
                  </a:lnTo>
                  <a:lnTo>
                    <a:pt x="22338" y="2804"/>
                  </a:lnTo>
                  <a:lnTo>
                    <a:pt x="21954" y="2390"/>
                  </a:lnTo>
                  <a:lnTo>
                    <a:pt x="21571" y="1977"/>
                  </a:lnTo>
                  <a:lnTo>
                    <a:pt x="21128" y="1623"/>
                  </a:lnTo>
                  <a:lnTo>
                    <a:pt x="20685" y="1299"/>
                  </a:lnTo>
                  <a:lnTo>
                    <a:pt x="20213" y="1004"/>
                  </a:lnTo>
                  <a:lnTo>
                    <a:pt x="19712" y="738"/>
                  </a:lnTo>
                  <a:lnTo>
                    <a:pt x="19180" y="532"/>
                  </a:lnTo>
                  <a:lnTo>
                    <a:pt x="18649" y="325"/>
                  </a:lnTo>
                  <a:lnTo>
                    <a:pt x="18089" y="177"/>
                  </a:lnTo>
                  <a:lnTo>
                    <a:pt x="17528" y="59"/>
                  </a:lnTo>
                  <a:lnTo>
                    <a:pt x="16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7;p46"/>
            <p:cNvSpPr/>
            <p:nvPr/>
          </p:nvSpPr>
          <p:spPr>
            <a:xfrm flipH="1">
              <a:off x="2379478" y="2639664"/>
              <a:ext cx="61118" cy="142520"/>
            </a:xfrm>
            <a:custGeom>
              <a:avLst/>
              <a:gdLst/>
              <a:ahLst/>
              <a:cxnLst/>
              <a:rect l="l" t="t" r="r" b="b"/>
              <a:pathLst>
                <a:path w="7289" h="16997" extrusionOk="0">
                  <a:moveTo>
                    <a:pt x="1860" y="0"/>
                  </a:moveTo>
                  <a:lnTo>
                    <a:pt x="1653" y="30"/>
                  </a:lnTo>
                  <a:lnTo>
                    <a:pt x="1447" y="89"/>
                  </a:lnTo>
                  <a:lnTo>
                    <a:pt x="1270" y="177"/>
                  </a:lnTo>
                  <a:lnTo>
                    <a:pt x="1063" y="236"/>
                  </a:lnTo>
                  <a:lnTo>
                    <a:pt x="915" y="354"/>
                  </a:lnTo>
                  <a:lnTo>
                    <a:pt x="738" y="472"/>
                  </a:lnTo>
                  <a:lnTo>
                    <a:pt x="591" y="620"/>
                  </a:lnTo>
                  <a:lnTo>
                    <a:pt x="473" y="738"/>
                  </a:lnTo>
                  <a:lnTo>
                    <a:pt x="355" y="915"/>
                  </a:lnTo>
                  <a:lnTo>
                    <a:pt x="237" y="1092"/>
                  </a:lnTo>
                  <a:lnTo>
                    <a:pt x="148" y="1269"/>
                  </a:lnTo>
                  <a:lnTo>
                    <a:pt x="89" y="1446"/>
                  </a:lnTo>
                  <a:lnTo>
                    <a:pt x="30" y="1653"/>
                  </a:lnTo>
                  <a:lnTo>
                    <a:pt x="1" y="1859"/>
                  </a:lnTo>
                  <a:lnTo>
                    <a:pt x="1" y="2066"/>
                  </a:lnTo>
                  <a:lnTo>
                    <a:pt x="1" y="14960"/>
                  </a:lnTo>
                  <a:lnTo>
                    <a:pt x="1" y="15167"/>
                  </a:lnTo>
                  <a:lnTo>
                    <a:pt x="30" y="15373"/>
                  </a:lnTo>
                  <a:lnTo>
                    <a:pt x="89" y="15550"/>
                  </a:lnTo>
                  <a:lnTo>
                    <a:pt x="148" y="15757"/>
                  </a:lnTo>
                  <a:lnTo>
                    <a:pt x="237" y="15934"/>
                  </a:lnTo>
                  <a:lnTo>
                    <a:pt x="355" y="16111"/>
                  </a:lnTo>
                  <a:lnTo>
                    <a:pt x="473" y="16259"/>
                  </a:lnTo>
                  <a:lnTo>
                    <a:pt x="591" y="16406"/>
                  </a:lnTo>
                  <a:lnTo>
                    <a:pt x="738" y="16524"/>
                  </a:lnTo>
                  <a:lnTo>
                    <a:pt x="915" y="16642"/>
                  </a:lnTo>
                  <a:lnTo>
                    <a:pt x="1063" y="16760"/>
                  </a:lnTo>
                  <a:lnTo>
                    <a:pt x="1270" y="16849"/>
                  </a:lnTo>
                  <a:lnTo>
                    <a:pt x="1447" y="16908"/>
                  </a:lnTo>
                  <a:lnTo>
                    <a:pt x="1653" y="16967"/>
                  </a:lnTo>
                  <a:lnTo>
                    <a:pt x="1860" y="16996"/>
                  </a:lnTo>
                  <a:lnTo>
                    <a:pt x="7289" y="16996"/>
                  </a:lnTo>
                  <a:lnTo>
                    <a:pt x="7289" y="16937"/>
                  </a:lnTo>
                  <a:lnTo>
                    <a:pt x="7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8;p46"/>
            <p:cNvSpPr/>
            <p:nvPr/>
          </p:nvSpPr>
          <p:spPr>
            <a:xfrm flipH="1">
              <a:off x="2379478" y="2737139"/>
              <a:ext cx="61118" cy="45044"/>
            </a:xfrm>
            <a:custGeom>
              <a:avLst/>
              <a:gdLst/>
              <a:ahLst/>
              <a:cxnLst/>
              <a:rect l="l" t="t" r="r" b="b"/>
              <a:pathLst>
                <a:path w="7289" h="5372" extrusionOk="0">
                  <a:moveTo>
                    <a:pt x="1" y="1"/>
                  </a:moveTo>
                  <a:lnTo>
                    <a:pt x="1" y="3335"/>
                  </a:lnTo>
                  <a:lnTo>
                    <a:pt x="1" y="3542"/>
                  </a:lnTo>
                  <a:lnTo>
                    <a:pt x="30" y="3748"/>
                  </a:lnTo>
                  <a:lnTo>
                    <a:pt x="89" y="3925"/>
                  </a:lnTo>
                  <a:lnTo>
                    <a:pt x="148" y="4132"/>
                  </a:lnTo>
                  <a:lnTo>
                    <a:pt x="237" y="4309"/>
                  </a:lnTo>
                  <a:lnTo>
                    <a:pt x="355" y="4486"/>
                  </a:lnTo>
                  <a:lnTo>
                    <a:pt x="473" y="4634"/>
                  </a:lnTo>
                  <a:lnTo>
                    <a:pt x="591" y="4781"/>
                  </a:lnTo>
                  <a:lnTo>
                    <a:pt x="738" y="4899"/>
                  </a:lnTo>
                  <a:lnTo>
                    <a:pt x="915" y="5017"/>
                  </a:lnTo>
                  <a:lnTo>
                    <a:pt x="1063" y="5135"/>
                  </a:lnTo>
                  <a:lnTo>
                    <a:pt x="1270" y="5224"/>
                  </a:lnTo>
                  <a:lnTo>
                    <a:pt x="1447" y="5283"/>
                  </a:lnTo>
                  <a:lnTo>
                    <a:pt x="1653" y="5342"/>
                  </a:lnTo>
                  <a:lnTo>
                    <a:pt x="1860" y="5371"/>
                  </a:lnTo>
                  <a:lnTo>
                    <a:pt x="7289" y="5371"/>
                  </a:lnTo>
                  <a:lnTo>
                    <a:pt x="7289" y="5312"/>
                  </a:lnTo>
                  <a:lnTo>
                    <a:pt x="7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9;p46"/>
            <p:cNvSpPr/>
            <p:nvPr/>
          </p:nvSpPr>
          <p:spPr>
            <a:xfrm flipH="1">
              <a:off x="3348616" y="2676776"/>
              <a:ext cx="137573" cy="38605"/>
            </a:xfrm>
            <a:custGeom>
              <a:avLst/>
              <a:gdLst/>
              <a:ahLst/>
              <a:cxnLst/>
              <a:rect l="l" t="t" r="r" b="b"/>
              <a:pathLst>
                <a:path w="16407" h="4604" extrusionOk="0">
                  <a:moveTo>
                    <a:pt x="2095" y="0"/>
                  </a:moveTo>
                  <a:lnTo>
                    <a:pt x="1859" y="30"/>
                  </a:lnTo>
                  <a:lnTo>
                    <a:pt x="1623" y="89"/>
                  </a:lnTo>
                  <a:lnTo>
                    <a:pt x="1417" y="177"/>
                  </a:lnTo>
                  <a:lnTo>
                    <a:pt x="1210" y="266"/>
                  </a:lnTo>
                  <a:lnTo>
                    <a:pt x="1033" y="384"/>
                  </a:lnTo>
                  <a:lnTo>
                    <a:pt x="856" y="531"/>
                  </a:lnTo>
                  <a:lnTo>
                    <a:pt x="679" y="679"/>
                  </a:lnTo>
                  <a:lnTo>
                    <a:pt x="531" y="826"/>
                  </a:lnTo>
                  <a:lnTo>
                    <a:pt x="413" y="1003"/>
                  </a:lnTo>
                  <a:lnTo>
                    <a:pt x="295" y="1210"/>
                  </a:lnTo>
                  <a:lnTo>
                    <a:pt x="177" y="1417"/>
                  </a:lnTo>
                  <a:lnTo>
                    <a:pt x="118" y="1623"/>
                  </a:lnTo>
                  <a:lnTo>
                    <a:pt x="59" y="1830"/>
                  </a:lnTo>
                  <a:lnTo>
                    <a:pt x="30" y="2066"/>
                  </a:lnTo>
                  <a:lnTo>
                    <a:pt x="0" y="2302"/>
                  </a:lnTo>
                  <a:lnTo>
                    <a:pt x="30" y="2538"/>
                  </a:lnTo>
                  <a:lnTo>
                    <a:pt x="59" y="2774"/>
                  </a:lnTo>
                  <a:lnTo>
                    <a:pt x="118" y="2980"/>
                  </a:lnTo>
                  <a:lnTo>
                    <a:pt x="177" y="3187"/>
                  </a:lnTo>
                  <a:lnTo>
                    <a:pt x="295" y="3394"/>
                  </a:lnTo>
                  <a:lnTo>
                    <a:pt x="413" y="3600"/>
                  </a:lnTo>
                  <a:lnTo>
                    <a:pt x="531" y="3777"/>
                  </a:lnTo>
                  <a:lnTo>
                    <a:pt x="679" y="3925"/>
                  </a:lnTo>
                  <a:lnTo>
                    <a:pt x="856" y="4072"/>
                  </a:lnTo>
                  <a:lnTo>
                    <a:pt x="1033" y="4220"/>
                  </a:lnTo>
                  <a:lnTo>
                    <a:pt x="1210" y="4338"/>
                  </a:lnTo>
                  <a:lnTo>
                    <a:pt x="1417" y="4426"/>
                  </a:lnTo>
                  <a:lnTo>
                    <a:pt x="1623" y="4515"/>
                  </a:lnTo>
                  <a:lnTo>
                    <a:pt x="1859" y="4574"/>
                  </a:lnTo>
                  <a:lnTo>
                    <a:pt x="2095" y="4603"/>
                  </a:lnTo>
                  <a:lnTo>
                    <a:pt x="14311" y="4603"/>
                  </a:lnTo>
                  <a:lnTo>
                    <a:pt x="14547" y="4574"/>
                  </a:lnTo>
                  <a:lnTo>
                    <a:pt x="14783" y="4515"/>
                  </a:lnTo>
                  <a:lnTo>
                    <a:pt x="14990" y="4426"/>
                  </a:lnTo>
                  <a:lnTo>
                    <a:pt x="15197" y="4338"/>
                  </a:lnTo>
                  <a:lnTo>
                    <a:pt x="15374" y="4220"/>
                  </a:lnTo>
                  <a:lnTo>
                    <a:pt x="15551" y="4072"/>
                  </a:lnTo>
                  <a:lnTo>
                    <a:pt x="15728" y="3925"/>
                  </a:lnTo>
                  <a:lnTo>
                    <a:pt x="15875" y="3777"/>
                  </a:lnTo>
                  <a:lnTo>
                    <a:pt x="15993" y="3600"/>
                  </a:lnTo>
                  <a:lnTo>
                    <a:pt x="16111" y="3394"/>
                  </a:lnTo>
                  <a:lnTo>
                    <a:pt x="16200" y="3187"/>
                  </a:lnTo>
                  <a:lnTo>
                    <a:pt x="16288" y="2980"/>
                  </a:lnTo>
                  <a:lnTo>
                    <a:pt x="16347" y="2774"/>
                  </a:lnTo>
                  <a:lnTo>
                    <a:pt x="16377" y="2538"/>
                  </a:lnTo>
                  <a:lnTo>
                    <a:pt x="16406" y="2302"/>
                  </a:lnTo>
                  <a:lnTo>
                    <a:pt x="16377" y="2066"/>
                  </a:lnTo>
                  <a:lnTo>
                    <a:pt x="16347" y="1830"/>
                  </a:lnTo>
                  <a:lnTo>
                    <a:pt x="16288" y="1623"/>
                  </a:lnTo>
                  <a:lnTo>
                    <a:pt x="16200" y="1417"/>
                  </a:lnTo>
                  <a:lnTo>
                    <a:pt x="16111" y="1210"/>
                  </a:lnTo>
                  <a:lnTo>
                    <a:pt x="15993" y="1003"/>
                  </a:lnTo>
                  <a:lnTo>
                    <a:pt x="15875" y="826"/>
                  </a:lnTo>
                  <a:lnTo>
                    <a:pt x="15728" y="679"/>
                  </a:lnTo>
                  <a:lnTo>
                    <a:pt x="15551" y="531"/>
                  </a:lnTo>
                  <a:lnTo>
                    <a:pt x="15374" y="384"/>
                  </a:lnTo>
                  <a:lnTo>
                    <a:pt x="15197" y="266"/>
                  </a:lnTo>
                  <a:lnTo>
                    <a:pt x="14990" y="177"/>
                  </a:lnTo>
                  <a:lnTo>
                    <a:pt x="14783" y="89"/>
                  </a:lnTo>
                  <a:lnTo>
                    <a:pt x="14547" y="30"/>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90;p46"/>
            <p:cNvSpPr/>
            <p:nvPr/>
          </p:nvSpPr>
          <p:spPr>
            <a:xfrm flipH="1">
              <a:off x="2908211" y="2680239"/>
              <a:ext cx="137321" cy="38848"/>
            </a:xfrm>
            <a:custGeom>
              <a:avLst/>
              <a:gdLst/>
              <a:ahLst/>
              <a:cxnLst/>
              <a:rect l="l" t="t" r="r" b="b"/>
              <a:pathLst>
                <a:path w="16377" h="4633" extrusionOk="0">
                  <a:moveTo>
                    <a:pt x="2066" y="0"/>
                  </a:moveTo>
                  <a:lnTo>
                    <a:pt x="1829" y="59"/>
                  </a:lnTo>
                  <a:lnTo>
                    <a:pt x="1623" y="118"/>
                  </a:lnTo>
                  <a:lnTo>
                    <a:pt x="1387" y="177"/>
                  </a:lnTo>
                  <a:lnTo>
                    <a:pt x="1210" y="266"/>
                  </a:lnTo>
                  <a:lnTo>
                    <a:pt x="1003" y="384"/>
                  </a:lnTo>
                  <a:lnTo>
                    <a:pt x="826" y="531"/>
                  </a:lnTo>
                  <a:lnTo>
                    <a:pt x="679" y="679"/>
                  </a:lnTo>
                  <a:lnTo>
                    <a:pt x="531" y="856"/>
                  </a:lnTo>
                  <a:lnTo>
                    <a:pt x="384" y="1033"/>
                  </a:lnTo>
                  <a:lnTo>
                    <a:pt x="266" y="1210"/>
                  </a:lnTo>
                  <a:lnTo>
                    <a:pt x="177" y="1417"/>
                  </a:lnTo>
                  <a:lnTo>
                    <a:pt x="89" y="1623"/>
                  </a:lnTo>
                  <a:lnTo>
                    <a:pt x="30" y="1859"/>
                  </a:lnTo>
                  <a:lnTo>
                    <a:pt x="0" y="2066"/>
                  </a:lnTo>
                  <a:lnTo>
                    <a:pt x="0" y="2302"/>
                  </a:lnTo>
                  <a:lnTo>
                    <a:pt x="0" y="2538"/>
                  </a:lnTo>
                  <a:lnTo>
                    <a:pt x="30" y="2774"/>
                  </a:lnTo>
                  <a:lnTo>
                    <a:pt x="89" y="3010"/>
                  </a:lnTo>
                  <a:lnTo>
                    <a:pt x="177" y="3217"/>
                  </a:lnTo>
                  <a:lnTo>
                    <a:pt x="266" y="3423"/>
                  </a:lnTo>
                  <a:lnTo>
                    <a:pt x="384" y="3600"/>
                  </a:lnTo>
                  <a:lnTo>
                    <a:pt x="531" y="3777"/>
                  </a:lnTo>
                  <a:lnTo>
                    <a:pt x="679" y="3954"/>
                  </a:lnTo>
                  <a:lnTo>
                    <a:pt x="826" y="4102"/>
                  </a:lnTo>
                  <a:lnTo>
                    <a:pt x="1003" y="4220"/>
                  </a:lnTo>
                  <a:lnTo>
                    <a:pt x="1210" y="4338"/>
                  </a:lnTo>
                  <a:lnTo>
                    <a:pt x="1387" y="4426"/>
                  </a:lnTo>
                  <a:lnTo>
                    <a:pt x="1623" y="4515"/>
                  </a:lnTo>
                  <a:lnTo>
                    <a:pt x="1829" y="4574"/>
                  </a:lnTo>
                  <a:lnTo>
                    <a:pt x="2066" y="4603"/>
                  </a:lnTo>
                  <a:lnTo>
                    <a:pt x="2302" y="4633"/>
                  </a:lnTo>
                  <a:lnTo>
                    <a:pt x="14075" y="4633"/>
                  </a:lnTo>
                  <a:lnTo>
                    <a:pt x="14311" y="4603"/>
                  </a:lnTo>
                  <a:lnTo>
                    <a:pt x="14518" y="4574"/>
                  </a:lnTo>
                  <a:lnTo>
                    <a:pt x="14754" y="4515"/>
                  </a:lnTo>
                  <a:lnTo>
                    <a:pt x="14960" y="4426"/>
                  </a:lnTo>
                  <a:lnTo>
                    <a:pt x="15167" y="4338"/>
                  </a:lnTo>
                  <a:lnTo>
                    <a:pt x="15344" y="4220"/>
                  </a:lnTo>
                  <a:lnTo>
                    <a:pt x="15521" y="4102"/>
                  </a:lnTo>
                  <a:lnTo>
                    <a:pt x="15698" y="3954"/>
                  </a:lnTo>
                  <a:lnTo>
                    <a:pt x="15845" y="3777"/>
                  </a:lnTo>
                  <a:lnTo>
                    <a:pt x="15993" y="3600"/>
                  </a:lnTo>
                  <a:lnTo>
                    <a:pt x="16111" y="3423"/>
                  </a:lnTo>
                  <a:lnTo>
                    <a:pt x="16200" y="3217"/>
                  </a:lnTo>
                  <a:lnTo>
                    <a:pt x="16259" y="3010"/>
                  </a:lnTo>
                  <a:lnTo>
                    <a:pt x="16318" y="2774"/>
                  </a:lnTo>
                  <a:lnTo>
                    <a:pt x="16377" y="2538"/>
                  </a:lnTo>
                  <a:lnTo>
                    <a:pt x="16377" y="2302"/>
                  </a:lnTo>
                  <a:lnTo>
                    <a:pt x="16377" y="2066"/>
                  </a:lnTo>
                  <a:lnTo>
                    <a:pt x="16318" y="1859"/>
                  </a:lnTo>
                  <a:lnTo>
                    <a:pt x="16259" y="1623"/>
                  </a:lnTo>
                  <a:lnTo>
                    <a:pt x="16200" y="1417"/>
                  </a:lnTo>
                  <a:lnTo>
                    <a:pt x="16111" y="1210"/>
                  </a:lnTo>
                  <a:lnTo>
                    <a:pt x="15993" y="1033"/>
                  </a:lnTo>
                  <a:lnTo>
                    <a:pt x="15845" y="856"/>
                  </a:lnTo>
                  <a:lnTo>
                    <a:pt x="15698" y="679"/>
                  </a:lnTo>
                  <a:lnTo>
                    <a:pt x="15521" y="531"/>
                  </a:lnTo>
                  <a:lnTo>
                    <a:pt x="15344" y="384"/>
                  </a:lnTo>
                  <a:lnTo>
                    <a:pt x="15167" y="266"/>
                  </a:lnTo>
                  <a:lnTo>
                    <a:pt x="14960" y="177"/>
                  </a:lnTo>
                  <a:lnTo>
                    <a:pt x="14754" y="118"/>
                  </a:lnTo>
                  <a:lnTo>
                    <a:pt x="14518" y="59"/>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1;p46"/>
            <p:cNvSpPr/>
            <p:nvPr/>
          </p:nvSpPr>
          <p:spPr>
            <a:xfrm flipH="1">
              <a:off x="3660613"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6" y="561"/>
                  </a:lnTo>
                  <a:lnTo>
                    <a:pt x="1240" y="767"/>
                  </a:lnTo>
                  <a:lnTo>
                    <a:pt x="1004" y="974"/>
                  </a:lnTo>
                  <a:lnTo>
                    <a:pt x="768" y="1210"/>
                  </a:lnTo>
                  <a:lnTo>
                    <a:pt x="591" y="1476"/>
                  </a:lnTo>
                  <a:lnTo>
                    <a:pt x="414" y="1771"/>
                  </a:lnTo>
                  <a:lnTo>
                    <a:pt x="266" y="2036"/>
                  </a:lnTo>
                  <a:lnTo>
                    <a:pt x="148" y="2361"/>
                  </a:lnTo>
                  <a:lnTo>
                    <a:pt x="89" y="2685"/>
                  </a:lnTo>
                  <a:lnTo>
                    <a:pt x="30" y="3010"/>
                  </a:lnTo>
                  <a:lnTo>
                    <a:pt x="1" y="3364"/>
                  </a:lnTo>
                  <a:lnTo>
                    <a:pt x="30" y="3689"/>
                  </a:lnTo>
                  <a:lnTo>
                    <a:pt x="89" y="4043"/>
                  </a:lnTo>
                  <a:lnTo>
                    <a:pt x="148" y="4367"/>
                  </a:lnTo>
                  <a:lnTo>
                    <a:pt x="266" y="4662"/>
                  </a:lnTo>
                  <a:lnTo>
                    <a:pt x="414" y="4958"/>
                  </a:lnTo>
                  <a:lnTo>
                    <a:pt x="591" y="5253"/>
                  </a:lnTo>
                  <a:lnTo>
                    <a:pt x="768" y="5489"/>
                  </a:lnTo>
                  <a:lnTo>
                    <a:pt x="1004" y="5725"/>
                  </a:lnTo>
                  <a:lnTo>
                    <a:pt x="1240" y="5961"/>
                  </a:lnTo>
                  <a:lnTo>
                    <a:pt x="1506" y="6138"/>
                  </a:lnTo>
                  <a:lnTo>
                    <a:pt x="1771" y="6315"/>
                  </a:lnTo>
                  <a:lnTo>
                    <a:pt x="2066" y="6462"/>
                  </a:lnTo>
                  <a:lnTo>
                    <a:pt x="2361"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15" y="4958"/>
                  </a:lnTo>
                  <a:lnTo>
                    <a:pt x="6463" y="4662"/>
                  </a:lnTo>
                  <a:lnTo>
                    <a:pt x="6581" y="4367"/>
                  </a:lnTo>
                  <a:lnTo>
                    <a:pt x="6670" y="4043"/>
                  </a:lnTo>
                  <a:lnTo>
                    <a:pt x="6729" y="3689"/>
                  </a:lnTo>
                  <a:lnTo>
                    <a:pt x="6729" y="3364"/>
                  </a:lnTo>
                  <a:lnTo>
                    <a:pt x="6729" y="3010"/>
                  </a:lnTo>
                  <a:lnTo>
                    <a:pt x="6670" y="2685"/>
                  </a:lnTo>
                  <a:lnTo>
                    <a:pt x="6581" y="2361"/>
                  </a:lnTo>
                  <a:lnTo>
                    <a:pt x="6463" y="2036"/>
                  </a:lnTo>
                  <a:lnTo>
                    <a:pt x="631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92;p46"/>
            <p:cNvSpPr/>
            <p:nvPr/>
          </p:nvSpPr>
          <p:spPr>
            <a:xfrm flipH="1">
              <a:off x="3558425"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3" y="1771"/>
                  </a:lnTo>
                  <a:lnTo>
                    <a:pt x="266" y="2036"/>
                  </a:lnTo>
                  <a:lnTo>
                    <a:pt x="148" y="2361"/>
                  </a:lnTo>
                  <a:lnTo>
                    <a:pt x="89" y="2685"/>
                  </a:lnTo>
                  <a:lnTo>
                    <a:pt x="30" y="3010"/>
                  </a:lnTo>
                  <a:lnTo>
                    <a:pt x="0" y="3364"/>
                  </a:lnTo>
                  <a:lnTo>
                    <a:pt x="30" y="3689"/>
                  </a:lnTo>
                  <a:lnTo>
                    <a:pt x="89" y="4043"/>
                  </a:lnTo>
                  <a:lnTo>
                    <a:pt x="148" y="4367"/>
                  </a:lnTo>
                  <a:lnTo>
                    <a:pt x="266" y="4662"/>
                  </a:lnTo>
                  <a:lnTo>
                    <a:pt x="413"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7" y="6580"/>
                  </a:lnTo>
                  <a:lnTo>
                    <a:pt x="4692" y="6462"/>
                  </a:lnTo>
                  <a:lnTo>
                    <a:pt x="4987" y="6315"/>
                  </a:lnTo>
                  <a:lnTo>
                    <a:pt x="5253" y="6138"/>
                  </a:lnTo>
                  <a:lnTo>
                    <a:pt x="5518" y="5961"/>
                  </a:lnTo>
                  <a:lnTo>
                    <a:pt x="5754" y="5725"/>
                  </a:lnTo>
                  <a:lnTo>
                    <a:pt x="5961" y="5489"/>
                  </a:lnTo>
                  <a:lnTo>
                    <a:pt x="6167" y="5253"/>
                  </a:lnTo>
                  <a:lnTo>
                    <a:pt x="6315" y="4958"/>
                  </a:lnTo>
                  <a:lnTo>
                    <a:pt x="6463" y="4662"/>
                  </a:lnTo>
                  <a:lnTo>
                    <a:pt x="6581" y="4367"/>
                  </a:lnTo>
                  <a:lnTo>
                    <a:pt x="6669" y="4043"/>
                  </a:lnTo>
                  <a:lnTo>
                    <a:pt x="6728" y="3689"/>
                  </a:lnTo>
                  <a:lnTo>
                    <a:pt x="6728" y="3364"/>
                  </a:lnTo>
                  <a:lnTo>
                    <a:pt x="6728" y="3010"/>
                  </a:lnTo>
                  <a:lnTo>
                    <a:pt x="6669" y="2685"/>
                  </a:lnTo>
                  <a:lnTo>
                    <a:pt x="6581" y="2361"/>
                  </a:lnTo>
                  <a:lnTo>
                    <a:pt x="6463" y="2036"/>
                  </a:lnTo>
                  <a:lnTo>
                    <a:pt x="6315" y="1771"/>
                  </a:lnTo>
                  <a:lnTo>
                    <a:pt x="6167" y="1476"/>
                  </a:lnTo>
                  <a:lnTo>
                    <a:pt x="5961" y="1210"/>
                  </a:lnTo>
                  <a:lnTo>
                    <a:pt x="5754" y="974"/>
                  </a:lnTo>
                  <a:lnTo>
                    <a:pt x="5518" y="767"/>
                  </a:lnTo>
                  <a:lnTo>
                    <a:pt x="5253"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93;p46"/>
            <p:cNvSpPr/>
            <p:nvPr/>
          </p:nvSpPr>
          <p:spPr>
            <a:xfrm flipH="1">
              <a:off x="3456246" y="2780691"/>
              <a:ext cx="56423" cy="56414"/>
            </a:xfrm>
            <a:custGeom>
              <a:avLst/>
              <a:gdLst/>
              <a:ahLst/>
              <a:cxnLst/>
              <a:rect l="l" t="t" r="r" b="b"/>
              <a:pathLst>
                <a:path w="6729" h="6728" extrusionOk="0">
                  <a:moveTo>
                    <a:pt x="3040" y="0"/>
                  </a:moveTo>
                  <a:lnTo>
                    <a:pt x="2686" y="59"/>
                  </a:lnTo>
                  <a:lnTo>
                    <a:pt x="2362" y="148"/>
                  </a:lnTo>
                  <a:lnTo>
                    <a:pt x="2066" y="266"/>
                  </a:lnTo>
                  <a:lnTo>
                    <a:pt x="1771" y="413"/>
                  </a:lnTo>
                  <a:lnTo>
                    <a:pt x="1506" y="561"/>
                  </a:lnTo>
                  <a:lnTo>
                    <a:pt x="1240" y="767"/>
                  </a:lnTo>
                  <a:lnTo>
                    <a:pt x="1004" y="974"/>
                  </a:lnTo>
                  <a:lnTo>
                    <a:pt x="768" y="1210"/>
                  </a:lnTo>
                  <a:lnTo>
                    <a:pt x="591" y="1476"/>
                  </a:lnTo>
                  <a:lnTo>
                    <a:pt x="414" y="1771"/>
                  </a:lnTo>
                  <a:lnTo>
                    <a:pt x="267" y="2036"/>
                  </a:lnTo>
                  <a:lnTo>
                    <a:pt x="149" y="2361"/>
                  </a:lnTo>
                  <a:lnTo>
                    <a:pt x="89" y="2685"/>
                  </a:lnTo>
                  <a:lnTo>
                    <a:pt x="30" y="3010"/>
                  </a:lnTo>
                  <a:lnTo>
                    <a:pt x="1" y="3364"/>
                  </a:lnTo>
                  <a:lnTo>
                    <a:pt x="30" y="3689"/>
                  </a:lnTo>
                  <a:lnTo>
                    <a:pt x="89" y="4043"/>
                  </a:lnTo>
                  <a:lnTo>
                    <a:pt x="149" y="4367"/>
                  </a:lnTo>
                  <a:lnTo>
                    <a:pt x="267" y="4662"/>
                  </a:lnTo>
                  <a:lnTo>
                    <a:pt x="414" y="4958"/>
                  </a:lnTo>
                  <a:lnTo>
                    <a:pt x="591" y="5253"/>
                  </a:lnTo>
                  <a:lnTo>
                    <a:pt x="768" y="5489"/>
                  </a:lnTo>
                  <a:lnTo>
                    <a:pt x="1004" y="5725"/>
                  </a:lnTo>
                  <a:lnTo>
                    <a:pt x="1240" y="5961"/>
                  </a:lnTo>
                  <a:lnTo>
                    <a:pt x="1506" y="6138"/>
                  </a:lnTo>
                  <a:lnTo>
                    <a:pt x="1771" y="6315"/>
                  </a:lnTo>
                  <a:lnTo>
                    <a:pt x="2066" y="6462"/>
                  </a:lnTo>
                  <a:lnTo>
                    <a:pt x="2362"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45" y="4958"/>
                  </a:lnTo>
                  <a:lnTo>
                    <a:pt x="6463" y="4662"/>
                  </a:lnTo>
                  <a:lnTo>
                    <a:pt x="6581" y="4367"/>
                  </a:lnTo>
                  <a:lnTo>
                    <a:pt x="6670" y="4043"/>
                  </a:lnTo>
                  <a:lnTo>
                    <a:pt x="6729" y="3689"/>
                  </a:lnTo>
                  <a:lnTo>
                    <a:pt x="6729" y="3364"/>
                  </a:lnTo>
                  <a:lnTo>
                    <a:pt x="6729" y="3010"/>
                  </a:lnTo>
                  <a:lnTo>
                    <a:pt x="6670" y="2685"/>
                  </a:lnTo>
                  <a:lnTo>
                    <a:pt x="6581" y="2361"/>
                  </a:lnTo>
                  <a:lnTo>
                    <a:pt x="6463" y="2036"/>
                  </a:lnTo>
                  <a:lnTo>
                    <a:pt x="634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94;p46"/>
            <p:cNvSpPr/>
            <p:nvPr/>
          </p:nvSpPr>
          <p:spPr>
            <a:xfrm flipH="1">
              <a:off x="3354058"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4" y="1771"/>
                  </a:lnTo>
                  <a:lnTo>
                    <a:pt x="266" y="2036"/>
                  </a:lnTo>
                  <a:lnTo>
                    <a:pt x="178" y="2361"/>
                  </a:lnTo>
                  <a:lnTo>
                    <a:pt x="89" y="2685"/>
                  </a:lnTo>
                  <a:lnTo>
                    <a:pt x="30" y="3010"/>
                  </a:lnTo>
                  <a:lnTo>
                    <a:pt x="1" y="3364"/>
                  </a:lnTo>
                  <a:lnTo>
                    <a:pt x="30" y="3689"/>
                  </a:lnTo>
                  <a:lnTo>
                    <a:pt x="89" y="4043"/>
                  </a:lnTo>
                  <a:lnTo>
                    <a:pt x="178" y="4367"/>
                  </a:lnTo>
                  <a:lnTo>
                    <a:pt x="266" y="4662"/>
                  </a:lnTo>
                  <a:lnTo>
                    <a:pt x="414"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8" y="6580"/>
                  </a:lnTo>
                  <a:lnTo>
                    <a:pt x="4692" y="6462"/>
                  </a:lnTo>
                  <a:lnTo>
                    <a:pt x="4987" y="6315"/>
                  </a:lnTo>
                  <a:lnTo>
                    <a:pt x="5253" y="6138"/>
                  </a:lnTo>
                  <a:lnTo>
                    <a:pt x="5518" y="5961"/>
                  </a:lnTo>
                  <a:lnTo>
                    <a:pt x="5754" y="5725"/>
                  </a:lnTo>
                  <a:lnTo>
                    <a:pt x="5961" y="5489"/>
                  </a:lnTo>
                  <a:lnTo>
                    <a:pt x="6168" y="5253"/>
                  </a:lnTo>
                  <a:lnTo>
                    <a:pt x="6345" y="4958"/>
                  </a:lnTo>
                  <a:lnTo>
                    <a:pt x="6463" y="4662"/>
                  </a:lnTo>
                  <a:lnTo>
                    <a:pt x="6581" y="4367"/>
                  </a:lnTo>
                  <a:lnTo>
                    <a:pt x="6669" y="4043"/>
                  </a:lnTo>
                  <a:lnTo>
                    <a:pt x="6728" y="3689"/>
                  </a:lnTo>
                  <a:lnTo>
                    <a:pt x="6728" y="3364"/>
                  </a:lnTo>
                  <a:lnTo>
                    <a:pt x="6728" y="3010"/>
                  </a:lnTo>
                  <a:lnTo>
                    <a:pt x="6669" y="2685"/>
                  </a:lnTo>
                  <a:lnTo>
                    <a:pt x="6581" y="2361"/>
                  </a:lnTo>
                  <a:lnTo>
                    <a:pt x="6463" y="2036"/>
                  </a:lnTo>
                  <a:lnTo>
                    <a:pt x="6345" y="1771"/>
                  </a:lnTo>
                  <a:lnTo>
                    <a:pt x="6168" y="1476"/>
                  </a:lnTo>
                  <a:lnTo>
                    <a:pt x="5961" y="1210"/>
                  </a:lnTo>
                  <a:lnTo>
                    <a:pt x="5754" y="974"/>
                  </a:lnTo>
                  <a:lnTo>
                    <a:pt x="5518" y="767"/>
                  </a:lnTo>
                  <a:lnTo>
                    <a:pt x="5253" y="561"/>
                  </a:lnTo>
                  <a:lnTo>
                    <a:pt x="4987" y="413"/>
                  </a:lnTo>
                  <a:lnTo>
                    <a:pt x="4692" y="266"/>
                  </a:lnTo>
                  <a:lnTo>
                    <a:pt x="4368"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95;p46"/>
            <p:cNvSpPr/>
            <p:nvPr/>
          </p:nvSpPr>
          <p:spPr>
            <a:xfrm flipH="1">
              <a:off x="3251878" y="2780691"/>
              <a:ext cx="56414" cy="56414"/>
            </a:xfrm>
            <a:custGeom>
              <a:avLst/>
              <a:gdLst/>
              <a:ahLst/>
              <a:cxnLst/>
              <a:rect l="l" t="t" r="r" b="b"/>
              <a:pathLst>
                <a:path w="6728" h="6728" extrusionOk="0">
                  <a:moveTo>
                    <a:pt x="3039" y="0"/>
                  </a:moveTo>
                  <a:lnTo>
                    <a:pt x="2685" y="59"/>
                  </a:lnTo>
                  <a:lnTo>
                    <a:pt x="2390" y="148"/>
                  </a:lnTo>
                  <a:lnTo>
                    <a:pt x="2066" y="266"/>
                  </a:lnTo>
                  <a:lnTo>
                    <a:pt x="1771" y="413"/>
                  </a:lnTo>
                  <a:lnTo>
                    <a:pt x="1505" y="561"/>
                  </a:lnTo>
                  <a:lnTo>
                    <a:pt x="1239" y="767"/>
                  </a:lnTo>
                  <a:lnTo>
                    <a:pt x="1003" y="974"/>
                  </a:lnTo>
                  <a:lnTo>
                    <a:pt x="767" y="1210"/>
                  </a:lnTo>
                  <a:lnTo>
                    <a:pt x="590" y="1476"/>
                  </a:lnTo>
                  <a:lnTo>
                    <a:pt x="413" y="1771"/>
                  </a:lnTo>
                  <a:lnTo>
                    <a:pt x="266" y="2036"/>
                  </a:lnTo>
                  <a:lnTo>
                    <a:pt x="177" y="2361"/>
                  </a:lnTo>
                  <a:lnTo>
                    <a:pt x="89" y="2685"/>
                  </a:lnTo>
                  <a:lnTo>
                    <a:pt x="30" y="3010"/>
                  </a:lnTo>
                  <a:lnTo>
                    <a:pt x="0" y="3364"/>
                  </a:lnTo>
                  <a:lnTo>
                    <a:pt x="30" y="3689"/>
                  </a:lnTo>
                  <a:lnTo>
                    <a:pt x="89" y="4043"/>
                  </a:lnTo>
                  <a:lnTo>
                    <a:pt x="177" y="4367"/>
                  </a:lnTo>
                  <a:lnTo>
                    <a:pt x="266" y="4662"/>
                  </a:lnTo>
                  <a:lnTo>
                    <a:pt x="413" y="4958"/>
                  </a:lnTo>
                  <a:lnTo>
                    <a:pt x="590" y="5253"/>
                  </a:lnTo>
                  <a:lnTo>
                    <a:pt x="767" y="5489"/>
                  </a:lnTo>
                  <a:lnTo>
                    <a:pt x="1003" y="5725"/>
                  </a:lnTo>
                  <a:lnTo>
                    <a:pt x="1239" y="5961"/>
                  </a:lnTo>
                  <a:lnTo>
                    <a:pt x="1505" y="6138"/>
                  </a:lnTo>
                  <a:lnTo>
                    <a:pt x="1771" y="6315"/>
                  </a:lnTo>
                  <a:lnTo>
                    <a:pt x="2066" y="6462"/>
                  </a:lnTo>
                  <a:lnTo>
                    <a:pt x="2390" y="6580"/>
                  </a:lnTo>
                  <a:lnTo>
                    <a:pt x="2685" y="6639"/>
                  </a:lnTo>
                  <a:lnTo>
                    <a:pt x="3039" y="6698"/>
                  </a:lnTo>
                  <a:lnTo>
                    <a:pt x="3364" y="6728"/>
                  </a:lnTo>
                  <a:lnTo>
                    <a:pt x="3718" y="6698"/>
                  </a:lnTo>
                  <a:lnTo>
                    <a:pt x="4043" y="6639"/>
                  </a:lnTo>
                  <a:lnTo>
                    <a:pt x="4367" y="6580"/>
                  </a:lnTo>
                  <a:lnTo>
                    <a:pt x="4692" y="6462"/>
                  </a:lnTo>
                  <a:lnTo>
                    <a:pt x="4987" y="6315"/>
                  </a:lnTo>
                  <a:lnTo>
                    <a:pt x="5252" y="6138"/>
                  </a:lnTo>
                  <a:lnTo>
                    <a:pt x="5518" y="5961"/>
                  </a:lnTo>
                  <a:lnTo>
                    <a:pt x="5754" y="5725"/>
                  </a:lnTo>
                  <a:lnTo>
                    <a:pt x="5961" y="5489"/>
                  </a:lnTo>
                  <a:lnTo>
                    <a:pt x="6167" y="5253"/>
                  </a:lnTo>
                  <a:lnTo>
                    <a:pt x="6344" y="4958"/>
                  </a:lnTo>
                  <a:lnTo>
                    <a:pt x="6462" y="4662"/>
                  </a:lnTo>
                  <a:lnTo>
                    <a:pt x="6580" y="4367"/>
                  </a:lnTo>
                  <a:lnTo>
                    <a:pt x="6669" y="4043"/>
                  </a:lnTo>
                  <a:lnTo>
                    <a:pt x="6728" y="3689"/>
                  </a:lnTo>
                  <a:lnTo>
                    <a:pt x="6728" y="3364"/>
                  </a:lnTo>
                  <a:lnTo>
                    <a:pt x="6728" y="3010"/>
                  </a:lnTo>
                  <a:lnTo>
                    <a:pt x="6669" y="2685"/>
                  </a:lnTo>
                  <a:lnTo>
                    <a:pt x="6580" y="2361"/>
                  </a:lnTo>
                  <a:lnTo>
                    <a:pt x="6462" y="2036"/>
                  </a:lnTo>
                  <a:lnTo>
                    <a:pt x="6344" y="1771"/>
                  </a:lnTo>
                  <a:lnTo>
                    <a:pt x="6167" y="1476"/>
                  </a:lnTo>
                  <a:lnTo>
                    <a:pt x="5961" y="1210"/>
                  </a:lnTo>
                  <a:lnTo>
                    <a:pt x="5754" y="974"/>
                  </a:lnTo>
                  <a:lnTo>
                    <a:pt x="5518" y="767"/>
                  </a:lnTo>
                  <a:lnTo>
                    <a:pt x="5252"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96;p46"/>
            <p:cNvSpPr/>
            <p:nvPr/>
          </p:nvSpPr>
          <p:spPr>
            <a:xfrm flipH="1">
              <a:off x="3149690" y="2780691"/>
              <a:ext cx="56171" cy="56414"/>
            </a:xfrm>
            <a:custGeom>
              <a:avLst/>
              <a:gdLst/>
              <a:ahLst/>
              <a:cxnLst/>
              <a:rect l="l" t="t" r="r" b="b"/>
              <a:pathLst>
                <a:path w="6699" h="6728" extrusionOk="0">
                  <a:moveTo>
                    <a:pt x="3010" y="0"/>
                  </a:moveTo>
                  <a:lnTo>
                    <a:pt x="2656" y="59"/>
                  </a:lnTo>
                  <a:lnTo>
                    <a:pt x="2361" y="148"/>
                  </a:lnTo>
                  <a:lnTo>
                    <a:pt x="2036" y="266"/>
                  </a:lnTo>
                  <a:lnTo>
                    <a:pt x="1741" y="413"/>
                  </a:lnTo>
                  <a:lnTo>
                    <a:pt x="1476" y="561"/>
                  </a:lnTo>
                  <a:lnTo>
                    <a:pt x="1210" y="767"/>
                  </a:lnTo>
                  <a:lnTo>
                    <a:pt x="974" y="974"/>
                  </a:lnTo>
                  <a:lnTo>
                    <a:pt x="767" y="1210"/>
                  </a:lnTo>
                  <a:lnTo>
                    <a:pt x="561" y="1476"/>
                  </a:lnTo>
                  <a:lnTo>
                    <a:pt x="384" y="1771"/>
                  </a:lnTo>
                  <a:lnTo>
                    <a:pt x="236" y="2036"/>
                  </a:lnTo>
                  <a:lnTo>
                    <a:pt x="148" y="2361"/>
                  </a:lnTo>
                  <a:lnTo>
                    <a:pt x="59" y="2685"/>
                  </a:lnTo>
                  <a:lnTo>
                    <a:pt x="0" y="3010"/>
                  </a:lnTo>
                  <a:lnTo>
                    <a:pt x="0" y="3364"/>
                  </a:lnTo>
                  <a:lnTo>
                    <a:pt x="0" y="3689"/>
                  </a:lnTo>
                  <a:lnTo>
                    <a:pt x="59" y="4043"/>
                  </a:lnTo>
                  <a:lnTo>
                    <a:pt x="148" y="4367"/>
                  </a:lnTo>
                  <a:lnTo>
                    <a:pt x="236" y="4662"/>
                  </a:lnTo>
                  <a:lnTo>
                    <a:pt x="384" y="4958"/>
                  </a:lnTo>
                  <a:lnTo>
                    <a:pt x="561" y="5253"/>
                  </a:lnTo>
                  <a:lnTo>
                    <a:pt x="767" y="5489"/>
                  </a:lnTo>
                  <a:lnTo>
                    <a:pt x="974" y="5725"/>
                  </a:lnTo>
                  <a:lnTo>
                    <a:pt x="1210" y="5961"/>
                  </a:lnTo>
                  <a:lnTo>
                    <a:pt x="1476" y="6138"/>
                  </a:lnTo>
                  <a:lnTo>
                    <a:pt x="1741" y="6315"/>
                  </a:lnTo>
                  <a:lnTo>
                    <a:pt x="2036" y="6462"/>
                  </a:lnTo>
                  <a:lnTo>
                    <a:pt x="2361" y="6580"/>
                  </a:lnTo>
                  <a:lnTo>
                    <a:pt x="2656" y="6639"/>
                  </a:lnTo>
                  <a:lnTo>
                    <a:pt x="3010" y="6698"/>
                  </a:lnTo>
                  <a:lnTo>
                    <a:pt x="3335" y="6728"/>
                  </a:lnTo>
                  <a:lnTo>
                    <a:pt x="3689" y="6698"/>
                  </a:lnTo>
                  <a:lnTo>
                    <a:pt x="4013" y="6639"/>
                  </a:lnTo>
                  <a:lnTo>
                    <a:pt x="4338" y="6580"/>
                  </a:lnTo>
                  <a:lnTo>
                    <a:pt x="4662" y="6462"/>
                  </a:lnTo>
                  <a:lnTo>
                    <a:pt x="4957" y="6315"/>
                  </a:lnTo>
                  <a:lnTo>
                    <a:pt x="5223" y="6138"/>
                  </a:lnTo>
                  <a:lnTo>
                    <a:pt x="5489" y="5961"/>
                  </a:lnTo>
                  <a:lnTo>
                    <a:pt x="5725" y="5725"/>
                  </a:lnTo>
                  <a:lnTo>
                    <a:pt x="5931" y="5489"/>
                  </a:lnTo>
                  <a:lnTo>
                    <a:pt x="6138" y="5253"/>
                  </a:lnTo>
                  <a:lnTo>
                    <a:pt x="6315" y="4958"/>
                  </a:lnTo>
                  <a:lnTo>
                    <a:pt x="6433" y="4662"/>
                  </a:lnTo>
                  <a:lnTo>
                    <a:pt x="6551" y="4367"/>
                  </a:lnTo>
                  <a:lnTo>
                    <a:pt x="6639" y="4043"/>
                  </a:lnTo>
                  <a:lnTo>
                    <a:pt x="6698" y="3689"/>
                  </a:lnTo>
                  <a:lnTo>
                    <a:pt x="6698" y="3364"/>
                  </a:lnTo>
                  <a:lnTo>
                    <a:pt x="6698" y="3010"/>
                  </a:lnTo>
                  <a:lnTo>
                    <a:pt x="6639" y="2685"/>
                  </a:lnTo>
                  <a:lnTo>
                    <a:pt x="6551" y="2361"/>
                  </a:lnTo>
                  <a:lnTo>
                    <a:pt x="6433" y="2036"/>
                  </a:lnTo>
                  <a:lnTo>
                    <a:pt x="6315" y="1771"/>
                  </a:lnTo>
                  <a:lnTo>
                    <a:pt x="6138" y="1476"/>
                  </a:lnTo>
                  <a:lnTo>
                    <a:pt x="5931" y="1210"/>
                  </a:lnTo>
                  <a:lnTo>
                    <a:pt x="5725" y="974"/>
                  </a:lnTo>
                  <a:lnTo>
                    <a:pt x="5489" y="767"/>
                  </a:lnTo>
                  <a:lnTo>
                    <a:pt x="5223" y="561"/>
                  </a:lnTo>
                  <a:lnTo>
                    <a:pt x="4957" y="413"/>
                  </a:lnTo>
                  <a:lnTo>
                    <a:pt x="4662" y="266"/>
                  </a:lnTo>
                  <a:lnTo>
                    <a:pt x="4338" y="148"/>
                  </a:lnTo>
                  <a:lnTo>
                    <a:pt x="4013"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97;p46"/>
            <p:cNvSpPr/>
            <p:nvPr/>
          </p:nvSpPr>
          <p:spPr>
            <a:xfrm flipH="1">
              <a:off x="3047511" y="2780691"/>
              <a:ext cx="56171" cy="56414"/>
            </a:xfrm>
            <a:custGeom>
              <a:avLst/>
              <a:gdLst/>
              <a:ahLst/>
              <a:cxnLst/>
              <a:rect l="l" t="t" r="r" b="b"/>
              <a:pathLst>
                <a:path w="6699" h="6728" extrusionOk="0">
                  <a:moveTo>
                    <a:pt x="3011" y="0"/>
                  </a:moveTo>
                  <a:lnTo>
                    <a:pt x="2686" y="59"/>
                  </a:lnTo>
                  <a:lnTo>
                    <a:pt x="2361" y="148"/>
                  </a:lnTo>
                  <a:lnTo>
                    <a:pt x="2037" y="266"/>
                  </a:lnTo>
                  <a:lnTo>
                    <a:pt x="1742" y="413"/>
                  </a:lnTo>
                  <a:lnTo>
                    <a:pt x="1476" y="561"/>
                  </a:lnTo>
                  <a:lnTo>
                    <a:pt x="1211" y="767"/>
                  </a:lnTo>
                  <a:lnTo>
                    <a:pt x="975" y="974"/>
                  </a:lnTo>
                  <a:lnTo>
                    <a:pt x="768" y="1210"/>
                  </a:lnTo>
                  <a:lnTo>
                    <a:pt x="561" y="1476"/>
                  </a:lnTo>
                  <a:lnTo>
                    <a:pt x="384" y="1771"/>
                  </a:lnTo>
                  <a:lnTo>
                    <a:pt x="266" y="2036"/>
                  </a:lnTo>
                  <a:lnTo>
                    <a:pt x="148" y="2361"/>
                  </a:lnTo>
                  <a:lnTo>
                    <a:pt x="60" y="2685"/>
                  </a:lnTo>
                  <a:lnTo>
                    <a:pt x="1" y="3010"/>
                  </a:lnTo>
                  <a:lnTo>
                    <a:pt x="1" y="3364"/>
                  </a:lnTo>
                  <a:lnTo>
                    <a:pt x="1" y="3689"/>
                  </a:lnTo>
                  <a:lnTo>
                    <a:pt x="60" y="4043"/>
                  </a:lnTo>
                  <a:lnTo>
                    <a:pt x="148" y="4367"/>
                  </a:lnTo>
                  <a:lnTo>
                    <a:pt x="266" y="4662"/>
                  </a:lnTo>
                  <a:lnTo>
                    <a:pt x="384" y="4958"/>
                  </a:lnTo>
                  <a:lnTo>
                    <a:pt x="561" y="5253"/>
                  </a:lnTo>
                  <a:lnTo>
                    <a:pt x="768" y="5489"/>
                  </a:lnTo>
                  <a:lnTo>
                    <a:pt x="975" y="5725"/>
                  </a:lnTo>
                  <a:lnTo>
                    <a:pt x="1211" y="5961"/>
                  </a:lnTo>
                  <a:lnTo>
                    <a:pt x="1476" y="6138"/>
                  </a:lnTo>
                  <a:lnTo>
                    <a:pt x="1742" y="6315"/>
                  </a:lnTo>
                  <a:lnTo>
                    <a:pt x="2037" y="6462"/>
                  </a:lnTo>
                  <a:lnTo>
                    <a:pt x="2361" y="6580"/>
                  </a:lnTo>
                  <a:lnTo>
                    <a:pt x="2686" y="6639"/>
                  </a:lnTo>
                  <a:lnTo>
                    <a:pt x="3011" y="6698"/>
                  </a:lnTo>
                  <a:lnTo>
                    <a:pt x="3335" y="6728"/>
                  </a:lnTo>
                  <a:lnTo>
                    <a:pt x="3689" y="6698"/>
                  </a:lnTo>
                  <a:lnTo>
                    <a:pt x="4014" y="6639"/>
                  </a:lnTo>
                  <a:lnTo>
                    <a:pt x="4338" y="6580"/>
                  </a:lnTo>
                  <a:lnTo>
                    <a:pt x="4663" y="6462"/>
                  </a:lnTo>
                  <a:lnTo>
                    <a:pt x="4958" y="6315"/>
                  </a:lnTo>
                  <a:lnTo>
                    <a:pt x="5224" y="6138"/>
                  </a:lnTo>
                  <a:lnTo>
                    <a:pt x="5489" y="5961"/>
                  </a:lnTo>
                  <a:lnTo>
                    <a:pt x="5725" y="5725"/>
                  </a:lnTo>
                  <a:lnTo>
                    <a:pt x="5932" y="5489"/>
                  </a:lnTo>
                  <a:lnTo>
                    <a:pt x="6138" y="5253"/>
                  </a:lnTo>
                  <a:lnTo>
                    <a:pt x="6315" y="4958"/>
                  </a:lnTo>
                  <a:lnTo>
                    <a:pt x="6433" y="4662"/>
                  </a:lnTo>
                  <a:lnTo>
                    <a:pt x="6551" y="4367"/>
                  </a:lnTo>
                  <a:lnTo>
                    <a:pt x="6640" y="4043"/>
                  </a:lnTo>
                  <a:lnTo>
                    <a:pt x="6699" y="3689"/>
                  </a:lnTo>
                  <a:lnTo>
                    <a:pt x="6699" y="3364"/>
                  </a:lnTo>
                  <a:lnTo>
                    <a:pt x="6699" y="3010"/>
                  </a:lnTo>
                  <a:lnTo>
                    <a:pt x="6640" y="2685"/>
                  </a:lnTo>
                  <a:lnTo>
                    <a:pt x="6551" y="2361"/>
                  </a:lnTo>
                  <a:lnTo>
                    <a:pt x="6433" y="2036"/>
                  </a:lnTo>
                  <a:lnTo>
                    <a:pt x="6315" y="1771"/>
                  </a:lnTo>
                  <a:lnTo>
                    <a:pt x="6138" y="1476"/>
                  </a:lnTo>
                  <a:lnTo>
                    <a:pt x="5932" y="1210"/>
                  </a:lnTo>
                  <a:lnTo>
                    <a:pt x="5725" y="974"/>
                  </a:lnTo>
                  <a:lnTo>
                    <a:pt x="5489" y="767"/>
                  </a:lnTo>
                  <a:lnTo>
                    <a:pt x="5224" y="561"/>
                  </a:lnTo>
                  <a:lnTo>
                    <a:pt x="4958" y="413"/>
                  </a:lnTo>
                  <a:lnTo>
                    <a:pt x="4663" y="266"/>
                  </a:lnTo>
                  <a:lnTo>
                    <a:pt x="4338" y="148"/>
                  </a:lnTo>
                  <a:lnTo>
                    <a:pt x="4014"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98;p46"/>
            <p:cNvSpPr/>
            <p:nvPr/>
          </p:nvSpPr>
          <p:spPr>
            <a:xfrm flipH="1">
              <a:off x="3688820" y="2868767"/>
              <a:ext cx="56423" cy="56423"/>
            </a:xfrm>
            <a:custGeom>
              <a:avLst/>
              <a:gdLst/>
              <a:ahLst/>
              <a:cxnLst/>
              <a:rect l="l" t="t" r="r" b="b"/>
              <a:pathLst>
                <a:path w="6729" h="6729" extrusionOk="0">
                  <a:moveTo>
                    <a:pt x="3365" y="1"/>
                  </a:moveTo>
                  <a:lnTo>
                    <a:pt x="3040" y="30"/>
                  </a:lnTo>
                  <a:lnTo>
                    <a:pt x="2686" y="60"/>
                  </a:lnTo>
                  <a:lnTo>
                    <a:pt x="2362" y="148"/>
                  </a:lnTo>
                  <a:lnTo>
                    <a:pt x="2066" y="266"/>
                  </a:lnTo>
                  <a:lnTo>
                    <a:pt x="1771" y="414"/>
                  </a:lnTo>
                  <a:lnTo>
                    <a:pt x="1506" y="562"/>
                  </a:lnTo>
                  <a:lnTo>
                    <a:pt x="1240" y="768"/>
                  </a:lnTo>
                  <a:lnTo>
                    <a:pt x="1004" y="975"/>
                  </a:lnTo>
                  <a:lnTo>
                    <a:pt x="768" y="1211"/>
                  </a:lnTo>
                  <a:lnTo>
                    <a:pt x="591" y="1476"/>
                  </a:lnTo>
                  <a:lnTo>
                    <a:pt x="414" y="1771"/>
                  </a:lnTo>
                  <a:lnTo>
                    <a:pt x="267" y="2066"/>
                  </a:lnTo>
                  <a:lnTo>
                    <a:pt x="149" y="2361"/>
                  </a:lnTo>
                  <a:lnTo>
                    <a:pt x="89" y="2686"/>
                  </a:lnTo>
                  <a:lnTo>
                    <a:pt x="30" y="3011"/>
                  </a:lnTo>
                  <a:lnTo>
                    <a:pt x="1" y="3365"/>
                  </a:lnTo>
                  <a:lnTo>
                    <a:pt x="30" y="3719"/>
                  </a:lnTo>
                  <a:lnTo>
                    <a:pt x="89" y="4043"/>
                  </a:lnTo>
                  <a:lnTo>
                    <a:pt x="149" y="4368"/>
                  </a:lnTo>
                  <a:lnTo>
                    <a:pt x="267" y="4663"/>
                  </a:lnTo>
                  <a:lnTo>
                    <a:pt x="414" y="4958"/>
                  </a:lnTo>
                  <a:lnTo>
                    <a:pt x="591" y="5253"/>
                  </a:lnTo>
                  <a:lnTo>
                    <a:pt x="768" y="5489"/>
                  </a:lnTo>
                  <a:lnTo>
                    <a:pt x="1004" y="5725"/>
                  </a:lnTo>
                  <a:lnTo>
                    <a:pt x="1240" y="5961"/>
                  </a:lnTo>
                  <a:lnTo>
                    <a:pt x="1506" y="6138"/>
                  </a:lnTo>
                  <a:lnTo>
                    <a:pt x="1771" y="6315"/>
                  </a:lnTo>
                  <a:lnTo>
                    <a:pt x="2066" y="6463"/>
                  </a:lnTo>
                  <a:lnTo>
                    <a:pt x="2362" y="6581"/>
                  </a:lnTo>
                  <a:lnTo>
                    <a:pt x="2686" y="6670"/>
                  </a:lnTo>
                  <a:lnTo>
                    <a:pt x="3040" y="6699"/>
                  </a:lnTo>
                  <a:lnTo>
                    <a:pt x="3365" y="6729"/>
                  </a:lnTo>
                  <a:lnTo>
                    <a:pt x="3719" y="6699"/>
                  </a:lnTo>
                  <a:lnTo>
                    <a:pt x="4043" y="6670"/>
                  </a:lnTo>
                  <a:lnTo>
                    <a:pt x="4368" y="6581"/>
                  </a:lnTo>
                  <a:lnTo>
                    <a:pt x="4693" y="6463"/>
                  </a:lnTo>
                  <a:lnTo>
                    <a:pt x="4988" y="6315"/>
                  </a:lnTo>
                  <a:lnTo>
                    <a:pt x="5253" y="6138"/>
                  </a:lnTo>
                  <a:lnTo>
                    <a:pt x="5519" y="5961"/>
                  </a:lnTo>
                  <a:lnTo>
                    <a:pt x="5755" y="5725"/>
                  </a:lnTo>
                  <a:lnTo>
                    <a:pt x="5961" y="5489"/>
                  </a:lnTo>
                  <a:lnTo>
                    <a:pt x="6168" y="5253"/>
                  </a:lnTo>
                  <a:lnTo>
                    <a:pt x="6316" y="4958"/>
                  </a:lnTo>
                  <a:lnTo>
                    <a:pt x="6463" y="4663"/>
                  </a:lnTo>
                  <a:lnTo>
                    <a:pt x="6581" y="4368"/>
                  </a:lnTo>
                  <a:lnTo>
                    <a:pt x="6670" y="4043"/>
                  </a:lnTo>
                  <a:lnTo>
                    <a:pt x="6729" y="3719"/>
                  </a:lnTo>
                  <a:lnTo>
                    <a:pt x="6729" y="3365"/>
                  </a:lnTo>
                  <a:lnTo>
                    <a:pt x="6729" y="3011"/>
                  </a:lnTo>
                  <a:lnTo>
                    <a:pt x="6670" y="2686"/>
                  </a:lnTo>
                  <a:lnTo>
                    <a:pt x="6581" y="2361"/>
                  </a:lnTo>
                  <a:lnTo>
                    <a:pt x="6463" y="2066"/>
                  </a:lnTo>
                  <a:lnTo>
                    <a:pt x="6316" y="1771"/>
                  </a:lnTo>
                  <a:lnTo>
                    <a:pt x="6168" y="1476"/>
                  </a:lnTo>
                  <a:lnTo>
                    <a:pt x="5961" y="1211"/>
                  </a:lnTo>
                  <a:lnTo>
                    <a:pt x="5755" y="975"/>
                  </a:lnTo>
                  <a:lnTo>
                    <a:pt x="5519" y="768"/>
                  </a:lnTo>
                  <a:lnTo>
                    <a:pt x="5253" y="562"/>
                  </a:lnTo>
                  <a:lnTo>
                    <a:pt x="4988" y="414"/>
                  </a:lnTo>
                  <a:lnTo>
                    <a:pt x="4693"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9;p46"/>
            <p:cNvSpPr/>
            <p:nvPr/>
          </p:nvSpPr>
          <p:spPr>
            <a:xfrm flipH="1">
              <a:off x="3586632" y="2868767"/>
              <a:ext cx="56423" cy="56423"/>
            </a:xfrm>
            <a:custGeom>
              <a:avLst/>
              <a:gdLst/>
              <a:ahLst/>
              <a:cxnLst/>
              <a:rect l="l" t="t" r="r" b="b"/>
              <a:pathLst>
                <a:path w="6729" h="6729" extrusionOk="0">
                  <a:moveTo>
                    <a:pt x="3364" y="1"/>
                  </a:moveTo>
                  <a:lnTo>
                    <a:pt x="3040" y="30"/>
                  </a:lnTo>
                  <a:lnTo>
                    <a:pt x="2686" y="60"/>
                  </a:lnTo>
                  <a:lnTo>
                    <a:pt x="2361" y="148"/>
                  </a:lnTo>
                  <a:lnTo>
                    <a:pt x="2066" y="266"/>
                  </a:lnTo>
                  <a:lnTo>
                    <a:pt x="1771" y="414"/>
                  </a:lnTo>
                  <a:lnTo>
                    <a:pt x="1505"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5" y="6138"/>
                  </a:lnTo>
                  <a:lnTo>
                    <a:pt x="1771" y="6315"/>
                  </a:lnTo>
                  <a:lnTo>
                    <a:pt x="2066" y="6463"/>
                  </a:lnTo>
                  <a:lnTo>
                    <a:pt x="2361" y="6581"/>
                  </a:lnTo>
                  <a:lnTo>
                    <a:pt x="2686" y="6670"/>
                  </a:lnTo>
                  <a:lnTo>
                    <a:pt x="3040" y="6699"/>
                  </a:lnTo>
                  <a:lnTo>
                    <a:pt x="3364" y="6729"/>
                  </a:lnTo>
                  <a:lnTo>
                    <a:pt x="3718" y="6699"/>
                  </a:lnTo>
                  <a:lnTo>
                    <a:pt x="4043" y="6670"/>
                  </a:lnTo>
                  <a:lnTo>
                    <a:pt x="4368" y="6581"/>
                  </a:lnTo>
                  <a:lnTo>
                    <a:pt x="4692" y="6463"/>
                  </a:lnTo>
                  <a:lnTo>
                    <a:pt x="4987" y="6315"/>
                  </a:lnTo>
                  <a:lnTo>
                    <a:pt x="5253" y="6138"/>
                  </a:lnTo>
                  <a:lnTo>
                    <a:pt x="5518" y="5961"/>
                  </a:lnTo>
                  <a:lnTo>
                    <a:pt x="5754"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4" y="975"/>
                  </a:lnTo>
                  <a:lnTo>
                    <a:pt x="5518" y="768"/>
                  </a:lnTo>
                  <a:lnTo>
                    <a:pt x="5253" y="562"/>
                  </a:lnTo>
                  <a:lnTo>
                    <a:pt x="4987" y="414"/>
                  </a:lnTo>
                  <a:lnTo>
                    <a:pt x="4692" y="266"/>
                  </a:lnTo>
                  <a:lnTo>
                    <a:pt x="4368"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0;p46"/>
            <p:cNvSpPr/>
            <p:nvPr/>
          </p:nvSpPr>
          <p:spPr>
            <a:xfrm flipH="1">
              <a:off x="3484453" y="2868767"/>
              <a:ext cx="56414" cy="56423"/>
            </a:xfrm>
            <a:custGeom>
              <a:avLst/>
              <a:gdLst/>
              <a:ahLst/>
              <a:cxnLst/>
              <a:rect l="l" t="t" r="r" b="b"/>
              <a:pathLst>
                <a:path w="6728" h="6729" extrusionOk="0">
                  <a:moveTo>
                    <a:pt x="3364" y="1"/>
                  </a:moveTo>
                  <a:lnTo>
                    <a:pt x="3039" y="30"/>
                  </a:lnTo>
                  <a:lnTo>
                    <a:pt x="2685" y="60"/>
                  </a:lnTo>
                  <a:lnTo>
                    <a:pt x="2361" y="148"/>
                  </a:lnTo>
                  <a:lnTo>
                    <a:pt x="2066" y="266"/>
                  </a:lnTo>
                  <a:lnTo>
                    <a:pt x="1771" y="414"/>
                  </a:lnTo>
                  <a:lnTo>
                    <a:pt x="1505" y="562"/>
                  </a:lnTo>
                  <a:lnTo>
                    <a:pt x="1239" y="768"/>
                  </a:lnTo>
                  <a:lnTo>
                    <a:pt x="1003" y="975"/>
                  </a:lnTo>
                  <a:lnTo>
                    <a:pt x="767" y="1211"/>
                  </a:lnTo>
                  <a:lnTo>
                    <a:pt x="590" y="1476"/>
                  </a:lnTo>
                  <a:lnTo>
                    <a:pt x="413" y="1771"/>
                  </a:lnTo>
                  <a:lnTo>
                    <a:pt x="266" y="2066"/>
                  </a:lnTo>
                  <a:lnTo>
                    <a:pt x="177" y="2361"/>
                  </a:lnTo>
                  <a:lnTo>
                    <a:pt x="89" y="2686"/>
                  </a:lnTo>
                  <a:lnTo>
                    <a:pt x="30" y="3011"/>
                  </a:lnTo>
                  <a:lnTo>
                    <a:pt x="0" y="3365"/>
                  </a:lnTo>
                  <a:lnTo>
                    <a:pt x="30" y="3719"/>
                  </a:lnTo>
                  <a:lnTo>
                    <a:pt x="89" y="4043"/>
                  </a:lnTo>
                  <a:lnTo>
                    <a:pt x="177" y="4368"/>
                  </a:lnTo>
                  <a:lnTo>
                    <a:pt x="266" y="4663"/>
                  </a:lnTo>
                  <a:lnTo>
                    <a:pt x="413" y="4958"/>
                  </a:lnTo>
                  <a:lnTo>
                    <a:pt x="590" y="5253"/>
                  </a:lnTo>
                  <a:lnTo>
                    <a:pt x="767" y="5489"/>
                  </a:lnTo>
                  <a:lnTo>
                    <a:pt x="1003" y="5725"/>
                  </a:lnTo>
                  <a:lnTo>
                    <a:pt x="1239" y="5961"/>
                  </a:lnTo>
                  <a:lnTo>
                    <a:pt x="1505" y="6138"/>
                  </a:lnTo>
                  <a:lnTo>
                    <a:pt x="1771" y="6315"/>
                  </a:lnTo>
                  <a:lnTo>
                    <a:pt x="2066" y="6463"/>
                  </a:lnTo>
                  <a:lnTo>
                    <a:pt x="2361" y="6581"/>
                  </a:lnTo>
                  <a:lnTo>
                    <a:pt x="2685" y="6670"/>
                  </a:lnTo>
                  <a:lnTo>
                    <a:pt x="3039" y="6699"/>
                  </a:lnTo>
                  <a:lnTo>
                    <a:pt x="3364" y="6729"/>
                  </a:lnTo>
                  <a:lnTo>
                    <a:pt x="3718" y="6699"/>
                  </a:lnTo>
                  <a:lnTo>
                    <a:pt x="4043" y="6670"/>
                  </a:lnTo>
                  <a:lnTo>
                    <a:pt x="4367" y="6581"/>
                  </a:lnTo>
                  <a:lnTo>
                    <a:pt x="4692" y="6463"/>
                  </a:lnTo>
                  <a:lnTo>
                    <a:pt x="4987" y="6315"/>
                  </a:lnTo>
                  <a:lnTo>
                    <a:pt x="5252" y="6138"/>
                  </a:lnTo>
                  <a:lnTo>
                    <a:pt x="5518" y="5961"/>
                  </a:lnTo>
                  <a:lnTo>
                    <a:pt x="5754" y="5725"/>
                  </a:lnTo>
                  <a:lnTo>
                    <a:pt x="5961" y="5489"/>
                  </a:lnTo>
                  <a:lnTo>
                    <a:pt x="6167" y="5253"/>
                  </a:lnTo>
                  <a:lnTo>
                    <a:pt x="6344" y="4958"/>
                  </a:lnTo>
                  <a:lnTo>
                    <a:pt x="6462" y="4663"/>
                  </a:lnTo>
                  <a:lnTo>
                    <a:pt x="6580" y="4368"/>
                  </a:lnTo>
                  <a:lnTo>
                    <a:pt x="6669" y="4043"/>
                  </a:lnTo>
                  <a:lnTo>
                    <a:pt x="6728" y="3719"/>
                  </a:lnTo>
                  <a:lnTo>
                    <a:pt x="6728" y="3365"/>
                  </a:lnTo>
                  <a:lnTo>
                    <a:pt x="6728" y="3011"/>
                  </a:lnTo>
                  <a:lnTo>
                    <a:pt x="6669" y="2686"/>
                  </a:lnTo>
                  <a:lnTo>
                    <a:pt x="6580" y="2361"/>
                  </a:lnTo>
                  <a:lnTo>
                    <a:pt x="6462" y="2066"/>
                  </a:lnTo>
                  <a:lnTo>
                    <a:pt x="6344" y="1771"/>
                  </a:lnTo>
                  <a:lnTo>
                    <a:pt x="6167" y="1476"/>
                  </a:lnTo>
                  <a:lnTo>
                    <a:pt x="5961" y="1211"/>
                  </a:lnTo>
                  <a:lnTo>
                    <a:pt x="5754" y="975"/>
                  </a:lnTo>
                  <a:lnTo>
                    <a:pt x="5518" y="768"/>
                  </a:lnTo>
                  <a:lnTo>
                    <a:pt x="5252" y="562"/>
                  </a:lnTo>
                  <a:lnTo>
                    <a:pt x="4987" y="414"/>
                  </a:lnTo>
                  <a:lnTo>
                    <a:pt x="4692" y="266"/>
                  </a:lnTo>
                  <a:lnTo>
                    <a:pt x="4367"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01;p46"/>
            <p:cNvSpPr/>
            <p:nvPr/>
          </p:nvSpPr>
          <p:spPr>
            <a:xfrm flipH="1">
              <a:off x="3382265" y="2868767"/>
              <a:ext cx="56423" cy="56423"/>
            </a:xfrm>
            <a:custGeom>
              <a:avLst/>
              <a:gdLst/>
              <a:ahLst/>
              <a:cxnLst/>
              <a:rect l="l" t="t" r="r" b="b"/>
              <a:pathLst>
                <a:path w="6729" h="6729" extrusionOk="0">
                  <a:moveTo>
                    <a:pt x="3365" y="1"/>
                  </a:moveTo>
                  <a:lnTo>
                    <a:pt x="3040" y="30"/>
                  </a:lnTo>
                  <a:lnTo>
                    <a:pt x="2686" y="60"/>
                  </a:lnTo>
                  <a:lnTo>
                    <a:pt x="2391" y="148"/>
                  </a:lnTo>
                  <a:lnTo>
                    <a:pt x="2066" y="266"/>
                  </a:lnTo>
                  <a:lnTo>
                    <a:pt x="1771" y="414"/>
                  </a:lnTo>
                  <a:lnTo>
                    <a:pt x="1506"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6" y="6138"/>
                  </a:lnTo>
                  <a:lnTo>
                    <a:pt x="1771" y="6315"/>
                  </a:lnTo>
                  <a:lnTo>
                    <a:pt x="2066" y="6463"/>
                  </a:lnTo>
                  <a:lnTo>
                    <a:pt x="2391" y="6581"/>
                  </a:lnTo>
                  <a:lnTo>
                    <a:pt x="2686" y="6670"/>
                  </a:lnTo>
                  <a:lnTo>
                    <a:pt x="3040" y="6699"/>
                  </a:lnTo>
                  <a:lnTo>
                    <a:pt x="3365" y="6729"/>
                  </a:lnTo>
                  <a:lnTo>
                    <a:pt x="3719" y="6699"/>
                  </a:lnTo>
                  <a:lnTo>
                    <a:pt x="4043" y="6670"/>
                  </a:lnTo>
                  <a:lnTo>
                    <a:pt x="4368" y="6581"/>
                  </a:lnTo>
                  <a:lnTo>
                    <a:pt x="4692" y="6463"/>
                  </a:lnTo>
                  <a:lnTo>
                    <a:pt x="4987" y="6315"/>
                  </a:lnTo>
                  <a:lnTo>
                    <a:pt x="5253" y="6138"/>
                  </a:lnTo>
                  <a:lnTo>
                    <a:pt x="5519" y="5961"/>
                  </a:lnTo>
                  <a:lnTo>
                    <a:pt x="5755"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5" y="975"/>
                  </a:lnTo>
                  <a:lnTo>
                    <a:pt x="5519" y="768"/>
                  </a:lnTo>
                  <a:lnTo>
                    <a:pt x="5253" y="562"/>
                  </a:lnTo>
                  <a:lnTo>
                    <a:pt x="4987" y="414"/>
                  </a:lnTo>
                  <a:lnTo>
                    <a:pt x="4692"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2;p46"/>
            <p:cNvSpPr/>
            <p:nvPr/>
          </p:nvSpPr>
          <p:spPr>
            <a:xfrm flipH="1">
              <a:off x="3280085" y="2868767"/>
              <a:ext cx="56171" cy="56423"/>
            </a:xfrm>
            <a:custGeom>
              <a:avLst/>
              <a:gdLst/>
              <a:ahLst/>
              <a:cxnLst/>
              <a:rect l="l" t="t" r="r" b="b"/>
              <a:pathLst>
                <a:path w="6699" h="6729" extrusionOk="0">
                  <a:moveTo>
                    <a:pt x="3335" y="1"/>
                  </a:moveTo>
                  <a:lnTo>
                    <a:pt x="3011" y="30"/>
                  </a:lnTo>
                  <a:lnTo>
                    <a:pt x="2656" y="60"/>
                  </a:lnTo>
                  <a:lnTo>
                    <a:pt x="2361" y="148"/>
                  </a:lnTo>
                  <a:lnTo>
                    <a:pt x="2037" y="266"/>
                  </a:lnTo>
                  <a:lnTo>
                    <a:pt x="1742" y="414"/>
                  </a:lnTo>
                  <a:lnTo>
                    <a:pt x="1476" y="562"/>
                  </a:lnTo>
                  <a:lnTo>
                    <a:pt x="1211" y="768"/>
                  </a:lnTo>
                  <a:lnTo>
                    <a:pt x="975" y="975"/>
                  </a:lnTo>
                  <a:lnTo>
                    <a:pt x="768" y="1211"/>
                  </a:lnTo>
                  <a:lnTo>
                    <a:pt x="561" y="1476"/>
                  </a:lnTo>
                  <a:lnTo>
                    <a:pt x="384" y="1771"/>
                  </a:lnTo>
                  <a:lnTo>
                    <a:pt x="237" y="2066"/>
                  </a:lnTo>
                  <a:lnTo>
                    <a:pt x="148" y="2361"/>
                  </a:lnTo>
                  <a:lnTo>
                    <a:pt x="60" y="2686"/>
                  </a:lnTo>
                  <a:lnTo>
                    <a:pt x="1" y="3011"/>
                  </a:lnTo>
                  <a:lnTo>
                    <a:pt x="1" y="3365"/>
                  </a:lnTo>
                  <a:lnTo>
                    <a:pt x="1" y="3719"/>
                  </a:lnTo>
                  <a:lnTo>
                    <a:pt x="60" y="4043"/>
                  </a:lnTo>
                  <a:lnTo>
                    <a:pt x="148" y="4368"/>
                  </a:lnTo>
                  <a:lnTo>
                    <a:pt x="237" y="4663"/>
                  </a:lnTo>
                  <a:lnTo>
                    <a:pt x="384" y="4958"/>
                  </a:lnTo>
                  <a:lnTo>
                    <a:pt x="561" y="5253"/>
                  </a:lnTo>
                  <a:lnTo>
                    <a:pt x="768" y="5489"/>
                  </a:lnTo>
                  <a:lnTo>
                    <a:pt x="975" y="5725"/>
                  </a:lnTo>
                  <a:lnTo>
                    <a:pt x="1211" y="5961"/>
                  </a:lnTo>
                  <a:lnTo>
                    <a:pt x="1476" y="6138"/>
                  </a:lnTo>
                  <a:lnTo>
                    <a:pt x="1742" y="6315"/>
                  </a:lnTo>
                  <a:lnTo>
                    <a:pt x="2037" y="6463"/>
                  </a:lnTo>
                  <a:lnTo>
                    <a:pt x="2361" y="6581"/>
                  </a:lnTo>
                  <a:lnTo>
                    <a:pt x="2656" y="6670"/>
                  </a:lnTo>
                  <a:lnTo>
                    <a:pt x="3011" y="6699"/>
                  </a:lnTo>
                  <a:lnTo>
                    <a:pt x="3335" y="6729"/>
                  </a:lnTo>
                  <a:lnTo>
                    <a:pt x="3689" y="6699"/>
                  </a:lnTo>
                  <a:lnTo>
                    <a:pt x="4014" y="6670"/>
                  </a:lnTo>
                  <a:lnTo>
                    <a:pt x="4338" y="6581"/>
                  </a:lnTo>
                  <a:lnTo>
                    <a:pt x="4663" y="6463"/>
                  </a:lnTo>
                  <a:lnTo>
                    <a:pt x="4958" y="6315"/>
                  </a:lnTo>
                  <a:lnTo>
                    <a:pt x="5224" y="6138"/>
                  </a:lnTo>
                  <a:lnTo>
                    <a:pt x="5489" y="5961"/>
                  </a:lnTo>
                  <a:lnTo>
                    <a:pt x="5725" y="5725"/>
                  </a:lnTo>
                  <a:lnTo>
                    <a:pt x="5932"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2" y="1211"/>
                  </a:lnTo>
                  <a:lnTo>
                    <a:pt x="5725" y="975"/>
                  </a:lnTo>
                  <a:lnTo>
                    <a:pt x="5489" y="768"/>
                  </a:lnTo>
                  <a:lnTo>
                    <a:pt x="5224" y="562"/>
                  </a:lnTo>
                  <a:lnTo>
                    <a:pt x="4958" y="414"/>
                  </a:lnTo>
                  <a:lnTo>
                    <a:pt x="4663" y="266"/>
                  </a:lnTo>
                  <a:lnTo>
                    <a:pt x="4338" y="148"/>
                  </a:lnTo>
                  <a:lnTo>
                    <a:pt x="4014" y="60"/>
                  </a:lnTo>
                  <a:lnTo>
                    <a:pt x="3689" y="30"/>
                  </a:lnTo>
                  <a:lnTo>
                    <a:pt x="3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3;p46"/>
            <p:cNvSpPr/>
            <p:nvPr/>
          </p:nvSpPr>
          <p:spPr>
            <a:xfrm flipH="1">
              <a:off x="3177897" y="2868767"/>
              <a:ext cx="56171" cy="56423"/>
            </a:xfrm>
            <a:custGeom>
              <a:avLst/>
              <a:gdLst/>
              <a:ahLst/>
              <a:cxnLst/>
              <a:rect l="l" t="t" r="r" b="b"/>
              <a:pathLst>
                <a:path w="6699" h="6729" extrusionOk="0">
                  <a:moveTo>
                    <a:pt x="3364" y="1"/>
                  </a:moveTo>
                  <a:lnTo>
                    <a:pt x="3010" y="30"/>
                  </a:lnTo>
                  <a:lnTo>
                    <a:pt x="2686" y="60"/>
                  </a:lnTo>
                  <a:lnTo>
                    <a:pt x="2361" y="148"/>
                  </a:lnTo>
                  <a:lnTo>
                    <a:pt x="2036" y="266"/>
                  </a:lnTo>
                  <a:lnTo>
                    <a:pt x="1741" y="414"/>
                  </a:lnTo>
                  <a:lnTo>
                    <a:pt x="1476" y="562"/>
                  </a:lnTo>
                  <a:lnTo>
                    <a:pt x="1210" y="768"/>
                  </a:lnTo>
                  <a:lnTo>
                    <a:pt x="974" y="975"/>
                  </a:lnTo>
                  <a:lnTo>
                    <a:pt x="768" y="1211"/>
                  </a:lnTo>
                  <a:lnTo>
                    <a:pt x="561" y="1476"/>
                  </a:lnTo>
                  <a:lnTo>
                    <a:pt x="384" y="1771"/>
                  </a:lnTo>
                  <a:lnTo>
                    <a:pt x="266" y="2066"/>
                  </a:lnTo>
                  <a:lnTo>
                    <a:pt x="148" y="2361"/>
                  </a:lnTo>
                  <a:lnTo>
                    <a:pt x="59" y="2686"/>
                  </a:lnTo>
                  <a:lnTo>
                    <a:pt x="0" y="3011"/>
                  </a:lnTo>
                  <a:lnTo>
                    <a:pt x="0" y="3365"/>
                  </a:lnTo>
                  <a:lnTo>
                    <a:pt x="0" y="3719"/>
                  </a:lnTo>
                  <a:lnTo>
                    <a:pt x="59" y="4043"/>
                  </a:lnTo>
                  <a:lnTo>
                    <a:pt x="148" y="4368"/>
                  </a:lnTo>
                  <a:lnTo>
                    <a:pt x="266" y="4663"/>
                  </a:lnTo>
                  <a:lnTo>
                    <a:pt x="384" y="4958"/>
                  </a:lnTo>
                  <a:lnTo>
                    <a:pt x="561" y="5253"/>
                  </a:lnTo>
                  <a:lnTo>
                    <a:pt x="768" y="5489"/>
                  </a:lnTo>
                  <a:lnTo>
                    <a:pt x="974" y="5725"/>
                  </a:lnTo>
                  <a:lnTo>
                    <a:pt x="1210" y="5961"/>
                  </a:lnTo>
                  <a:lnTo>
                    <a:pt x="1476" y="6138"/>
                  </a:lnTo>
                  <a:lnTo>
                    <a:pt x="1741" y="6315"/>
                  </a:lnTo>
                  <a:lnTo>
                    <a:pt x="2036" y="6463"/>
                  </a:lnTo>
                  <a:lnTo>
                    <a:pt x="2361" y="6581"/>
                  </a:lnTo>
                  <a:lnTo>
                    <a:pt x="2686" y="6670"/>
                  </a:lnTo>
                  <a:lnTo>
                    <a:pt x="3010" y="6699"/>
                  </a:lnTo>
                  <a:lnTo>
                    <a:pt x="3364" y="6729"/>
                  </a:lnTo>
                  <a:lnTo>
                    <a:pt x="3689" y="6699"/>
                  </a:lnTo>
                  <a:lnTo>
                    <a:pt x="4013" y="6670"/>
                  </a:lnTo>
                  <a:lnTo>
                    <a:pt x="4338" y="6581"/>
                  </a:lnTo>
                  <a:lnTo>
                    <a:pt x="4663" y="6463"/>
                  </a:lnTo>
                  <a:lnTo>
                    <a:pt x="4958" y="6315"/>
                  </a:lnTo>
                  <a:lnTo>
                    <a:pt x="5223" y="6138"/>
                  </a:lnTo>
                  <a:lnTo>
                    <a:pt x="5489" y="5961"/>
                  </a:lnTo>
                  <a:lnTo>
                    <a:pt x="5725" y="5725"/>
                  </a:lnTo>
                  <a:lnTo>
                    <a:pt x="5931"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1" y="1211"/>
                  </a:lnTo>
                  <a:lnTo>
                    <a:pt x="5725" y="975"/>
                  </a:lnTo>
                  <a:lnTo>
                    <a:pt x="5489" y="768"/>
                  </a:lnTo>
                  <a:lnTo>
                    <a:pt x="5223" y="562"/>
                  </a:lnTo>
                  <a:lnTo>
                    <a:pt x="4958" y="414"/>
                  </a:lnTo>
                  <a:lnTo>
                    <a:pt x="4663" y="266"/>
                  </a:lnTo>
                  <a:lnTo>
                    <a:pt x="4338" y="148"/>
                  </a:lnTo>
                  <a:lnTo>
                    <a:pt x="4013" y="60"/>
                  </a:lnTo>
                  <a:lnTo>
                    <a:pt x="3689"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4;p46"/>
            <p:cNvSpPr/>
            <p:nvPr/>
          </p:nvSpPr>
          <p:spPr>
            <a:xfrm flipH="1">
              <a:off x="3075709" y="2868767"/>
              <a:ext cx="56179" cy="56423"/>
            </a:xfrm>
            <a:custGeom>
              <a:avLst/>
              <a:gdLst/>
              <a:ahLst/>
              <a:cxnLst/>
              <a:rect l="l" t="t" r="r" b="b"/>
              <a:pathLst>
                <a:path w="6700" h="6729" extrusionOk="0">
                  <a:moveTo>
                    <a:pt x="3365" y="1"/>
                  </a:moveTo>
                  <a:lnTo>
                    <a:pt x="3011" y="30"/>
                  </a:lnTo>
                  <a:lnTo>
                    <a:pt x="2686" y="60"/>
                  </a:lnTo>
                  <a:lnTo>
                    <a:pt x="2362" y="148"/>
                  </a:lnTo>
                  <a:lnTo>
                    <a:pt x="2037" y="266"/>
                  </a:lnTo>
                  <a:lnTo>
                    <a:pt x="1742" y="414"/>
                  </a:lnTo>
                  <a:lnTo>
                    <a:pt x="1476" y="562"/>
                  </a:lnTo>
                  <a:lnTo>
                    <a:pt x="1211" y="768"/>
                  </a:lnTo>
                  <a:lnTo>
                    <a:pt x="975" y="975"/>
                  </a:lnTo>
                  <a:lnTo>
                    <a:pt x="768" y="1211"/>
                  </a:lnTo>
                  <a:lnTo>
                    <a:pt x="562" y="1476"/>
                  </a:lnTo>
                  <a:lnTo>
                    <a:pt x="385" y="1771"/>
                  </a:lnTo>
                  <a:lnTo>
                    <a:pt x="266" y="2066"/>
                  </a:lnTo>
                  <a:lnTo>
                    <a:pt x="148" y="2361"/>
                  </a:lnTo>
                  <a:lnTo>
                    <a:pt x="60" y="2686"/>
                  </a:lnTo>
                  <a:lnTo>
                    <a:pt x="1" y="3011"/>
                  </a:lnTo>
                  <a:lnTo>
                    <a:pt x="1" y="3365"/>
                  </a:lnTo>
                  <a:lnTo>
                    <a:pt x="1" y="3719"/>
                  </a:lnTo>
                  <a:lnTo>
                    <a:pt x="60" y="4043"/>
                  </a:lnTo>
                  <a:lnTo>
                    <a:pt x="148" y="4368"/>
                  </a:lnTo>
                  <a:lnTo>
                    <a:pt x="266" y="4663"/>
                  </a:lnTo>
                  <a:lnTo>
                    <a:pt x="385" y="4958"/>
                  </a:lnTo>
                  <a:lnTo>
                    <a:pt x="562" y="5253"/>
                  </a:lnTo>
                  <a:lnTo>
                    <a:pt x="768" y="5489"/>
                  </a:lnTo>
                  <a:lnTo>
                    <a:pt x="975" y="5725"/>
                  </a:lnTo>
                  <a:lnTo>
                    <a:pt x="1211" y="5961"/>
                  </a:lnTo>
                  <a:lnTo>
                    <a:pt x="1476" y="6138"/>
                  </a:lnTo>
                  <a:lnTo>
                    <a:pt x="1742" y="6315"/>
                  </a:lnTo>
                  <a:lnTo>
                    <a:pt x="2037" y="6463"/>
                  </a:lnTo>
                  <a:lnTo>
                    <a:pt x="2362" y="6581"/>
                  </a:lnTo>
                  <a:lnTo>
                    <a:pt x="2686" y="6670"/>
                  </a:lnTo>
                  <a:lnTo>
                    <a:pt x="3011" y="6699"/>
                  </a:lnTo>
                  <a:lnTo>
                    <a:pt x="3365" y="6729"/>
                  </a:lnTo>
                  <a:lnTo>
                    <a:pt x="3689" y="6699"/>
                  </a:lnTo>
                  <a:lnTo>
                    <a:pt x="4043" y="6670"/>
                  </a:lnTo>
                  <a:lnTo>
                    <a:pt x="4339" y="6581"/>
                  </a:lnTo>
                  <a:lnTo>
                    <a:pt x="4663" y="6463"/>
                  </a:lnTo>
                  <a:lnTo>
                    <a:pt x="4958" y="6315"/>
                  </a:lnTo>
                  <a:lnTo>
                    <a:pt x="5224" y="6138"/>
                  </a:lnTo>
                  <a:lnTo>
                    <a:pt x="5489" y="5961"/>
                  </a:lnTo>
                  <a:lnTo>
                    <a:pt x="5725" y="5725"/>
                  </a:lnTo>
                  <a:lnTo>
                    <a:pt x="5932" y="5489"/>
                  </a:lnTo>
                  <a:lnTo>
                    <a:pt x="6138" y="5253"/>
                  </a:lnTo>
                  <a:lnTo>
                    <a:pt x="6315" y="4958"/>
                  </a:lnTo>
                  <a:lnTo>
                    <a:pt x="6463" y="4663"/>
                  </a:lnTo>
                  <a:lnTo>
                    <a:pt x="6552" y="4368"/>
                  </a:lnTo>
                  <a:lnTo>
                    <a:pt x="6640" y="4043"/>
                  </a:lnTo>
                  <a:lnTo>
                    <a:pt x="6699" y="3719"/>
                  </a:lnTo>
                  <a:lnTo>
                    <a:pt x="6699" y="3365"/>
                  </a:lnTo>
                  <a:lnTo>
                    <a:pt x="6699" y="3011"/>
                  </a:lnTo>
                  <a:lnTo>
                    <a:pt x="6640" y="2686"/>
                  </a:lnTo>
                  <a:lnTo>
                    <a:pt x="6552" y="2361"/>
                  </a:lnTo>
                  <a:lnTo>
                    <a:pt x="6463" y="2066"/>
                  </a:lnTo>
                  <a:lnTo>
                    <a:pt x="6315" y="1771"/>
                  </a:lnTo>
                  <a:lnTo>
                    <a:pt x="6138" y="1476"/>
                  </a:lnTo>
                  <a:lnTo>
                    <a:pt x="5932" y="1211"/>
                  </a:lnTo>
                  <a:lnTo>
                    <a:pt x="5725" y="975"/>
                  </a:lnTo>
                  <a:lnTo>
                    <a:pt x="5489" y="768"/>
                  </a:lnTo>
                  <a:lnTo>
                    <a:pt x="5224" y="562"/>
                  </a:lnTo>
                  <a:lnTo>
                    <a:pt x="4958" y="414"/>
                  </a:lnTo>
                  <a:lnTo>
                    <a:pt x="4663" y="266"/>
                  </a:lnTo>
                  <a:lnTo>
                    <a:pt x="4339" y="148"/>
                  </a:lnTo>
                  <a:lnTo>
                    <a:pt x="4043" y="60"/>
                  </a:lnTo>
                  <a:lnTo>
                    <a:pt x="368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5;p46"/>
            <p:cNvSpPr/>
            <p:nvPr/>
          </p:nvSpPr>
          <p:spPr>
            <a:xfrm flipH="1">
              <a:off x="3873148" y="2671577"/>
              <a:ext cx="389944" cy="77201"/>
            </a:xfrm>
            <a:custGeom>
              <a:avLst/>
              <a:gdLst/>
              <a:ahLst/>
              <a:cxnLst/>
              <a:rect l="l" t="t" r="r" b="b"/>
              <a:pathLst>
                <a:path w="46505" h="9207" extrusionOk="0">
                  <a:moveTo>
                    <a:pt x="4161" y="1"/>
                  </a:moveTo>
                  <a:lnTo>
                    <a:pt x="3689" y="89"/>
                  </a:lnTo>
                  <a:lnTo>
                    <a:pt x="3247" y="207"/>
                  </a:lnTo>
                  <a:lnTo>
                    <a:pt x="2834" y="355"/>
                  </a:lnTo>
                  <a:lnTo>
                    <a:pt x="2421" y="561"/>
                  </a:lnTo>
                  <a:lnTo>
                    <a:pt x="2037" y="768"/>
                  </a:lnTo>
                  <a:lnTo>
                    <a:pt x="1683" y="1033"/>
                  </a:lnTo>
                  <a:lnTo>
                    <a:pt x="1358" y="1328"/>
                  </a:lnTo>
                  <a:lnTo>
                    <a:pt x="1063" y="1682"/>
                  </a:lnTo>
                  <a:lnTo>
                    <a:pt x="798" y="2037"/>
                  </a:lnTo>
                  <a:lnTo>
                    <a:pt x="562" y="2391"/>
                  </a:lnTo>
                  <a:lnTo>
                    <a:pt x="385" y="2804"/>
                  </a:lnTo>
                  <a:lnTo>
                    <a:pt x="237" y="3217"/>
                  </a:lnTo>
                  <a:lnTo>
                    <a:pt x="119" y="3659"/>
                  </a:lnTo>
                  <a:lnTo>
                    <a:pt x="30" y="4132"/>
                  </a:lnTo>
                  <a:lnTo>
                    <a:pt x="1" y="4604"/>
                  </a:lnTo>
                  <a:lnTo>
                    <a:pt x="30" y="5076"/>
                  </a:lnTo>
                  <a:lnTo>
                    <a:pt x="119" y="5518"/>
                  </a:lnTo>
                  <a:lnTo>
                    <a:pt x="237" y="5961"/>
                  </a:lnTo>
                  <a:lnTo>
                    <a:pt x="385" y="6374"/>
                  </a:lnTo>
                  <a:lnTo>
                    <a:pt x="562" y="6787"/>
                  </a:lnTo>
                  <a:lnTo>
                    <a:pt x="798" y="7171"/>
                  </a:lnTo>
                  <a:lnTo>
                    <a:pt x="1063" y="7525"/>
                  </a:lnTo>
                  <a:lnTo>
                    <a:pt x="1358" y="7850"/>
                  </a:lnTo>
                  <a:lnTo>
                    <a:pt x="1683" y="8145"/>
                  </a:lnTo>
                  <a:lnTo>
                    <a:pt x="2037" y="8410"/>
                  </a:lnTo>
                  <a:lnTo>
                    <a:pt x="2421" y="8646"/>
                  </a:lnTo>
                  <a:lnTo>
                    <a:pt x="2834" y="8823"/>
                  </a:lnTo>
                  <a:lnTo>
                    <a:pt x="3247" y="9000"/>
                  </a:lnTo>
                  <a:lnTo>
                    <a:pt x="3689" y="9118"/>
                  </a:lnTo>
                  <a:lnTo>
                    <a:pt x="4161" y="9177"/>
                  </a:lnTo>
                  <a:lnTo>
                    <a:pt x="4634" y="9207"/>
                  </a:lnTo>
                  <a:lnTo>
                    <a:pt x="41872" y="9207"/>
                  </a:lnTo>
                  <a:lnTo>
                    <a:pt x="42344" y="9177"/>
                  </a:lnTo>
                  <a:lnTo>
                    <a:pt x="42816" y="9118"/>
                  </a:lnTo>
                  <a:lnTo>
                    <a:pt x="43259" y="9000"/>
                  </a:lnTo>
                  <a:lnTo>
                    <a:pt x="43672" y="8823"/>
                  </a:lnTo>
                  <a:lnTo>
                    <a:pt x="44085" y="8646"/>
                  </a:lnTo>
                  <a:lnTo>
                    <a:pt x="44469" y="8410"/>
                  </a:lnTo>
                  <a:lnTo>
                    <a:pt x="44823" y="8145"/>
                  </a:lnTo>
                  <a:lnTo>
                    <a:pt x="45147" y="7850"/>
                  </a:lnTo>
                  <a:lnTo>
                    <a:pt x="45442" y="7525"/>
                  </a:lnTo>
                  <a:lnTo>
                    <a:pt x="45708" y="7171"/>
                  </a:lnTo>
                  <a:lnTo>
                    <a:pt x="45944" y="6787"/>
                  </a:lnTo>
                  <a:lnTo>
                    <a:pt x="46121" y="6374"/>
                  </a:lnTo>
                  <a:lnTo>
                    <a:pt x="46298" y="5961"/>
                  </a:lnTo>
                  <a:lnTo>
                    <a:pt x="46387" y="5518"/>
                  </a:lnTo>
                  <a:lnTo>
                    <a:pt x="46475" y="5076"/>
                  </a:lnTo>
                  <a:lnTo>
                    <a:pt x="46505" y="4604"/>
                  </a:lnTo>
                  <a:lnTo>
                    <a:pt x="46475" y="4132"/>
                  </a:lnTo>
                  <a:lnTo>
                    <a:pt x="46387" y="3659"/>
                  </a:lnTo>
                  <a:lnTo>
                    <a:pt x="46298" y="3217"/>
                  </a:lnTo>
                  <a:lnTo>
                    <a:pt x="46121" y="2804"/>
                  </a:lnTo>
                  <a:lnTo>
                    <a:pt x="45944" y="2391"/>
                  </a:lnTo>
                  <a:lnTo>
                    <a:pt x="45708" y="2037"/>
                  </a:lnTo>
                  <a:lnTo>
                    <a:pt x="45442" y="1682"/>
                  </a:lnTo>
                  <a:lnTo>
                    <a:pt x="45147" y="1328"/>
                  </a:lnTo>
                  <a:lnTo>
                    <a:pt x="44823" y="1033"/>
                  </a:lnTo>
                  <a:lnTo>
                    <a:pt x="44469" y="768"/>
                  </a:lnTo>
                  <a:lnTo>
                    <a:pt x="44085" y="561"/>
                  </a:lnTo>
                  <a:lnTo>
                    <a:pt x="43672" y="355"/>
                  </a:lnTo>
                  <a:lnTo>
                    <a:pt x="43259" y="207"/>
                  </a:lnTo>
                  <a:lnTo>
                    <a:pt x="42816" y="89"/>
                  </a:lnTo>
                  <a:lnTo>
                    <a:pt x="4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6;p46"/>
            <p:cNvSpPr/>
            <p:nvPr/>
          </p:nvSpPr>
          <p:spPr>
            <a:xfrm flipH="1">
              <a:off x="4481798" y="2934338"/>
              <a:ext cx="210807" cy="105156"/>
            </a:xfrm>
            <a:custGeom>
              <a:avLst/>
              <a:gdLst/>
              <a:ahLst/>
              <a:cxnLst/>
              <a:rect l="l" t="t" r="r" b="b"/>
              <a:pathLst>
                <a:path w="25141" h="12541" extrusionOk="0">
                  <a:moveTo>
                    <a:pt x="6285" y="0"/>
                  </a:moveTo>
                  <a:lnTo>
                    <a:pt x="5636" y="30"/>
                  </a:lnTo>
                  <a:lnTo>
                    <a:pt x="5016" y="118"/>
                  </a:lnTo>
                  <a:lnTo>
                    <a:pt x="4426" y="266"/>
                  </a:lnTo>
                  <a:lnTo>
                    <a:pt x="3836" y="502"/>
                  </a:lnTo>
                  <a:lnTo>
                    <a:pt x="3305" y="768"/>
                  </a:lnTo>
                  <a:lnTo>
                    <a:pt x="2774" y="1063"/>
                  </a:lnTo>
                  <a:lnTo>
                    <a:pt x="2302" y="1446"/>
                  </a:lnTo>
                  <a:lnTo>
                    <a:pt x="1859" y="1830"/>
                  </a:lnTo>
                  <a:lnTo>
                    <a:pt x="1446" y="2272"/>
                  </a:lnTo>
                  <a:lnTo>
                    <a:pt x="1092" y="2774"/>
                  </a:lnTo>
                  <a:lnTo>
                    <a:pt x="767" y="3276"/>
                  </a:lnTo>
                  <a:lnTo>
                    <a:pt x="502" y="3836"/>
                  </a:lnTo>
                  <a:lnTo>
                    <a:pt x="295" y="4426"/>
                  </a:lnTo>
                  <a:lnTo>
                    <a:pt x="148" y="5017"/>
                  </a:lnTo>
                  <a:lnTo>
                    <a:pt x="30" y="5636"/>
                  </a:lnTo>
                  <a:lnTo>
                    <a:pt x="0" y="6285"/>
                  </a:lnTo>
                  <a:lnTo>
                    <a:pt x="30" y="6905"/>
                  </a:lnTo>
                  <a:lnTo>
                    <a:pt x="148" y="7525"/>
                  </a:lnTo>
                  <a:lnTo>
                    <a:pt x="295" y="8144"/>
                  </a:lnTo>
                  <a:lnTo>
                    <a:pt x="502" y="8705"/>
                  </a:lnTo>
                  <a:lnTo>
                    <a:pt x="767" y="9266"/>
                  </a:lnTo>
                  <a:lnTo>
                    <a:pt x="1092" y="9767"/>
                  </a:lnTo>
                  <a:lnTo>
                    <a:pt x="1446" y="10269"/>
                  </a:lnTo>
                  <a:lnTo>
                    <a:pt x="1859" y="10711"/>
                  </a:lnTo>
                  <a:lnTo>
                    <a:pt x="2302" y="11125"/>
                  </a:lnTo>
                  <a:lnTo>
                    <a:pt x="2774" y="11479"/>
                  </a:lnTo>
                  <a:lnTo>
                    <a:pt x="3305" y="11803"/>
                  </a:lnTo>
                  <a:lnTo>
                    <a:pt x="3836" y="12069"/>
                  </a:lnTo>
                  <a:lnTo>
                    <a:pt x="4426" y="12275"/>
                  </a:lnTo>
                  <a:lnTo>
                    <a:pt x="5016" y="12423"/>
                  </a:lnTo>
                  <a:lnTo>
                    <a:pt x="5636" y="12511"/>
                  </a:lnTo>
                  <a:lnTo>
                    <a:pt x="6285" y="12541"/>
                  </a:lnTo>
                  <a:lnTo>
                    <a:pt x="18855" y="12541"/>
                  </a:lnTo>
                  <a:lnTo>
                    <a:pt x="19475" y="12511"/>
                  </a:lnTo>
                  <a:lnTo>
                    <a:pt x="20095" y="12423"/>
                  </a:lnTo>
                  <a:lnTo>
                    <a:pt x="20714" y="12275"/>
                  </a:lnTo>
                  <a:lnTo>
                    <a:pt x="21275" y="12069"/>
                  </a:lnTo>
                  <a:lnTo>
                    <a:pt x="21836" y="11803"/>
                  </a:lnTo>
                  <a:lnTo>
                    <a:pt x="22337" y="11479"/>
                  </a:lnTo>
                  <a:lnTo>
                    <a:pt x="22839" y="11125"/>
                  </a:lnTo>
                  <a:lnTo>
                    <a:pt x="23281" y="10711"/>
                  </a:lnTo>
                  <a:lnTo>
                    <a:pt x="23694" y="10269"/>
                  </a:lnTo>
                  <a:lnTo>
                    <a:pt x="24049" y="9767"/>
                  </a:lnTo>
                  <a:lnTo>
                    <a:pt x="24373" y="9266"/>
                  </a:lnTo>
                  <a:lnTo>
                    <a:pt x="24639" y="8705"/>
                  </a:lnTo>
                  <a:lnTo>
                    <a:pt x="24845" y="8144"/>
                  </a:lnTo>
                  <a:lnTo>
                    <a:pt x="24993" y="7525"/>
                  </a:lnTo>
                  <a:lnTo>
                    <a:pt x="25081" y="6905"/>
                  </a:lnTo>
                  <a:lnTo>
                    <a:pt x="25140" y="6285"/>
                  </a:lnTo>
                  <a:lnTo>
                    <a:pt x="25081" y="5636"/>
                  </a:lnTo>
                  <a:lnTo>
                    <a:pt x="24993" y="5017"/>
                  </a:lnTo>
                  <a:lnTo>
                    <a:pt x="24845" y="4426"/>
                  </a:lnTo>
                  <a:lnTo>
                    <a:pt x="24639" y="3836"/>
                  </a:lnTo>
                  <a:lnTo>
                    <a:pt x="24373" y="3276"/>
                  </a:lnTo>
                  <a:lnTo>
                    <a:pt x="24049" y="2774"/>
                  </a:lnTo>
                  <a:lnTo>
                    <a:pt x="23694" y="2272"/>
                  </a:lnTo>
                  <a:lnTo>
                    <a:pt x="23281" y="1830"/>
                  </a:lnTo>
                  <a:lnTo>
                    <a:pt x="22839" y="1446"/>
                  </a:lnTo>
                  <a:lnTo>
                    <a:pt x="22337" y="1063"/>
                  </a:lnTo>
                  <a:lnTo>
                    <a:pt x="21836" y="768"/>
                  </a:lnTo>
                  <a:lnTo>
                    <a:pt x="21275" y="502"/>
                  </a:lnTo>
                  <a:lnTo>
                    <a:pt x="20714" y="266"/>
                  </a:lnTo>
                  <a:lnTo>
                    <a:pt x="20095" y="118"/>
                  </a:lnTo>
                  <a:lnTo>
                    <a:pt x="19475" y="30"/>
                  </a:lnTo>
                  <a:lnTo>
                    <a:pt x="18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7;p46"/>
            <p:cNvSpPr/>
            <p:nvPr/>
          </p:nvSpPr>
          <p:spPr>
            <a:xfrm flipH="1">
              <a:off x="2296592" y="2876439"/>
              <a:ext cx="210556" cy="105165"/>
            </a:xfrm>
            <a:custGeom>
              <a:avLst/>
              <a:gdLst/>
              <a:ahLst/>
              <a:cxnLst/>
              <a:rect l="l" t="t" r="r" b="b"/>
              <a:pathLst>
                <a:path w="25111" h="12542" extrusionOk="0">
                  <a:moveTo>
                    <a:pt x="6285" y="1"/>
                  </a:moveTo>
                  <a:lnTo>
                    <a:pt x="5636" y="30"/>
                  </a:lnTo>
                  <a:lnTo>
                    <a:pt x="5016" y="119"/>
                  </a:lnTo>
                  <a:lnTo>
                    <a:pt x="4426" y="266"/>
                  </a:lnTo>
                  <a:lnTo>
                    <a:pt x="3836" y="473"/>
                  </a:lnTo>
                  <a:lnTo>
                    <a:pt x="3276" y="738"/>
                  </a:lnTo>
                  <a:lnTo>
                    <a:pt x="2774" y="1063"/>
                  </a:lnTo>
                  <a:lnTo>
                    <a:pt x="2272" y="1417"/>
                  </a:lnTo>
                  <a:lnTo>
                    <a:pt x="1830" y="1830"/>
                  </a:lnTo>
                  <a:lnTo>
                    <a:pt x="1446" y="2273"/>
                  </a:lnTo>
                  <a:lnTo>
                    <a:pt x="1062" y="2774"/>
                  </a:lnTo>
                  <a:lnTo>
                    <a:pt x="767" y="3276"/>
                  </a:lnTo>
                  <a:lnTo>
                    <a:pt x="502" y="3837"/>
                  </a:lnTo>
                  <a:lnTo>
                    <a:pt x="266" y="4397"/>
                  </a:lnTo>
                  <a:lnTo>
                    <a:pt x="118" y="5017"/>
                  </a:lnTo>
                  <a:lnTo>
                    <a:pt x="30" y="5636"/>
                  </a:lnTo>
                  <a:lnTo>
                    <a:pt x="0" y="6286"/>
                  </a:lnTo>
                  <a:lnTo>
                    <a:pt x="30" y="6905"/>
                  </a:lnTo>
                  <a:lnTo>
                    <a:pt x="118" y="7525"/>
                  </a:lnTo>
                  <a:lnTo>
                    <a:pt x="266" y="8145"/>
                  </a:lnTo>
                  <a:lnTo>
                    <a:pt x="502" y="8705"/>
                  </a:lnTo>
                  <a:lnTo>
                    <a:pt x="767" y="9266"/>
                  </a:lnTo>
                  <a:lnTo>
                    <a:pt x="1062" y="9768"/>
                  </a:lnTo>
                  <a:lnTo>
                    <a:pt x="1446" y="10269"/>
                  </a:lnTo>
                  <a:lnTo>
                    <a:pt x="1830" y="10712"/>
                  </a:lnTo>
                  <a:lnTo>
                    <a:pt x="2272" y="11125"/>
                  </a:lnTo>
                  <a:lnTo>
                    <a:pt x="2774" y="11479"/>
                  </a:lnTo>
                  <a:lnTo>
                    <a:pt x="3276" y="11804"/>
                  </a:lnTo>
                  <a:lnTo>
                    <a:pt x="3836" y="12069"/>
                  </a:lnTo>
                  <a:lnTo>
                    <a:pt x="4426" y="12276"/>
                  </a:lnTo>
                  <a:lnTo>
                    <a:pt x="5016" y="12423"/>
                  </a:lnTo>
                  <a:lnTo>
                    <a:pt x="5636" y="12512"/>
                  </a:lnTo>
                  <a:lnTo>
                    <a:pt x="6285" y="12541"/>
                  </a:lnTo>
                  <a:lnTo>
                    <a:pt x="18826" y="12541"/>
                  </a:lnTo>
                  <a:lnTo>
                    <a:pt x="19475" y="12512"/>
                  </a:lnTo>
                  <a:lnTo>
                    <a:pt x="20095" y="12423"/>
                  </a:lnTo>
                  <a:lnTo>
                    <a:pt x="20685" y="12276"/>
                  </a:lnTo>
                  <a:lnTo>
                    <a:pt x="21275" y="12069"/>
                  </a:lnTo>
                  <a:lnTo>
                    <a:pt x="21836" y="11804"/>
                  </a:lnTo>
                  <a:lnTo>
                    <a:pt x="22337" y="11479"/>
                  </a:lnTo>
                  <a:lnTo>
                    <a:pt x="22809" y="11125"/>
                  </a:lnTo>
                  <a:lnTo>
                    <a:pt x="23282" y="10712"/>
                  </a:lnTo>
                  <a:lnTo>
                    <a:pt x="23665" y="10269"/>
                  </a:lnTo>
                  <a:lnTo>
                    <a:pt x="24049" y="9768"/>
                  </a:lnTo>
                  <a:lnTo>
                    <a:pt x="24344" y="9266"/>
                  </a:lnTo>
                  <a:lnTo>
                    <a:pt x="24609" y="8705"/>
                  </a:lnTo>
                  <a:lnTo>
                    <a:pt x="24845" y="8145"/>
                  </a:lnTo>
                  <a:lnTo>
                    <a:pt x="24993" y="7525"/>
                  </a:lnTo>
                  <a:lnTo>
                    <a:pt x="25082" y="6905"/>
                  </a:lnTo>
                  <a:lnTo>
                    <a:pt x="25111" y="6286"/>
                  </a:lnTo>
                  <a:lnTo>
                    <a:pt x="25082" y="5636"/>
                  </a:lnTo>
                  <a:lnTo>
                    <a:pt x="24993" y="5017"/>
                  </a:lnTo>
                  <a:lnTo>
                    <a:pt x="24845" y="4397"/>
                  </a:lnTo>
                  <a:lnTo>
                    <a:pt x="24609" y="3837"/>
                  </a:lnTo>
                  <a:lnTo>
                    <a:pt x="24344" y="3276"/>
                  </a:lnTo>
                  <a:lnTo>
                    <a:pt x="24049" y="2774"/>
                  </a:lnTo>
                  <a:lnTo>
                    <a:pt x="23665" y="2273"/>
                  </a:lnTo>
                  <a:lnTo>
                    <a:pt x="23282" y="1830"/>
                  </a:lnTo>
                  <a:lnTo>
                    <a:pt x="22809" y="1417"/>
                  </a:lnTo>
                  <a:lnTo>
                    <a:pt x="22337" y="1063"/>
                  </a:lnTo>
                  <a:lnTo>
                    <a:pt x="21836" y="738"/>
                  </a:lnTo>
                  <a:lnTo>
                    <a:pt x="21275" y="473"/>
                  </a:lnTo>
                  <a:lnTo>
                    <a:pt x="20685" y="266"/>
                  </a:lnTo>
                  <a:lnTo>
                    <a:pt x="20095" y="119"/>
                  </a:lnTo>
                  <a:lnTo>
                    <a:pt x="19475" y="30"/>
                  </a:lnTo>
                  <a:lnTo>
                    <a:pt x="18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08;p46"/>
            <p:cNvSpPr/>
            <p:nvPr/>
          </p:nvSpPr>
          <p:spPr>
            <a:xfrm flipH="1">
              <a:off x="3430764" y="2262599"/>
              <a:ext cx="189526" cy="52708"/>
            </a:xfrm>
            <a:custGeom>
              <a:avLst/>
              <a:gdLst/>
              <a:ahLst/>
              <a:cxnLst/>
              <a:rect l="l" t="t" r="r" b="b"/>
              <a:pathLst>
                <a:path w="22603" h="6286" extrusionOk="0">
                  <a:moveTo>
                    <a:pt x="3128" y="0"/>
                  </a:moveTo>
                  <a:lnTo>
                    <a:pt x="2803" y="30"/>
                  </a:lnTo>
                  <a:lnTo>
                    <a:pt x="2508" y="59"/>
                  </a:lnTo>
                  <a:lnTo>
                    <a:pt x="2213" y="148"/>
                  </a:lnTo>
                  <a:lnTo>
                    <a:pt x="1918" y="266"/>
                  </a:lnTo>
                  <a:lnTo>
                    <a:pt x="1653" y="384"/>
                  </a:lnTo>
                  <a:lnTo>
                    <a:pt x="1387" y="531"/>
                  </a:lnTo>
                  <a:lnTo>
                    <a:pt x="1151" y="738"/>
                  </a:lnTo>
                  <a:lnTo>
                    <a:pt x="915" y="915"/>
                  </a:lnTo>
                  <a:lnTo>
                    <a:pt x="708" y="1151"/>
                  </a:lnTo>
                  <a:lnTo>
                    <a:pt x="531" y="1387"/>
                  </a:lnTo>
                  <a:lnTo>
                    <a:pt x="384" y="1652"/>
                  </a:lnTo>
                  <a:lnTo>
                    <a:pt x="236" y="1918"/>
                  </a:lnTo>
                  <a:lnTo>
                    <a:pt x="148" y="2213"/>
                  </a:lnTo>
                  <a:lnTo>
                    <a:pt x="59" y="2508"/>
                  </a:lnTo>
                  <a:lnTo>
                    <a:pt x="0" y="2833"/>
                  </a:lnTo>
                  <a:lnTo>
                    <a:pt x="0" y="3157"/>
                  </a:lnTo>
                  <a:lnTo>
                    <a:pt x="0" y="3452"/>
                  </a:lnTo>
                  <a:lnTo>
                    <a:pt x="59" y="3777"/>
                  </a:lnTo>
                  <a:lnTo>
                    <a:pt x="148" y="4072"/>
                  </a:lnTo>
                  <a:lnTo>
                    <a:pt x="236" y="4367"/>
                  </a:lnTo>
                  <a:lnTo>
                    <a:pt x="384" y="4633"/>
                  </a:lnTo>
                  <a:lnTo>
                    <a:pt x="531" y="4898"/>
                  </a:lnTo>
                  <a:lnTo>
                    <a:pt x="708" y="5134"/>
                  </a:lnTo>
                  <a:lnTo>
                    <a:pt x="915" y="5370"/>
                  </a:lnTo>
                  <a:lnTo>
                    <a:pt x="1151" y="5577"/>
                  </a:lnTo>
                  <a:lnTo>
                    <a:pt x="1387" y="5754"/>
                  </a:lnTo>
                  <a:lnTo>
                    <a:pt x="1653" y="5901"/>
                  </a:lnTo>
                  <a:lnTo>
                    <a:pt x="1918" y="6049"/>
                  </a:lnTo>
                  <a:lnTo>
                    <a:pt x="2213" y="6138"/>
                  </a:lnTo>
                  <a:lnTo>
                    <a:pt x="2508" y="6226"/>
                  </a:lnTo>
                  <a:lnTo>
                    <a:pt x="2803" y="6256"/>
                  </a:lnTo>
                  <a:lnTo>
                    <a:pt x="3128" y="6285"/>
                  </a:lnTo>
                  <a:lnTo>
                    <a:pt x="19475" y="6285"/>
                  </a:lnTo>
                  <a:lnTo>
                    <a:pt x="19770" y="6256"/>
                  </a:lnTo>
                  <a:lnTo>
                    <a:pt x="20095" y="6226"/>
                  </a:lnTo>
                  <a:lnTo>
                    <a:pt x="20390" y="6138"/>
                  </a:lnTo>
                  <a:lnTo>
                    <a:pt x="20685" y="6049"/>
                  </a:lnTo>
                  <a:lnTo>
                    <a:pt x="20951" y="5901"/>
                  </a:lnTo>
                  <a:lnTo>
                    <a:pt x="21216" y="5754"/>
                  </a:lnTo>
                  <a:lnTo>
                    <a:pt x="21452" y="5577"/>
                  </a:lnTo>
                  <a:lnTo>
                    <a:pt x="21688" y="5370"/>
                  </a:lnTo>
                  <a:lnTo>
                    <a:pt x="21895" y="5134"/>
                  </a:lnTo>
                  <a:lnTo>
                    <a:pt x="22072" y="4898"/>
                  </a:lnTo>
                  <a:lnTo>
                    <a:pt x="22219" y="4633"/>
                  </a:lnTo>
                  <a:lnTo>
                    <a:pt x="22367" y="4367"/>
                  </a:lnTo>
                  <a:lnTo>
                    <a:pt x="22455" y="4072"/>
                  </a:lnTo>
                  <a:lnTo>
                    <a:pt x="22544" y="3777"/>
                  </a:lnTo>
                  <a:lnTo>
                    <a:pt x="22573" y="3452"/>
                  </a:lnTo>
                  <a:lnTo>
                    <a:pt x="22603" y="3157"/>
                  </a:lnTo>
                  <a:lnTo>
                    <a:pt x="22573" y="2833"/>
                  </a:lnTo>
                  <a:lnTo>
                    <a:pt x="22544" y="2508"/>
                  </a:lnTo>
                  <a:lnTo>
                    <a:pt x="22455" y="2213"/>
                  </a:lnTo>
                  <a:lnTo>
                    <a:pt x="22367" y="1918"/>
                  </a:lnTo>
                  <a:lnTo>
                    <a:pt x="22219" y="1652"/>
                  </a:lnTo>
                  <a:lnTo>
                    <a:pt x="22072" y="1387"/>
                  </a:lnTo>
                  <a:lnTo>
                    <a:pt x="21895" y="1151"/>
                  </a:lnTo>
                  <a:lnTo>
                    <a:pt x="21688" y="915"/>
                  </a:lnTo>
                  <a:lnTo>
                    <a:pt x="21452" y="738"/>
                  </a:lnTo>
                  <a:lnTo>
                    <a:pt x="21216" y="531"/>
                  </a:lnTo>
                  <a:lnTo>
                    <a:pt x="20951" y="384"/>
                  </a:lnTo>
                  <a:lnTo>
                    <a:pt x="20685" y="266"/>
                  </a:lnTo>
                  <a:lnTo>
                    <a:pt x="20390" y="148"/>
                  </a:lnTo>
                  <a:lnTo>
                    <a:pt x="20095" y="59"/>
                  </a:lnTo>
                  <a:lnTo>
                    <a:pt x="19770" y="30"/>
                  </a:lnTo>
                  <a:lnTo>
                    <a:pt x="19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Picture 46"/>
          <p:cNvPicPr>
            <a:picLocks noChangeAspect="1"/>
          </p:cNvPicPr>
          <p:nvPr/>
        </p:nvPicPr>
        <p:blipFill>
          <a:blip r:embed="rId2"/>
          <a:stretch>
            <a:fillRect/>
          </a:stretch>
        </p:blipFill>
        <p:spPr>
          <a:xfrm>
            <a:off x="2686150" y="803066"/>
            <a:ext cx="6457850" cy="4245743"/>
          </a:xfrm>
          <a:prstGeom prst="rect">
            <a:avLst/>
          </a:prstGeom>
        </p:spPr>
      </p:pic>
    </p:spTree>
    <p:extLst>
      <p:ext uri="{BB962C8B-B14F-4D97-AF65-F5344CB8AC3E}">
        <p14:creationId xmlns:p14="http://schemas.microsoft.com/office/powerpoint/2010/main" val="400360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13;p46"/>
          <p:cNvSpPr/>
          <p:nvPr/>
        </p:nvSpPr>
        <p:spPr>
          <a:xfrm>
            <a:off x="289130" y="333544"/>
            <a:ext cx="691361" cy="469522"/>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dirty="0"/>
          </a:p>
        </p:txBody>
      </p:sp>
      <p:sp>
        <p:nvSpPr>
          <p:cNvPr id="4" name="Google Shape;3614;p46"/>
          <p:cNvSpPr/>
          <p:nvPr/>
        </p:nvSpPr>
        <p:spPr>
          <a:xfrm rot="10800000">
            <a:off x="470789" y="754962"/>
            <a:ext cx="328025" cy="28376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Title 1"/>
          <p:cNvSpPr>
            <a:spLocks noGrp="1"/>
          </p:cNvSpPr>
          <p:nvPr>
            <p:ph type="title"/>
          </p:nvPr>
        </p:nvSpPr>
        <p:spPr>
          <a:xfrm>
            <a:off x="1282575" y="385637"/>
            <a:ext cx="7024255" cy="371400"/>
          </a:xfrm>
        </p:spPr>
        <p:txBody>
          <a:bodyPr>
            <a:normAutofit fontScale="90000"/>
          </a:bodyPr>
          <a:lstStyle/>
          <a:p>
            <a:pPr algn="l"/>
            <a:r>
              <a:rPr lang="bs-Latn-BA" dirty="0" smtClean="0"/>
              <a:t>Strukturalni paterni (decorator)</a:t>
            </a:r>
            <a:endParaRPr lang="hr-HR" dirty="0"/>
          </a:p>
        </p:txBody>
      </p:sp>
      <p:pic>
        <p:nvPicPr>
          <p:cNvPr id="48" name="Picture 47"/>
          <p:cNvPicPr>
            <a:picLocks noChangeAspect="1"/>
          </p:cNvPicPr>
          <p:nvPr/>
        </p:nvPicPr>
        <p:blipFill>
          <a:blip r:embed="rId2"/>
          <a:stretch>
            <a:fillRect/>
          </a:stretch>
        </p:blipFill>
        <p:spPr>
          <a:xfrm>
            <a:off x="913288" y="1030106"/>
            <a:ext cx="8331761" cy="4066013"/>
          </a:xfrm>
          <a:prstGeom prst="rect">
            <a:avLst/>
          </a:prstGeom>
        </p:spPr>
      </p:pic>
      <p:grpSp>
        <p:nvGrpSpPr>
          <p:cNvPr id="49" name="Google Shape;3567;p46"/>
          <p:cNvGrpSpPr/>
          <p:nvPr/>
        </p:nvGrpSpPr>
        <p:grpSpPr>
          <a:xfrm>
            <a:off x="-429727" y="1224484"/>
            <a:ext cx="2745353" cy="1107701"/>
            <a:chOff x="2296592" y="2262599"/>
            <a:chExt cx="2396014" cy="966665"/>
          </a:xfrm>
        </p:grpSpPr>
        <p:sp>
          <p:nvSpPr>
            <p:cNvPr id="50" name="Google Shape;3568;p46"/>
            <p:cNvSpPr/>
            <p:nvPr/>
          </p:nvSpPr>
          <p:spPr>
            <a:xfrm flipH="1">
              <a:off x="4503323" y="2918498"/>
              <a:ext cx="109374" cy="153412"/>
            </a:xfrm>
            <a:custGeom>
              <a:avLst/>
              <a:gdLst/>
              <a:ahLst/>
              <a:cxnLst/>
              <a:rect l="l" t="t" r="r" b="b"/>
              <a:pathLst>
                <a:path w="13044" h="18296" extrusionOk="0">
                  <a:moveTo>
                    <a:pt x="13043" y="1"/>
                  </a:moveTo>
                  <a:lnTo>
                    <a:pt x="1" y="561"/>
                  </a:lnTo>
                  <a:lnTo>
                    <a:pt x="384" y="3306"/>
                  </a:lnTo>
                  <a:lnTo>
                    <a:pt x="857" y="6109"/>
                  </a:lnTo>
                  <a:lnTo>
                    <a:pt x="1388" y="9355"/>
                  </a:lnTo>
                  <a:lnTo>
                    <a:pt x="1712" y="11007"/>
                  </a:lnTo>
                  <a:lnTo>
                    <a:pt x="2007" y="12600"/>
                  </a:lnTo>
                  <a:lnTo>
                    <a:pt x="2332" y="14076"/>
                  </a:lnTo>
                  <a:lnTo>
                    <a:pt x="2657" y="15433"/>
                  </a:lnTo>
                  <a:lnTo>
                    <a:pt x="2981" y="16554"/>
                  </a:lnTo>
                  <a:lnTo>
                    <a:pt x="3129" y="17056"/>
                  </a:lnTo>
                  <a:lnTo>
                    <a:pt x="3276" y="17440"/>
                  </a:lnTo>
                  <a:lnTo>
                    <a:pt x="3424" y="17794"/>
                  </a:lnTo>
                  <a:lnTo>
                    <a:pt x="3571" y="18030"/>
                  </a:lnTo>
                  <a:lnTo>
                    <a:pt x="3719" y="18177"/>
                  </a:lnTo>
                  <a:lnTo>
                    <a:pt x="3778" y="18236"/>
                  </a:lnTo>
                  <a:lnTo>
                    <a:pt x="3837" y="18236"/>
                  </a:lnTo>
                  <a:lnTo>
                    <a:pt x="4575" y="18295"/>
                  </a:lnTo>
                  <a:lnTo>
                    <a:pt x="8352" y="18295"/>
                  </a:lnTo>
                  <a:lnTo>
                    <a:pt x="11833" y="18236"/>
                  </a:lnTo>
                  <a:lnTo>
                    <a:pt x="13043" y="1"/>
                  </a:lnTo>
                  <a:close/>
                </a:path>
              </a:pathLst>
            </a:custGeom>
            <a:solidFill>
              <a:srgbClr val="544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69;p46"/>
            <p:cNvSpPr/>
            <p:nvPr/>
          </p:nvSpPr>
          <p:spPr>
            <a:xfrm flipH="1">
              <a:off x="2328010" y="2306880"/>
              <a:ext cx="2299779" cy="793732"/>
            </a:xfrm>
            <a:custGeom>
              <a:avLst/>
              <a:gdLst/>
              <a:ahLst/>
              <a:cxnLst/>
              <a:rect l="l" t="t" r="r" b="b"/>
              <a:pathLst>
                <a:path w="274273" h="94661" extrusionOk="0">
                  <a:moveTo>
                    <a:pt x="231841" y="1"/>
                  </a:moveTo>
                  <a:lnTo>
                    <a:pt x="119004" y="325"/>
                  </a:lnTo>
                  <a:lnTo>
                    <a:pt x="118267" y="355"/>
                  </a:lnTo>
                  <a:lnTo>
                    <a:pt x="117470" y="414"/>
                  </a:lnTo>
                  <a:lnTo>
                    <a:pt x="116585" y="532"/>
                  </a:lnTo>
                  <a:lnTo>
                    <a:pt x="115611" y="709"/>
                  </a:lnTo>
                  <a:lnTo>
                    <a:pt x="114608" y="916"/>
                  </a:lnTo>
                  <a:lnTo>
                    <a:pt x="113546" y="1181"/>
                  </a:lnTo>
                  <a:lnTo>
                    <a:pt x="112424" y="1506"/>
                  </a:lnTo>
                  <a:lnTo>
                    <a:pt x="111244" y="1889"/>
                  </a:lnTo>
                  <a:lnTo>
                    <a:pt x="110064" y="2332"/>
                  </a:lnTo>
                  <a:lnTo>
                    <a:pt x="108824" y="2834"/>
                  </a:lnTo>
                  <a:lnTo>
                    <a:pt x="107585" y="3394"/>
                  </a:lnTo>
                  <a:lnTo>
                    <a:pt x="106316" y="4043"/>
                  </a:lnTo>
                  <a:lnTo>
                    <a:pt x="105047" y="4751"/>
                  </a:lnTo>
                  <a:lnTo>
                    <a:pt x="103749" y="5519"/>
                  </a:lnTo>
                  <a:lnTo>
                    <a:pt x="102480" y="6345"/>
                  </a:lnTo>
                  <a:lnTo>
                    <a:pt x="101182" y="7260"/>
                  </a:lnTo>
                  <a:lnTo>
                    <a:pt x="100975" y="7466"/>
                  </a:lnTo>
                  <a:lnTo>
                    <a:pt x="100739" y="7673"/>
                  </a:lnTo>
                  <a:lnTo>
                    <a:pt x="100297" y="8145"/>
                  </a:lnTo>
                  <a:lnTo>
                    <a:pt x="99884" y="8676"/>
                  </a:lnTo>
                  <a:lnTo>
                    <a:pt x="99471" y="9266"/>
                  </a:lnTo>
                  <a:lnTo>
                    <a:pt x="98615" y="10417"/>
                  </a:lnTo>
                  <a:lnTo>
                    <a:pt x="98202" y="10948"/>
                  </a:lnTo>
                  <a:lnTo>
                    <a:pt x="97759" y="11420"/>
                  </a:lnTo>
                  <a:lnTo>
                    <a:pt x="94661" y="14430"/>
                  </a:lnTo>
                  <a:lnTo>
                    <a:pt x="92949" y="16082"/>
                  </a:lnTo>
                  <a:lnTo>
                    <a:pt x="91179" y="17764"/>
                  </a:lnTo>
                  <a:lnTo>
                    <a:pt x="89320" y="19446"/>
                  </a:lnTo>
                  <a:lnTo>
                    <a:pt x="87461" y="21158"/>
                  </a:lnTo>
                  <a:lnTo>
                    <a:pt x="85632" y="22810"/>
                  </a:lnTo>
                  <a:lnTo>
                    <a:pt x="83773" y="24403"/>
                  </a:lnTo>
                  <a:lnTo>
                    <a:pt x="82002" y="25938"/>
                  </a:lnTo>
                  <a:lnTo>
                    <a:pt x="80291" y="27325"/>
                  </a:lnTo>
                  <a:lnTo>
                    <a:pt x="78697" y="28593"/>
                  </a:lnTo>
                  <a:lnTo>
                    <a:pt x="77222" y="29685"/>
                  </a:lnTo>
                  <a:lnTo>
                    <a:pt x="76543" y="30157"/>
                  </a:lnTo>
                  <a:lnTo>
                    <a:pt x="75894" y="30570"/>
                  </a:lnTo>
                  <a:lnTo>
                    <a:pt x="75304" y="30924"/>
                  </a:lnTo>
                  <a:lnTo>
                    <a:pt x="74743" y="31249"/>
                  </a:lnTo>
                  <a:lnTo>
                    <a:pt x="74271" y="31485"/>
                  </a:lnTo>
                  <a:lnTo>
                    <a:pt x="73799" y="31662"/>
                  </a:lnTo>
                  <a:lnTo>
                    <a:pt x="73415" y="31780"/>
                  </a:lnTo>
                  <a:lnTo>
                    <a:pt x="73091" y="31810"/>
                  </a:lnTo>
                  <a:lnTo>
                    <a:pt x="72088" y="31869"/>
                  </a:lnTo>
                  <a:lnTo>
                    <a:pt x="70347" y="31987"/>
                  </a:lnTo>
                  <a:lnTo>
                    <a:pt x="67957" y="32193"/>
                  </a:lnTo>
                  <a:lnTo>
                    <a:pt x="64976" y="32488"/>
                  </a:lnTo>
                  <a:lnTo>
                    <a:pt x="61553" y="32901"/>
                  </a:lnTo>
                  <a:lnTo>
                    <a:pt x="57717" y="33403"/>
                  </a:lnTo>
                  <a:lnTo>
                    <a:pt x="53616" y="33993"/>
                  </a:lnTo>
                  <a:lnTo>
                    <a:pt x="51491" y="34318"/>
                  </a:lnTo>
                  <a:lnTo>
                    <a:pt x="49308" y="34672"/>
                  </a:lnTo>
                  <a:lnTo>
                    <a:pt x="47095" y="35055"/>
                  </a:lnTo>
                  <a:lnTo>
                    <a:pt x="44882" y="35469"/>
                  </a:lnTo>
                  <a:lnTo>
                    <a:pt x="42639" y="35911"/>
                  </a:lnTo>
                  <a:lnTo>
                    <a:pt x="40426" y="36383"/>
                  </a:lnTo>
                  <a:lnTo>
                    <a:pt x="38243" y="36885"/>
                  </a:lnTo>
                  <a:lnTo>
                    <a:pt x="36059" y="37416"/>
                  </a:lnTo>
                  <a:lnTo>
                    <a:pt x="33935" y="37977"/>
                  </a:lnTo>
                  <a:lnTo>
                    <a:pt x="31839" y="38537"/>
                  </a:lnTo>
                  <a:lnTo>
                    <a:pt x="29833" y="39157"/>
                  </a:lnTo>
                  <a:lnTo>
                    <a:pt x="27885" y="39806"/>
                  </a:lnTo>
                  <a:lnTo>
                    <a:pt x="26027" y="40485"/>
                  </a:lnTo>
                  <a:lnTo>
                    <a:pt x="24256" y="41163"/>
                  </a:lnTo>
                  <a:lnTo>
                    <a:pt x="23430" y="41547"/>
                  </a:lnTo>
                  <a:lnTo>
                    <a:pt x="22604" y="41901"/>
                  </a:lnTo>
                  <a:lnTo>
                    <a:pt x="21836" y="42285"/>
                  </a:lnTo>
                  <a:lnTo>
                    <a:pt x="21069" y="42668"/>
                  </a:lnTo>
                  <a:lnTo>
                    <a:pt x="20361" y="43081"/>
                  </a:lnTo>
                  <a:lnTo>
                    <a:pt x="19682" y="43465"/>
                  </a:lnTo>
                  <a:lnTo>
                    <a:pt x="19033" y="43878"/>
                  </a:lnTo>
                  <a:lnTo>
                    <a:pt x="18414" y="44321"/>
                  </a:lnTo>
                  <a:lnTo>
                    <a:pt x="16555" y="45649"/>
                  </a:lnTo>
                  <a:lnTo>
                    <a:pt x="14902" y="46917"/>
                  </a:lnTo>
                  <a:lnTo>
                    <a:pt x="13279" y="48245"/>
                  </a:lnTo>
                  <a:lnTo>
                    <a:pt x="11863" y="49485"/>
                  </a:lnTo>
                  <a:lnTo>
                    <a:pt x="10624" y="50635"/>
                  </a:lnTo>
                  <a:lnTo>
                    <a:pt x="10092" y="51166"/>
                  </a:lnTo>
                  <a:lnTo>
                    <a:pt x="9591" y="51668"/>
                  </a:lnTo>
                  <a:lnTo>
                    <a:pt x="8971" y="52376"/>
                  </a:lnTo>
                  <a:lnTo>
                    <a:pt x="8971" y="52406"/>
                  </a:lnTo>
                  <a:lnTo>
                    <a:pt x="8411" y="53055"/>
                  </a:lnTo>
                  <a:lnTo>
                    <a:pt x="8145" y="53380"/>
                  </a:lnTo>
                  <a:lnTo>
                    <a:pt x="7702" y="54029"/>
                  </a:lnTo>
                  <a:lnTo>
                    <a:pt x="7319" y="54619"/>
                  </a:lnTo>
                  <a:lnTo>
                    <a:pt x="6994" y="55209"/>
                  </a:lnTo>
                  <a:lnTo>
                    <a:pt x="6699" y="55770"/>
                  </a:lnTo>
                  <a:lnTo>
                    <a:pt x="6552" y="56153"/>
                  </a:lnTo>
                  <a:lnTo>
                    <a:pt x="6522" y="56212"/>
                  </a:lnTo>
                  <a:lnTo>
                    <a:pt x="6434" y="56478"/>
                  </a:lnTo>
                  <a:lnTo>
                    <a:pt x="6286" y="56950"/>
                  </a:lnTo>
                  <a:lnTo>
                    <a:pt x="6227" y="57186"/>
                  </a:lnTo>
                  <a:lnTo>
                    <a:pt x="6168" y="57422"/>
                  </a:lnTo>
                  <a:lnTo>
                    <a:pt x="6050" y="57865"/>
                  </a:lnTo>
                  <a:lnTo>
                    <a:pt x="6020" y="58071"/>
                  </a:lnTo>
                  <a:lnTo>
                    <a:pt x="5991" y="58278"/>
                  </a:lnTo>
                  <a:lnTo>
                    <a:pt x="5961" y="58455"/>
                  </a:lnTo>
                  <a:lnTo>
                    <a:pt x="5932" y="58868"/>
                  </a:lnTo>
                  <a:lnTo>
                    <a:pt x="5902" y="59015"/>
                  </a:lnTo>
                  <a:lnTo>
                    <a:pt x="5873" y="59340"/>
                  </a:lnTo>
                  <a:lnTo>
                    <a:pt x="5843" y="59606"/>
                  </a:lnTo>
                  <a:lnTo>
                    <a:pt x="5814" y="59901"/>
                  </a:lnTo>
                  <a:lnTo>
                    <a:pt x="5755" y="60255"/>
                  </a:lnTo>
                  <a:lnTo>
                    <a:pt x="5637" y="60579"/>
                  </a:lnTo>
                  <a:lnTo>
                    <a:pt x="5519" y="60904"/>
                  </a:lnTo>
                  <a:lnTo>
                    <a:pt x="5342" y="61228"/>
                  </a:lnTo>
                  <a:lnTo>
                    <a:pt x="5165" y="61553"/>
                  </a:lnTo>
                  <a:lnTo>
                    <a:pt x="4958" y="61848"/>
                  </a:lnTo>
                  <a:lnTo>
                    <a:pt x="4722" y="62143"/>
                  </a:lnTo>
                  <a:lnTo>
                    <a:pt x="4457" y="62438"/>
                  </a:lnTo>
                  <a:lnTo>
                    <a:pt x="3778" y="63146"/>
                  </a:lnTo>
                  <a:lnTo>
                    <a:pt x="3040" y="63855"/>
                  </a:lnTo>
                  <a:lnTo>
                    <a:pt x="2273" y="64533"/>
                  </a:lnTo>
                  <a:lnTo>
                    <a:pt x="1565" y="65241"/>
                  </a:lnTo>
                  <a:lnTo>
                    <a:pt x="1240" y="65596"/>
                  </a:lnTo>
                  <a:lnTo>
                    <a:pt x="945" y="65950"/>
                  </a:lnTo>
                  <a:lnTo>
                    <a:pt x="680" y="66333"/>
                  </a:lnTo>
                  <a:lnTo>
                    <a:pt x="444" y="66687"/>
                  </a:lnTo>
                  <a:lnTo>
                    <a:pt x="267" y="67071"/>
                  </a:lnTo>
                  <a:lnTo>
                    <a:pt x="119" y="67484"/>
                  </a:lnTo>
                  <a:lnTo>
                    <a:pt x="30" y="67868"/>
                  </a:lnTo>
                  <a:lnTo>
                    <a:pt x="1" y="68281"/>
                  </a:lnTo>
                  <a:lnTo>
                    <a:pt x="30" y="74920"/>
                  </a:lnTo>
                  <a:lnTo>
                    <a:pt x="30" y="75038"/>
                  </a:lnTo>
                  <a:lnTo>
                    <a:pt x="89" y="75126"/>
                  </a:lnTo>
                  <a:lnTo>
                    <a:pt x="178" y="75244"/>
                  </a:lnTo>
                  <a:lnTo>
                    <a:pt x="267" y="75333"/>
                  </a:lnTo>
                  <a:lnTo>
                    <a:pt x="562" y="75480"/>
                  </a:lnTo>
                  <a:lnTo>
                    <a:pt x="945" y="75658"/>
                  </a:lnTo>
                  <a:lnTo>
                    <a:pt x="1417" y="75776"/>
                  </a:lnTo>
                  <a:lnTo>
                    <a:pt x="1948" y="75923"/>
                  </a:lnTo>
                  <a:lnTo>
                    <a:pt x="3158" y="76159"/>
                  </a:lnTo>
                  <a:lnTo>
                    <a:pt x="4457" y="76484"/>
                  </a:lnTo>
                  <a:lnTo>
                    <a:pt x="5106" y="76661"/>
                  </a:lnTo>
                  <a:lnTo>
                    <a:pt x="5755" y="76867"/>
                  </a:lnTo>
                  <a:lnTo>
                    <a:pt x="6345" y="77103"/>
                  </a:lnTo>
                  <a:lnTo>
                    <a:pt x="6906" y="77369"/>
                  </a:lnTo>
                  <a:lnTo>
                    <a:pt x="7171" y="77516"/>
                  </a:lnTo>
                  <a:lnTo>
                    <a:pt x="7407" y="77694"/>
                  </a:lnTo>
                  <a:lnTo>
                    <a:pt x="7643" y="77871"/>
                  </a:lnTo>
                  <a:lnTo>
                    <a:pt x="7850" y="78048"/>
                  </a:lnTo>
                  <a:lnTo>
                    <a:pt x="8234" y="78490"/>
                  </a:lnTo>
                  <a:lnTo>
                    <a:pt x="8647" y="79021"/>
                  </a:lnTo>
                  <a:lnTo>
                    <a:pt x="9060" y="79611"/>
                  </a:lnTo>
                  <a:lnTo>
                    <a:pt x="9443" y="80231"/>
                  </a:lnTo>
                  <a:lnTo>
                    <a:pt x="9797" y="80939"/>
                  </a:lnTo>
                  <a:lnTo>
                    <a:pt x="10122" y="81647"/>
                  </a:lnTo>
                  <a:lnTo>
                    <a:pt x="10417" y="82356"/>
                  </a:lnTo>
                  <a:lnTo>
                    <a:pt x="10653" y="83064"/>
                  </a:lnTo>
                  <a:lnTo>
                    <a:pt x="10830" y="83743"/>
                  </a:lnTo>
                  <a:lnTo>
                    <a:pt x="10919" y="84362"/>
                  </a:lnTo>
                  <a:lnTo>
                    <a:pt x="10948" y="84687"/>
                  </a:lnTo>
                  <a:lnTo>
                    <a:pt x="10948" y="84952"/>
                  </a:lnTo>
                  <a:lnTo>
                    <a:pt x="10919" y="85218"/>
                  </a:lnTo>
                  <a:lnTo>
                    <a:pt x="10889" y="85483"/>
                  </a:lnTo>
                  <a:lnTo>
                    <a:pt x="10830" y="85690"/>
                  </a:lnTo>
                  <a:lnTo>
                    <a:pt x="10742" y="85897"/>
                  </a:lnTo>
                  <a:lnTo>
                    <a:pt x="10624" y="86074"/>
                  </a:lnTo>
                  <a:lnTo>
                    <a:pt x="10476" y="86221"/>
                  </a:lnTo>
                  <a:lnTo>
                    <a:pt x="10299" y="86339"/>
                  </a:lnTo>
                  <a:lnTo>
                    <a:pt x="10092" y="86428"/>
                  </a:lnTo>
                  <a:lnTo>
                    <a:pt x="9856" y="86487"/>
                  </a:lnTo>
                  <a:lnTo>
                    <a:pt x="9591" y="86516"/>
                  </a:lnTo>
                  <a:lnTo>
                    <a:pt x="3217" y="86516"/>
                  </a:lnTo>
                  <a:lnTo>
                    <a:pt x="2952" y="86546"/>
                  </a:lnTo>
                  <a:lnTo>
                    <a:pt x="2716" y="86605"/>
                  </a:lnTo>
                  <a:lnTo>
                    <a:pt x="2480" y="86664"/>
                  </a:lnTo>
                  <a:lnTo>
                    <a:pt x="2273" y="86782"/>
                  </a:lnTo>
                  <a:lnTo>
                    <a:pt x="2096" y="86929"/>
                  </a:lnTo>
                  <a:lnTo>
                    <a:pt x="1919" y="87077"/>
                  </a:lnTo>
                  <a:lnTo>
                    <a:pt x="1742" y="87283"/>
                  </a:lnTo>
                  <a:lnTo>
                    <a:pt x="1594" y="87490"/>
                  </a:lnTo>
                  <a:lnTo>
                    <a:pt x="1476" y="87696"/>
                  </a:lnTo>
                  <a:lnTo>
                    <a:pt x="1358" y="87933"/>
                  </a:lnTo>
                  <a:lnTo>
                    <a:pt x="1270" y="88198"/>
                  </a:lnTo>
                  <a:lnTo>
                    <a:pt x="1181" y="88464"/>
                  </a:lnTo>
                  <a:lnTo>
                    <a:pt x="1122" y="88729"/>
                  </a:lnTo>
                  <a:lnTo>
                    <a:pt x="1093" y="88995"/>
                  </a:lnTo>
                  <a:lnTo>
                    <a:pt x="1063" y="89290"/>
                  </a:lnTo>
                  <a:lnTo>
                    <a:pt x="1034" y="89555"/>
                  </a:lnTo>
                  <a:lnTo>
                    <a:pt x="1063" y="89880"/>
                  </a:lnTo>
                  <a:lnTo>
                    <a:pt x="1093" y="90205"/>
                  </a:lnTo>
                  <a:lnTo>
                    <a:pt x="1152" y="90588"/>
                  </a:lnTo>
                  <a:lnTo>
                    <a:pt x="1270" y="91001"/>
                  </a:lnTo>
                  <a:lnTo>
                    <a:pt x="1417" y="91414"/>
                  </a:lnTo>
                  <a:lnTo>
                    <a:pt x="1653" y="91857"/>
                  </a:lnTo>
                  <a:lnTo>
                    <a:pt x="1919" y="92270"/>
                  </a:lnTo>
                  <a:lnTo>
                    <a:pt x="2244" y="92683"/>
                  </a:lnTo>
                  <a:lnTo>
                    <a:pt x="2450" y="92890"/>
                  </a:lnTo>
                  <a:lnTo>
                    <a:pt x="2686" y="93096"/>
                  </a:lnTo>
                  <a:lnTo>
                    <a:pt x="2922" y="93273"/>
                  </a:lnTo>
                  <a:lnTo>
                    <a:pt x="3188" y="93450"/>
                  </a:lnTo>
                  <a:lnTo>
                    <a:pt x="3453" y="93627"/>
                  </a:lnTo>
                  <a:lnTo>
                    <a:pt x="3778" y="93805"/>
                  </a:lnTo>
                  <a:lnTo>
                    <a:pt x="4102" y="93952"/>
                  </a:lnTo>
                  <a:lnTo>
                    <a:pt x="4457" y="94070"/>
                  </a:lnTo>
                  <a:lnTo>
                    <a:pt x="4840" y="94218"/>
                  </a:lnTo>
                  <a:lnTo>
                    <a:pt x="5253" y="94336"/>
                  </a:lnTo>
                  <a:lnTo>
                    <a:pt x="5696" y="94424"/>
                  </a:lnTo>
                  <a:lnTo>
                    <a:pt x="6168" y="94513"/>
                  </a:lnTo>
                  <a:lnTo>
                    <a:pt x="6670" y="94572"/>
                  </a:lnTo>
                  <a:lnTo>
                    <a:pt x="7201" y="94631"/>
                  </a:lnTo>
                  <a:lnTo>
                    <a:pt x="7791" y="94660"/>
                  </a:lnTo>
                  <a:lnTo>
                    <a:pt x="8381" y="94660"/>
                  </a:lnTo>
                  <a:lnTo>
                    <a:pt x="21718" y="94631"/>
                  </a:lnTo>
                  <a:lnTo>
                    <a:pt x="23046" y="94395"/>
                  </a:lnTo>
                  <a:lnTo>
                    <a:pt x="24463" y="94188"/>
                  </a:lnTo>
                  <a:lnTo>
                    <a:pt x="25938" y="94011"/>
                  </a:lnTo>
                  <a:lnTo>
                    <a:pt x="27443" y="93864"/>
                  </a:lnTo>
                  <a:lnTo>
                    <a:pt x="29036" y="93745"/>
                  </a:lnTo>
                  <a:lnTo>
                    <a:pt x="30659" y="93657"/>
                  </a:lnTo>
                  <a:lnTo>
                    <a:pt x="32312" y="93568"/>
                  </a:lnTo>
                  <a:lnTo>
                    <a:pt x="34053" y="93480"/>
                  </a:lnTo>
                  <a:lnTo>
                    <a:pt x="37623" y="93391"/>
                  </a:lnTo>
                  <a:lnTo>
                    <a:pt x="41370" y="93332"/>
                  </a:lnTo>
                  <a:lnTo>
                    <a:pt x="45265" y="93303"/>
                  </a:lnTo>
                  <a:lnTo>
                    <a:pt x="49278" y="93273"/>
                  </a:lnTo>
                  <a:lnTo>
                    <a:pt x="52259" y="93273"/>
                  </a:lnTo>
                  <a:lnTo>
                    <a:pt x="55268" y="93303"/>
                  </a:lnTo>
                  <a:lnTo>
                    <a:pt x="58367" y="93332"/>
                  </a:lnTo>
                  <a:lnTo>
                    <a:pt x="61524" y="93421"/>
                  </a:lnTo>
                  <a:lnTo>
                    <a:pt x="64711" y="93568"/>
                  </a:lnTo>
                  <a:lnTo>
                    <a:pt x="66334" y="93657"/>
                  </a:lnTo>
                  <a:lnTo>
                    <a:pt x="67927" y="93775"/>
                  </a:lnTo>
                  <a:lnTo>
                    <a:pt x="69579" y="93923"/>
                  </a:lnTo>
                  <a:lnTo>
                    <a:pt x="71202" y="94070"/>
                  </a:lnTo>
                  <a:lnTo>
                    <a:pt x="72855" y="94247"/>
                  </a:lnTo>
                  <a:lnTo>
                    <a:pt x="74507" y="94454"/>
                  </a:lnTo>
                  <a:lnTo>
                    <a:pt x="208560" y="94070"/>
                  </a:lnTo>
                  <a:lnTo>
                    <a:pt x="210359" y="93834"/>
                  </a:lnTo>
                  <a:lnTo>
                    <a:pt x="212071" y="93598"/>
                  </a:lnTo>
                  <a:lnTo>
                    <a:pt x="215169" y="93096"/>
                  </a:lnTo>
                  <a:lnTo>
                    <a:pt x="217854" y="92624"/>
                  </a:lnTo>
                  <a:lnTo>
                    <a:pt x="220097" y="92182"/>
                  </a:lnTo>
                  <a:lnTo>
                    <a:pt x="221867" y="91798"/>
                  </a:lnTo>
                  <a:lnTo>
                    <a:pt x="223136" y="91503"/>
                  </a:lnTo>
                  <a:lnTo>
                    <a:pt x="224198" y="91237"/>
                  </a:lnTo>
                  <a:lnTo>
                    <a:pt x="224671" y="90972"/>
                  </a:lnTo>
                  <a:lnTo>
                    <a:pt x="225231" y="90647"/>
                  </a:lnTo>
                  <a:lnTo>
                    <a:pt x="225998" y="90234"/>
                  </a:lnTo>
                  <a:lnTo>
                    <a:pt x="226972" y="89762"/>
                  </a:lnTo>
                  <a:lnTo>
                    <a:pt x="228123" y="89201"/>
                  </a:lnTo>
                  <a:lnTo>
                    <a:pt x="229451" y="88641"/>
                  </a:lnTo>
                  <a:lnTo>
                    <a:pt x="230926" y="88021"/>
                  </a:lnTo>
                  <a:lnTo>
                    <a:pt x="232520" y="87431"/>
                  </a:lnTo>
                  <a:lnTo>
                    <a:pt x="234260" y="86841"/>
                  </a:lnTo>
                  <a:lnTo>
                    <a:pt x="235175" y="86546"/>
                  </a:lnTo>
                  <a:lnTo>
                    <a:pt x="236119" y="86280"/>
                  </a:lnTo>
                  <a:lnTo>
                    <a:pt x="237093" y="86044"/>
                  </a:lnTo>
                  <a:lnTo>
                    <a:pt x="238096" y="85808"/>
                  </a:lnTo>
                  <a:lnTo>
                    <a:pt x="239100" y="85572"/>
                  </a:lnTo>
                  <a:lnTo>
                    <a:pt x="240132" y="85395"/>
                  </a:lnTo>
                  <a:lnTo>
                    <a:pt x="241195" y="85218"/>
                  </a:lnTo>
                  <a:lnTo>
                    <a:pt x="242257" y="85070"/>
                  </a:lnTo>
                  <a:lnTo>
                    <a:pt x="243349" y="84952"/>
                  </a:lnTo>
                  <a:lnTo>
                    <a:pt x="244470" y="84864"/>
                  </a:lnTo>
                  <a:lnTo>
                    <a:pt x="245591" y="84805"/>
                  </a:lnTo>
                  <a:lnTo>
                    <a:pt x="246713" y="84775"/>
                  </a:lnTo>
                  <a:lnTo>
                    <a:pt x="249309" y="84805"/>
                  </a:lnTo>
                  <a:lnTo>
                    <a:pt x="251670" y="84864"/>
                  </a:lnTo>
                  <a:lnTo>
                    <a:pt x="252762" y="84923"/>
                  </a:lnTo>
                  <a:lnTo>
                    <a:pt x="253794" y="84982"/>
                  </a:lnTo>
                  <a:lnTo>
                    <a:pt x="254798" y="85070"/>
                  </a:lnTo>
                  <a:lnTo>
                    <a:pt x="255712" y="85159"/>
                  </a:lnTo>
                  <a:lnTo>
                    <a:pt x="256598" y="85277"/>
                  </a:lnTo>
                  <a:lnTo>
                    <a:pt x="257424" y="85424"/>
                  </a:lnTo>
                  <a:lnTo>
                    <a:pt x="258191" y="85572"/>
                  </a:lnTo>
                  <a:lnTo>
                    <a:pt x="258929" y="85749"/>
                  </a:lnTo>
                  <a:lnTo>
                    <a:pt x="259607" y="85926"/>
                  </a:lnTo>
                  <a:lnTo>
                    <a:pt x="260227" y="86133"/>
                  </a:lnTo>
                  <a:lnTo>
                    <a:pt x="260788" y="86369"/>
                  </a:lnTo>
                  <a:lnTo>
                    <a:pt x="261319" y="86605"/>
                  </a:lnTo>
                  <a:lnTo>
                    <a:pt x="265686" y="86605"/>
                  </a:lnTo>
                  <a:lnTo>
                    <a:pt x="266010" y="86575"/>
                  </a:lnTo>
                  <a:lnTo>
                    <a:pt x="266306" y="86546"/>
                  </a:lnTo>
                  <a:lnTo>
                    <a:pt x="266630" y="86487"/>
                  </a:lnTo>
                  <a:lnTo>
                    <a:pt x="266984" y="86398"/>
                  </a:lnTo>
                  <a:lnTo>
                    <a:pt x="267663" y="86192"/>
                  </a:lnTo>
                  <a:lnTo>
                    <a:pt x="268371" y="85897"/>
                  </a:lnTo>
                  <a:lnTo>
                    <a:pt x="269079" y="85542"/>
                  </a:lnTo>
                  <a:lnTo>
                    <a:pt x="269817" y="85129"/>
                  </a:lnTo>
                  <a:lnTo>
                    <a:pt x="270496" y="84687"/>
                  </a:lnTo>
                  <a:lnTo>
                    <a:pt x="271174" y="84185"/>
                  </a:lnTo>
                  <a:lnTo>
                    <a:pt x="271823" y="83654"/>
                  </a:lnTo>
                  <a:lnTo>
                    <a:pt x="272414" y="83093"/>
                  </a:lnTo>
                  <a:lnTo>
                    <a:pt x="272945" y="82533"/>
                  </a:lnTo>
                  <a:lnTo>
                    <a:pt x="273387" y="81943"/>
                  </a:lnTo>
                  <a:lnTo>
                    <a:pt x="273594" y="81677"/>
                  </a:lnTo>
                  <a:lnTo>
                    <a:pt x="273771" y="81382"/>
                  </a:lnTo>
                  <a:lnTo>
                    <a:pt x="273918" y="81116"/>
                  </a:lnTo>
                  <a:lnTo>
                    <a:pt x="274037" y="80821"/>
                  </a:lnTo>
                  <a:lnTo>
                    <a:pt x="274155" y="80556"/>
                  </a:lnTo>
                  <a:lnTo>
                    <a:pt x="274214" y="80290"/>
                  </a:lnTo>
                  <a:lnTo>
                    <a:pt x="274273" y="80025"/>
                  </a:lnTo>
                  <a:lnTo>
                    <a:pt x="274273" y="79759"/>
                  </a:lnTo>
                  <a:lnTo>
                    <a:pt x="274243" y="63973"/>
                  </a:lnTo>
                  <a:lnTo>
                    <a:pt x="274214" y="63825"/>
                  </a:lnTo>
                  <a:lnTo>
                    <a:pt x="274184" y="63648"/>
                  </a:lnTo>
                  <a:lnTo>
                    <a:pt x="274096" y="63501"/>
                  </a:lnTo>
                  <a:lnTo>
                    <a:pt x="273977" y="63294"/>
                  </a:lnTo>
                  <a:lnTo>
                    <a:pt x="273682" y="62910"/>
                  </a:lnTo>
                  <a:lnTo>
                    <a:pt x="273299" y="62497"/>
                  </a:lnTo>
                  <a:lnTo>
                    <a:pt x="272827" y="62055"/>
                  </a:lnTo>
                  <a:lnTo>
                    <a:pt x="272296" y="61583"/>
                  </a:lnTo>
                  <a:lnTo>
                    <a:pt x="271204" y="60579"/>
                  </a:lnTo>
                  <a:lnTo>
                    <a:pt x="270614" y="60048"/>
                  </a:lnTo>
                  <a:lnTo>
                    <a:pt x="270083" y="59488"/>
                  </a:lnTo>
                  <a:lnTo>
                    <a:pt x="269551" y="58956"/>
                  </a:lnTo>
                  <a:lnTo>
                    <a:pt x="269079" y="58396"/>
                  </a:lnTo>
                  <a:lnTo>
                    <a:pt x="268696" y="57865"/>
                  </a:lnTo>
                  <a:lnTo>
                    <a:pt x="268548" y="57570"/>
                  </a:lnTo>
                  <a:lnTo>
                    <a:pt x="268401" y="57304"/>
                  </a:lnTo>
                  <a:lnTo>
                    <a:pt x="268283" y="57038"/>
                  </a:lnTo>
                  <a:lnTo>
                    <a:pt x="268194" y="56773"/>
                  </a:lnTo>
                  <a:lnTo>
                    <a:pt x="268165" y="56507"/>
                  </a:lnTo>
                  <a:lnTo>
                    <a:pt x="268135" y="56242"/>
                  </a:lnTo>
                  <a:lnTo>
                    <a:pt x="268076" y="37239"/>
                  </a:lnTo>
                  <a:lnTo>
                    <a:pt x="268076" y="37091"/>
                  </a:lnTo>
                  <a:lnTo>
                    <a:pt x="268017" y="36885"/>
                  </a:lnTo>
                  <a:lnTo>
                    <a:pt x="267781" y="36354"/>
                  </a:lnTo>
                  <a:lnTo>
                    <a:pt x="267427" y="35705"/>
                  </a:lnTo>
                  <a:lnTo>
                    <a:pt x="266955" y="34908"/>
                  </a:lnTo>
                  <a:lnTo>
                    <a:pt x="266365" y="33993"/>
                  </a:lnTo>
                  <a:lnTo>
                    <a:pt x="265686" y="32990"/>
                  </a:lnTo>
                  <a:lnTo>
                    <a:pt x="264919" y="31869"/>
                  </a:lnTo>
                  <a:lnTo>
                    <a:pt x="264033" y="30659"/>
                  </a:lnTo>
                  <a:lnTo>
                    <a:pt x="263532" y="30010"/>
                  </a:lnTo>
                  <a:lnTo>
                    <a:pt x="262971" y="29331"/>
                  </a:lnTo>
                  <a:lnTo>
                    <a:pt x="262381" y="28652"/>
                  </a:lnTo>
                  <a:lnTo>
                    <a:pt x="261732" y="27944"/>
                  </a:lnTo>
                  <a:lnTo>
                    <a:pt x="260404" y="26528"/>
                  </a:lnTo>
                  <a:lnTo>
                    <a:pt x="258958" y="25112"/>
                  </a:lnTo>
                  <a:lnTo>
                    <a:pt x="257512" y="23636"/>
                  </a:lnTo>
                  <a:lnTo>
                    <a:pt x="256037" y="22131"/>
                  </a:lnTo>
                  <a:lnTo>
                    <a:pt x="255329" y="21364"/>
                  </a:lnTo>
                  <a:lnTo>
                    <a:pt x="254650" y="20597"/>
                  </a:lnTo>
                  <a:lnTo>
                    <a:pt x="253971" y="19830"/>
                  </a:lnTo>
                  <a:lnTo>
                    <a:pt x="253322" y="19063"/>
                  </a:lnTo>
                  <a:lnTo>
                    <a:pt x="252526" y="18030"/>
                  </a:lnTo>
                  <a:lnTo>
                    <a:pt x="251758" y="17027"/>
                  </a:lnTo>
                  <a:lnTo>
                    <a:pt x="251050" y="16023"/>
                  </a:lnTo>
                  <a:lnTo>
                    <a:pt x="250342" y="15050"/>
                  </a:lnTo>
                  <a:lnTo>
                    <a:pt x="249073" y="13132"/>
                  </a:lnTo>
                  <a:lnTo>
                    <a:pt x="247922" y="11332"/>
                  </a:lnTo>
                  <a:lnTo>
                    <a:pt x="246004" y="8322"/>
                  </a:lnTo>
                  <a:lnTo>
                    <a:pt x="245237" y="7171"/>
                  </a:lnTo>
                  <a:lnTo>
                    <a:pt x="244883" y="6699"/>
                  </a:lnTo>
                  <a:lnTo>
                    <a:pt x="244588" y="6315"/>
                  </a:lnTo>
                  <a:lnTo>
                    <a:pt x="243998" y="5666"/>
                  </a:lnTo>
                  <a:lnTo>
                    <a:pt x="243850" y="5489"/>
                  </a:lnTo>
                  <a:lnTo>
                    <a:pt x="243732" y="5342"/>
                  </a:lnTo>
                  <a:lnTo>
                    <a:pt x="243673" y="5194"/>
                  </a:lnTo>
                  <a:lnTo>
                    <a:pt x="243614" y="5076"/>
                  </a:lnTo>
                  <a:lnTo>
                    <a:pt x="243614" y="4958"/>
                  </a:lnTo>
                  <a:lnTo>
                    <a:pt x="243614" y="4840"/>
                  </a:lnTo>
                  <a:lnTo>
                    <a:pt x="243644" y="4722"/>
                  </a:lnTo>
                  <a:lnTo>
                    <a:pt x="243703" y="4604"/>
                  </a:lnTo>
                  <a:lnTo>
                    <a:pt x="243791" y="4515"/>
                  </a:lnTo>
                  <a:lnTo>
                    <a:pt x="243880" y="4427"/>
                  </a:lnTo>
                  <a:lnTo>
                    <a:pt x="244116" y="4279"/>
                  </a:lnTo>
                  <a:lnTo>
                    <a:pt x="244411" y="4132"/>
                  </a:lnTo>
                  <a:lnTo>
                    <a:pt x="244736" y="3984"/>
                  </a:lnTo>
                  <a:lnTo>
                    <a:pt x="245414" y="3748"/>
                  </a:lnTo>
                  <a:lnTo>
                    <a:pt x="246063" y="3512"/>
                  </a:lnTo>
                  <a:lnTo>
                    <a:pt x="246359" y="3394"/>
                  </a:lnTo>
                  <a:lnTo>
                    <a:pt x="246565" y="3247"/>
                  </a:lnTo>
                  <a:lnTo>
                    <a:pt x="246624" y="3158"/>
                  </a:lnTo>
                  <a:lnTo>
                    <a:pt x="246683" y="3070"/>
                  </a:lnTo>
                  <a:lnTo>
                    <a:pt x="246742" y="2981"/>
                  </a:lnTo>
                  <a:lnTo>
                    <a:pt x="246742" y="2893"/>
                  </a:lnTo>
                  <a:lnTo>
                    <a:pt x="246713" y="2804"/>
                  </a:lnTo>
                  <a:lnTo>
                    <a:pt x="246624" y="2686"/>
                  </a:lnTo>
                  <a:lnTo>
                    <a:pt x="246477" y="2597"/>
                  </a:lnTo>
                  <a:lnTo>
                    <a:pt x="246300" y="2479"/>
                  </a:lnTo>
                  <a:lnTo>
                    <a:pt x="245768" y="2243"/>
                  </a:lnTo>
                  <a:lnTo>
                    <a:pt x="245090" y="2007"/>
                  </a:lnTo>
                  <a:lnTo>
                    <a:pt x="244234" y="1771"/>
                  </a:lnTo>
                  <a:lnTo>
                    <a:pt x="243290" y="1506"/>
                  </a:lnTo>
                  <a:lnTo>
                    <a:pt x="242227" y="1270"/>
                  </a:lnTo>
                  <a:lnTo>
                    <a:pt x="241077" y="1063"/>
                  </a:lnTo>
                  <a:lnTo>
                    <a:pt x="239867" y="827"/>
                  </a:lnTo>
                  <a:lnTo>
                    <a:pt x="238628" y="650"/>
                  </a:lnTo>
                  <a:lnTo>
                    <a:pt x="237388" y="443"/>
                  </a:lnTo>
                  <a:lnTo>
                    <a:pt x="236178" y="296"/>
                  </a:lnTo>
                  <a:lnTo>
                    <a:pt x="234969" y="178"/>
                  </a:lnTo>
                  <a:lnTo>
                    <a:pt x="233847" y="89"/>
                  </a:lnTo>
                  <a:lnTo>
                    <a:pt x="232785" y="30"/>
                  </a:lnTo>
                  <a:lnTo>
                    <a:pt x="231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70;p46"/>
            <p:cNvSpPr/>
            <p:nvPr/>
          </p:nvSpPr>
          <p:spPr>
            <a:xfrm flipH="1">
              <a:off x="4003040" y="2816814"/>
              <a:ext cx="442896" cy="283547"/>
            </a:xfrm>
            <a:custGeom>
              <a:avLst/>
              <a:gdLst/>
              <a:ahLst/>
              <a:cxnLst/>
              <a:rect l="l" t="t" r="r" b="b"/>
              <a:pathLst>
                <a:path w="52820" h="33816" extrusionOk="0">
                  <a:moveTo>
                    <a:pt x="26322" y="0"/>
                  </a:moveTo>
                  <a:lnTo>
                    <a:pt x="24964" y="59"/>
                  </a:lnTo>
                  <a:lnTo>
                    <a:pt x="23636" y="148"/>
                  </a:lnTo>
                  <a:lnTo>
                    <a:pt x="22309" y="325"/>
                  </a:lnTo>
                  <a:lnTo>
                    <a:pt x="21010" y="561"/>
                  </a:lnTo>
                  <a:lnTo>
                    <a:pt x="19741" y="856"/>
                  </a:lnTo>
                  <a:lnTo>
                    <a:pt x="18473" y="1240"/>
                  </a:lnTo>
                  <a:lnTo>
                    <a:pt x="17263" y="1653"/>
                  </a:lnTo>
                  <a:lnTo>
                    <a:pt x="16053" y="2125"/>
                  </a:lnTo>
                  <a:lnTo>
                    <a:pt x="14902" y="2656"/>
                  </a:lnTo>
                  <a:lnTo>
                    <a:pt x="13751" y="3246"/>
                  </a:lnTo>
                  <a:lnTo>
                    <a:pt x="12660" y="3895"/>
                  </a:lnTo>
                  <a:lnTo>
                    <a:pt x="11597" y="4574"/>
                  </a:lnTo>
                  <a:lnTo>
                    <a:pt x="10565" y="5312"/>
                  </a:lnTo>
                  <a:lnTo>
                    <a:pt x="9561" y="6108"/>
                  </a:lnTo>
                  <a:lnTo>
                    <a:pt x="8588" y="6935"/>
                  </a:lnTo>
                  <a:lnTo>
                    <a:pt x="7673" y="7820"/>
                  </a:lnTo>
                  <a:lnTo>
                    <a:pt x="6817" y="8735"/>
                  </a:lnTo>
                  <a:lnTo>
                    <a:pt x="5991" y="9679"/>
                  </a:lnTo>
                  <a:lnTo>
                    <a:pt x="5194" y="10682"/>
                  </a:lnTo>
                  <a:lnTo>
                    <a:pt x="4486" y="11715"/>
                  </a:lnTo>
                  <a:lnTo>
                    <a:pt x="3778" y="12807"/>
                  </a:lnTo>
                  <a:lnTo>
                    <a:pt x="3158" y="13898"/>
                  </a:lnTo>
                  <a:lnTo>
                    <a:pt x="2568" y="15049"/>
                  </a:lnTo>
                  <a:lnTo>
                    <a:pt x="2037" y="16229"/>
                  </a:lnTo>
                  <a:lnTo>
                    <a:pt x="1565" y="17410"/>
                  </a:lnTo>
                  <a:lnTo>
                    <a:pt x="1152" y="18649"/>
                  </a:lnTo>
                  <a:lnTo>
                    <a:pt x="827" y="19888"/>
                  </a:lnTo>
                  <a:lnTo>
                    <a:pt x="532" y="21187"/>
                  </a:lnTo>
                  <a:lnTo>
                    <a:pt x="296" y="22485"/>
                  </a:lnTo>
                  <a:lnTo>
                    <a:pt x="119" y="23783"/>
                  </a:lnTo>
                  <a:lnTo>
                    <a:pt x="30" y="25141"/>
                  </a:lnTo>
                  <a:lnTo>
                    <a:pt x="1" y="26498"/>
                  </a:lnTo>
                  <a:lnTo>
                    <a:pt x="30" y="33816"/>
                  </a:lnTo>
                  <a:lnTo>
                    <a:pt x="52819" y="33668"/>
                  </a:lnTo>
                  <a:lnTo>
                    <a:pt x="52790" y="26321"/>
                  </a:lnTo>
                  <a:lnTo>
                    <a:pt x="52760" y="24993"/>
                  </a:lnTo>
                  <a:lnTo>
                    <a:pt x="52642" y="23636"/>
                  </a:lnTo>
                  <a:lnTo>
                    <a:pt x="52495" y="22308"/>
                  </a:lnTo>
                  <a:lnTo>
                    <a:pt x="52259" y="21010"/>
                  </a:lnTo>
                  <a:lnTo>
                    <a:pt x="51934" y="19741"/>
                  </a:lnTo>
                  <a:lnTo>
                    <a:pt x="51580" y="18501"/>
                  </a:lnTo>
                  <a:lnTo>
                    <a:pt x="51167" y="17262"/>
                  </a:lnTo>
                  <a:lnTo>
                    <a:pt x="50695" y="16082"/>
                  </a:lnTo>
                  <a:lnTo>
                    <a:pt x="50164" y="14902"/>
                  </a:lnTo>
                  <a:lnTo>
                    <a:pt x="49573" y="13780"/>
                  </a:lnTo>
                  <a:lnTo>
                    <a:pt x="48924" y="12659"/>
                  </a:lnTo>
                  <a:lnTo>
                    <a:pt x="48246" y="11597"/>
                  </a:lnTo>
                  <a:lnTo>
                    <a:pt x="47508" y="10564"/>
                  </a:lnTo>
                  <a:lnTo>
                    <a:pt x="46711" y="9561"/>
                  </a:lnTo>
                  <a:lnTo>
                    <a:pt x="45885" y="8616"/>
                  </a:lnTo>
                  <a:lnTo>
                    <a:pt x="45000" y="7702"/>
                  </a:lnTo>
                  <a:lnTo>
                    <a:pt x="44085" y="6817"/>
                  </a:lnTo>
                  <a:lnTo>
                    <a:pt x="43111" y="5990"/>
                  </a:lnTo>
                  <a:lnTo>
                    <a:pt x="42138" y="5223"/>
                  </a:lnTo>
                  <a:lnTo>
                    <a:pt x="41075" y="4485"/>
                  </a:lnTo>
                  <a:lnTo>
                    <a:pt x="40013" y="3807"/>
                  </a:lnTo>
                  <a:lnTo>
                    <a:pt x="38892" y="3158"/>
                  </a:lnTo>
                  <a:lnTo>
                    <a:pt x="37770" y="2597"/>
                  </a:lnTo>
                  <a:lnTo>
                    <a:pt x="36590" y="2066"/>
                  </a:lnTo>
                  <a:lnTo>
                    <a:pt x="35380" y="1594"/>
                  </a:lnTo>
                  <a:lnTo>
                    <a:pt x="34171" y="1181"/>
                  </a:lnTo>
                  <a:lnTo>
                    <a:pt x="32902" y="827"/>
                  </a:lnTo>
                  <a:lnTo>
                    <a:pt x="31633" y="531"/>
                  </a:lnTo>
                  <a:lnTo>
                    <a:pt x="30335" y="295"/>
                  </a:lnTo>
                  <a:lnTo>
                    <a:pt x="29007" y="148"/>
                  </a:lnTo>
                  <a:lnTo>
                    <a:pt x="27679" y="30"/>
                  </a:lnTo>
                  <a:lnTo>
                    <a:pt x="263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71;p46"/>
            <p:cNvSpPr/>
            <p:nvPr/>
          </p:nvSpPr>
          <p:spPr>
            <a:xfrm flipH="1">
              <a:off x="4034962" y="2848727"/>
              <a:ext cx="379052" cy="379052"/>
            </a:xfrm>
            <a:custGeom>
              <a:avLst/>
              <a:gdLst/>
              <a:ahLst/>
              <a:cxnLst/>
              <a:rect l="l" t="t" r="r" b="b"/>
              <a:pathLst>
                <a:path w="45206" h="45206" extrusionOk="0">
                  <a:moveTo>
                    <a:pt x="22515" y="1"/>
                  </a:moveTo>
                  <a:lnTo>
                    <a:pt x="21364" y="30"/>
                  </a:lnTo>
                  <a:lnTo>
                    <a:pt x="20213" y="119"/>
                  </a:lnTo>
                  <a:lnTo>
                    <a:pt x="19092" y="266"/>
                  </a:lnTo>
                  <a:lnTo>
                    <a:pt x="17970" y="473"/>
                  </a:lnTo>
                  <a:lnTo>
                    <a:pt x="16879" y="738"/>
                  </a:lnTo>
                  <a:lnTo>
                    <a:pt x="15816" y="1034"/>
                  </a:lnTo>
                  <a:lnTo>
                    <a:pt x="14754" y="1388"/>
                  </a:lnTo>
                  <a:lnTo>
                    <a:pt x="13721" y="1801"/>
                  </a:lnTo>
                  <a:lnTo>
                    <a:pt x="12748" y="2273"/>
                  </a:lnTo>
                  <a:lnTo>
                    <a:pt x="11774" y="2774"/>
                  </a:lnTo>
                  <a:lnTo>
                    <a:pt x="10830" y="3306"/>
                  </a:lnTo>
                  <a:lnTo>
                    <a:pt x="9915" y="3896"/>
                  </a:lnTo>
                  <a:lnTo>
                    <a:pt x="9030" y="4545"/>
                  </a:lnTo>
                  <a:lnTo>
                    <a:pt x="8174" y="5194"/>
                  </a:lnTo>
                  <a:lnTo>
                    <a:pt x="7348" y="5932"/>
                  </a:lnTo>
                  <a:lnTo>
                    <a:pt x="6551" y="6669"/>
                  </a:lnTo>
                  <a:lnTo>
                    <a:pt x="5813" y="7466"/>
                  </a:lnTo>
                  <a:lnTo>
                    <a:pt x="5105" y="8292"/>
                  </a:lnTo>
                  <a:lnTo>
                    <a:pt x="4456" y="9148"/>
                  </a:lnTo>
                  <a:lnTo>
                    <a:pt x="3807" y="10033"/>
                  </a:lnTo>
                  <a:lnTo>
                    <a:pt x="3217" y="10948"/>
                  </a:lnTo>
                  <a:lnTo>
                    <a:pt x="2686" y="11892"/>
                  </a:lnTo>
                  <a:lnTo>
                    <a:pt x="2184" y="12866"/>
                  </a:lnTo>
                  <a:lnTo>
                    <a:pt x="1741" y="13869"/>
                  </a:lnTo>
                  <a:lnTo>
                    <a:pt x="1328" y="14902"/>
                  </a:lnTo>
                  <a:lnTo>
                    <a:pt x="974" y="15935"/>
                  </a:lnTo>
                  <a:lnTo>
                    <a:pt x="679" y="17026"/>
                  </a:lnTo>
                  <a:lnTo>
                    <a:pt x="443" y="18118"/>
                  </a:lnTo>
                  <a:lnTo>
                    <a:pt x="236" y="19240"/>
                  </a:lnTo>
                  <a:lnTo>
                    <a:pt x="89" y="20361"/>
                  </a:lnTo>
                  <a:lnTo>
                    <a:pt x="30" y="21512"/>
                  </a:lnTo>
                  <a:lnTo>
                    <a:pt x="0" y="22662"/>
                  </a:lnTo>
                  <a:lnTo>
                    <a:pt x="30" y="23843"/>
                  </a:lnTo>
                  <a:lnTo>
                    <a:pt x="118" y="24993"/>
                  </a:lnTo>
                  <a:lnTo>
                    <a:pt x="266" y="26115"/>
                  </a:lnTo>
                  <a:lnTo>
                    <a:pt x="472" y="27236"/>
                  </a:lnTo>
                  <a:lnTo>
                    <a:pt x="709" y="28328"/>
                  </a:lnTo>
                  <a:lnTo>
                    <a:pt x="1033" y="29390"/>
                  </a:lnTo>
                  <a:lnTo>
                    <a:pt x="1387" y="30452"/>
                  </a:lnTo>
                  <a:lnTo>
                    <a:pt x="1800" y="31456"/>
                  </a:lnTo>
                  <a:lnTo>
                    <a:pt x="2243" y="32459"/>
                  </a:lnTo>
                  <a:lnTo>
                    <a:pt x="2745" y="33433"/>
                  </a:lnTo>
                  <a:lnTo>
                    <a:pt x="3305" y="34377"/>
                  </a:lnTo>
                  <a:lnTo>
                    <a:pt x="3895" y="35292"/>
                  </a:lnTo>
                  <a:lnTo>
                    <a:pt x="4515" y="36177"/>
                  </a:lnTo>
                  <a:lnTo>
                    <a:pt x="5194" y="37032"/>
                  </a:lnTo>
                  <a:lnTo>
                    <a:pt x="5902" y="37859"/>
                  </a:lnTo>
                  <a:lnTo>
                    <a:pt x="6669" y="38626"/>
                  </a:lnTo>
                  <a:lnTo>
                    <a:pt x="7436" y="39393"/>
                  </a:lnTo>
                  <a:lnTo>
                    <a:pt x="8262" y="40101"/>
                  </a:lnTo>
                  <a:lnTo>
                    <a:pt x="9118" y="40750"/>
                  </a:lnTo>
                  <a:lnTo>
                    <a:pt x="10003" y="41370"/>
                  </a:lnTo>
                  <a:lnTo>
                    <a:pt x="10918" y="41960"/>
                  </a:lnTo>
                  <a:lnTo>
                    <a:pt x="11862" y="42521"/>
                  </a:lnTo>
                  <a:lnTo>
                    <a:pt x="12866" y="42993"/>
                  </a:lnTo>
                  <a:lnTo>
                    <a:pt x="13869" y="43465"/>
                  </a:lnTo>
                  <a:lnTo>
                    <a:pt x="14872" y="43849"/>
                  </a:lnTo>
                  <a:lnTo>
                    <a:pt x="15934" y="44203"/>
                  </a:lnTo>
                  <a:lnTo>
                    <a:pt x="16997" y="44498"/>
                  </a:lnTo>
                  <a:lnTo>
                    <a:pt x="18088" y="44763"/>
                  </a:lnTo>
                  <a:lnTo>
                    <a:pt x="19210" y="44970"/>
                  </a:lnTo>
                  <a:lnTo>
                    <a:pt x="20361" y="45088"/>
                  </a:lnTo>
                  <a:lnTo>
                    <a:pt x="21482" y="45176"/>
                  </a:lnTo>
                  <a:lnTo>
                    <a:pt x="22662" y="45206"/>
                  </a:lnTo>
                  <a:lnTo>
                    <a:pt x="23813" y="45176"/>
                  </a:lnTo>
                  <a:lnTo>
                    <a:pt x="24964" y="45088"/>
                  </a:lnTo>
                  <a:lnTo>
                    <a:pt x="26114" y="44940"/>
                  </a:lnTo>
                  <a:lnTo>
                    <a:pt x="27206" y="44734"/>
                  </a:lnTo>
                  <a:lnTo>
                    <a:pt x="28298" y="44468"/>
                  </a:lnTo>
                  <a:lnTo>
                    <a:pt x="29390" y="44173"/>
                  </a:lnTo>
                  <a:lnTo>
                    <a:pt x="30423" y="43819"/>
                  </a:lnTo>
                  <a:lnTo>
                    <a:pt x="31455" y="43406"/>
                  </a:lnTo>
                  <a:lnTo>
                    <a:pt x="32459" y="42963"/>
                  </a:lnTo>
                  <a:lnTo>
                    <a:pt x="33432" y="42462"/>
                  </a:lnTo>
                  <a:lnTo>
                    <a:pt x="34377" y="41901"/>
                  </a:lnTo>
                  <a:lnTo>
                    <a:pt x="35291" y="41311"/>
                  </a:lnTo>
                  <a:lnTo>
                    <a:pt x="36176" y="40691"/>
                  </a:lnTo>
                  <a:lnTo>
                    <a:pt x="37032" y="40013"/>
                  </a:lnTo>
                  <a:lnTo>
                    <a:pt x="37829" y="39305"/>
                  </a:lnTo>
                  <a:lnTo>
                    <a:pt x="38626" y="38537"/>
                  </a:lnTo>
                  <a:lnTo>
                    <a:pt x="39363" y="37741"/>
                  </a:lnTo>
                  <a:lnTo>
                    <a:pt x="40071" y="36944"/>
                  </a:lnTo>
                  <a:lnTo>
                    <a:pt x="40750" y="36088"/>
                  </a:lnTo>
                  <a:lnTo>
                    <a:pt x="41370" y="35173"/>
                  </a:lnTo>
                  <a:lnTo>
                    <a:pt x="41960" y="34259"/>
                  </a:lnTo>
                  <a:lnTo>
                    <a:pt x="42491" y="33315"/>
                  </a:lnTo>
                  <a:lnTo>
                    <a:pt x="42993" y="32341"/>
                  </a:lnTo>
                  <a:lnTo>
                    <a:pt x="43435" y="31338"/>
                  </a:lnTo>
                  <a:lnTo>
                    <a:pt x="43848" y="30305"/>
                  </a:lnTo>
                  <a:lnTo>
                    <a:pt x="44203" y="29272"/>
                  </a:lnTo>
                  <a:lnTo>
                    <a:pt x="44498" y="28180"/>
                  </a:lnTo>
                  <a:lnTo>
                    <a:pt x="44734" y="27088"/>
                  </a:lnTo>
                  <a:lnTo>
                    <a:pt x="44940" y="25997"/>
                  </a:lnTo>
                  <a:lnTo>
                    <a:pt x="45088" y="24846"/>
                  </a:lnTo>
                  <a:lnTo>
                    <a:pt x="45176" y="23695"/>
                  </a:lnTo>
                  <a:lnTo>
                    <a:pt x="45206" y="22544"/>
                  </a:lnTo>
                  <a:lnTo>
                    <a:pt x="45147" y="21364"/>
                  </a:lnTo>
                  <a:lnTo>
                    <a:pt x="45058" y="20243"/>
                  </a:lnTo>
                  <a:lnTo>
                    <a:pt x="44911" y="19092"/>
                  </a:lnTo>
                  <a:lnTo>
                    <a:pt x="44734" y="18000"/>
                  </a:lnTo>
                  <a:lnTo>
                    <a:pt x="44468" y="16879"/>
                  </a:lnTo>
                  <a:lnTo>
                    <a:pt x="44143" y="15817"/>
                  </a:lnTo>
                  <a:lnTo>
                    <a:pt x="43789" y="14784"/>
                  </a:lnTo>
                  <a:lnTo>
                    <a:pt x="43406" y="13751"/>
                  </a:lnTo>
                  <a:lnTo>
                    <a:pt x="42934" y="12748"/>
                  </a:lnTo>
                  <a:lnTo>
                    <a:pt x="42432" y="11774"/>
                  </a:lnTo>
                  <a:lnTo>
                    <a:pt x="41901" y="10830"/>
                  </a:lnTo>
                  <a:lnTo>
                    <a:pt x="41311" y="9915"/>
                  </a:lnTo>
                  <a:lnTo>
                    <a:pt x="40662" y="9030"/>
                  </a:lnTo>
                  <a:lnTo>
                    <a:pt x="39983" y="8174"/>
                  </a:lnTo>
                  <a:lnTo>
                    <a:pt x="39275" y="7348"/>
                  </a:lnTo>
                  <a:lnTo>
                    <a:pt x="38537" y="6581"/>
                  </a:lnTo>
                  <a:lnTo>
                    <a:pt x="37740" y="5843"/>
                  </a:lnTo>
                  <a:lnTo>
                    <a:pt x="36914" y="5135"/>
                  </a:lnTo>
                  <a:lnTo>
                    <a:pt x="36058" y="4456"/>
                  </a:lnTo>
                  <a:lnTo>
                    <a:pt x="35173" y="3837"/>
                  </a:lnTo>
                  <a:lnTo>
                    <a:pt x="34259" y="3247"/>
                  </a:lnTo>
                  <a:lnTo>
                    <a:pt x="33314" y="2715"/>
                  </a:lnTo>
                  <a:lnTo>
                    <a:pt x="32341" y="2214"/>
                  </a:lnTo>
                  <a:lnTo>
                    <a:pt x="31337" y="1742"/>
                  </a:lnTo>
                  <a:lnTo>
                    <a:pt x="30305" y="1358"/>
                  </a:lnTo>
                  <a:lnTo>
                    <a:pt x="29242" y="1004"/>
                  </a:lnTo>
                  <a:lnTo>
                    <a:pt x="28180" y="709"/>
                  </a:lnTo>
                  <a:lnTo>
                    <a:pt x="27088" y="443"/>
                  </a:lnTo>
                  <a:lnTo>
                    <a:pt x="25967" y="266"/>
                  </a:lnTo>
                  <a:lnTo>
                    <a:pt x="24846" y="119"/>
                  </a:lnTo>
                  <a:lnTo>
                    <a:pt x="23695" y="30"/>
                  </a:lnTo>
                  <a:lnTo>
                    <a:pt x="22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72;p46"/>
            <p:cNvSpPr/>
            <p:nvPr/>
          </p:nvSpPr>
          <p:spPr>
            <a:xfrm flipH="1">
              <a:off x="4091862" y="2905636"/>
              <a:ext cx="265494" cy="265243"/>
            </a:xfrm>
            <a:custGeom>
              <a:avLst/>
              <a:gdLst/>
              <a:ahLst/>
              <a:cxnLst/>
              <a:rect l="l" t="t" r="r" b="b"/>
              <a:pathLst>
                <a:path w="31663" h="31633" extrusionOk="0">
                  <a:moveTo>
                    <a:pt x="15787" y="0"/>
                  </a:moveTo>
                  <a:lnTo>
                    <a:pt x="14961" y="30"/>
                  </a:lnTo>
                  <a:lnTo>
                    <a:pt x="14164" y="89"/>
                  </a:lnTo>
                  <a:lnTo>
                    <a:pt x="13367" y="178"/>
                  </a:lnTo>
                  <a:lnTo>
                    <a:pt x="12600" y="325"/>
                  </a:lnTo>
                  <a:lnTo>
                    <a:pt x="11833" y="502"/>
                  </a:lnTo>
                  <a:lnTo>
                    <a:pt x="11095" y="709"/>
                  </a:lnTo>
                  <a:lnTo>
                    <a:pt x="10358" y="974"/>
                  </a:lnTo>
                  <a:lnTo>
                    <a:pt x="9620" y="1240"/>
                  </a:lnTo>
                  <a:lnTo>
                    <a:pt x="8941" y="1564"/>
                  </a:lnTo>
                  <a:lnTo>
                    <a:pt x="8263" y="1918"/>
                  </a:lnTo>
                  <a:lnTo>
                    <a:pt x="7584" y="2302"/>
                  </a:lnTo>
                  <a:lnTo>
                    <a:pt x="6935" y="2715"/>
                  </a:lnTo>
                  <a:lnTo>
                    <a:pt x="6315" y="3158"/>
                  </a:lnTo>
                  <a:lnTo>
                    <a:pt x="5725" y="3630"/>
                  </a:lnTo>
                  <a:lnTo>
                    <a:pt x="5164" y="4131"/>
                  </a:lnTo>
                  <a:lnTo>
                    <a:pt x="4604" y="4663"/>
                  </a:lnTo>
                  <a:lnTo>
                    <a:pt x="4102" y="5223"/>
                  </a:lnTo>
                  <a:lnTo>
                    <a:pt x="3600" y="5784"/>
                  </a:lnTo>
                  <a:lnTo>
                    <a:pt x="3128" y="6374"/>
                  </a:lnTo>
                  <a:lnTo>
                    <a:pt x="2686" y="6994"/>
                  </a:lnTo>
                  <a:lnTo>
                    <a:pt x="2273" y="7643"/>
                  </a:lnTo>
                  <a:lnTo>
                    <a:pt x="1889" y="8322"/>
                  </a:lnTo>
                  <a:lnTo>
                    <a:pt x="1535" y="9000"/>
                  </a:lnTo>
                  <a:lnTo>
                    <a:pt x="1240" y="9708"/>
                  </a:lnTo>
                  <a:lnTo>
                    <a:pt x="945" y="10417"/>
                  </a:lnTo>
                  <a:lnTo>
                    <a:pt x="709" y="11154"/>
                  </a:lnTo>
                  <a:lnTo>
                    <a:pt x="502" y="11921"/>
                  </a:lnTo>
                  <a:lnTo>
                    <a:pt x="325" y="12689"/>
                  </a:lnTo>
                  <a:lnTo>
                    <a:pt x="178" y="13456"/>
                  </a:lnTo>
                  <a:lnTo>
                    <a:pt x="89" y="14252"/>
                  </a:lnTo>
                  <a:lnTo>
                    <a:pt x="30" y="15049"/>
                  </a:lnTo>
                  <a:lnTo>
                    <a:pt x="1" y="15875"/>
                  </a:lnTo>
                  <a:lnTo>
                    <a:pt x="30" y="16672"/>
                  </a:lnTo>
                  <a:lnTo>
                    <a:pt x="89" y="17469"/>
                  </a:lnTo>
                  <a:lnTo>
                    <a:pt x="207" y="18265"/>
                  </a:lnTo>
                  <a:lnTo>
                    <a:pt x="325" y="19062"/>
                  </a:lnTo>
                  <a:lnTo>
                    <a:pt x="532" y="19829"/>
                  </a:lnTo>
                  <a:lnTo>
                    <a:pt x="738" y="20567"/>
                  </a:lnTo>
                  <a:lnTo>
                    <a:pt x="974" y="21305"/>
                  </a:lnTo>
                  <a:lnTo>
                    <a:pt x="1269" y="22013"/>
                  </a:lnTo>
                  <a:lnTo>
                    <a:pt x="1594" y="22721"/>
                  </a:lnTo>
                  <a:lnTo>
                    <a:pt x="1948" y="23400"/>
                  </a:lnTo>
                  <a:lnTo>
                    <a:pt x="2332" y="24078"/>
                  </a:lnTo>
                  <a:lnTo>
                    <a:pt x="2745" y="24698"/>
                  </a:lnTo>
                  <a:lnTo>
                    <a:pt x="3187" y="25318"/>
                  </a:lnTo>
                  <a:lnTo>
                    <a:pt x="3659" y="25908"/>
                  </a:lnTo>
                  <a:lnTo>
                    <a:pt x="4161" y="26498"/>
                  </a:lnTo>
                  <a:lnTo>
                    <a:pt x="4663" y="27029"/>
                  </a:lnTo>
                  <a:lnTo>
                    <a:pt x="5223" y="27560"/>
                  </a:lnTo>
                  <a:lnTo>
                    <a:pt x="5814" y="28062"/>
                  </a:lnTo>
                  <a:lnTo>
                    <a:pt x="6404" y="28534"/>
                  </a:lnTo>
                  <a:lnTo>
                    <a:pt x="7023" y="28977"/>
                  </a:lnTo>
                  <a:lnTo>
                    <a:pt x="7673" y="29390"/>
                  </a:lnTo>
                  <a:lnTo>
                    <a:pt x="8322" y="29744"/>
                  </a:lnTo>
                  <a:lnTo>
                    <a:pt x="9000" y="30098"/>
                  </a:lnTo>
                  <a:lnTo>
                    <a:pt x="9709" y="30422"/>
                  </a:lnTo>
                  <a:lnTo>
                    <a:pt x="10446" y="30688"/>
                  </a:lnTo>
                  <a:lnTo>
                    <a:pt x="11184" y="30954"/>
                  </a:lnTo>
                  <a:lnTo>
                    <a:pt x="11922" y="31160"/>
                  </a:lnTo>
                  <a:lnTo>
                    <a:pt x="12689" y="31337"/>
                  </a:lnTo>
                  <a:lnTo>
                    <a:pt x="13456" y="31455"/>
                  </a:lnTo>
                  <a:lnTo>
                    <a:pt x="14253" y="31573"/>
                  </a:lnTo>
                  <a:lnTo>
                    <a:pt x="15079" y="31632"/>
                  </a:lnTo>
                  <a:lnTo>
                    <a:pt x="16702" y="31632"/>
                  </a:lnTo>
                  <a:lnTo>
                    <a:pt x="17498" y="31573"/>
                  </a:lnTo>
                  <a:lnTo>
                    <a:pt x="18295" y="31455"/>
                  </a:lnTo>
                  <a:lnTo>
                    <a:pt x="19062" y="31308"/>
                  </a:lnTo>
                  <a:lnTo>
                    <a:pt x="19830" y="31131"/>
                  </a:lnTo>
                  <a:lnTo>
                    <a:pt x="20597" y="30924"/>
                  </a:lnTo>
                  <a:lnTo>
                    <a:pt x="21334" y="30659"/>
                  </a:lnTo>
                  <a:lnTo>
                    <a:pt x="22043" y="30393"/>
                  </a:lnTo>
                  <a:lnTo>
                    <a:pt x="22751" y="30068"/>
                  </a:lnTo>
                  <a:lnTo>
                    <a:pt x="23429" y="29714"/>
                  </a:lnTo>
                  <a:lnTo>
                    <a:pt x="24079" y="29331"/>
                  </a:lnTo>
                  <a:lnTo>
                    <a:pt x="24728" y="28918"/>
                  </a:lnTo>
                  <a:lnTo>
                    <a:pt x="25347" y="28475"/>
                  </a:lnTo>
                  <a:lnTo>
                    <a:pt x="25938" y="28003"/>
                  </a:lnTo>
                  <a:lnTo>
                    <a:pt x="26498" y="27501"/>
                  </a:lnTo>
                  <a:lnTo>
                    <a:pt x="27059" y="26970"/>
                  </a:lnTo>
                  <a:lnTo>
                    <a:pt x="27590" y="26439"/>
                  </a:lnTo>
                  <a:lnTo>
                    <a:pt x="28092" y="25849"/>
                  </a:lnTo>
                  <a:lnTo>
                    <a:pt x="28534" y="25259"/>
                  </a:lnTo>
                  <a:lnTo>
                    <a:pt x="28977" y="24639"/>
                  </a:lnTo>
                  <a:lnTo>
                    <a:pt x="29390" y="23990"/>
                  </a:lnTo>
                  <a:lnTo>
                    <a:pt x="29774" y="23311"/>
                  </a:lnTo>
                  <a:lnTo>
                    <a:pt x="30128" y="22633"/>
                  </a:lnTo>
                  <a:lnTo>
                    <a:pt x="30423" y="21924"/>
                  </a:lnTo>
                  <a:lnTo>
                    <a:pt x="30718" y="21216"/>
                  </a:lnTo>
                  <a:lnTo>
                    <a:pt x="30954" y="20479"/>
                  </a:lnTo>
                  <a:lnTo>
                    <a:pt x="31160" y="19741"/>
                  </a:lnTo>
                  <a:lnTo>
                    <a:pt x="31337" y="18974"/>
                  </a:lnTo>
                  <a:lnTo>
                    <a:pt x="31485" y="18177"/>
                  </a:lnTo>
                  <a:lnTo>
                    <a:pt x="31574" y="17380"/>
                  </a:lnTo>
                  <a:lnTo>
                    <a:pt x="31633" y="16584"/>
                  </a:lnTo>
                  <a:lnTo>
                    <a:pt x="31662" y="15787"/>
                  </a:lnTo>
                  <a:lnTo>
                    <a:pt x="31633" y="14961"/>
                  </a:lnTo>
                  <a:lnTo>
                    <a:pt x="31574" y="14164"/>
                  </a:lnTo>
                  <a:lnTo>
                    <a:pt x="31485" y="13367"/>
                  </a:lnTo>
                  <a:lnTo>
                    <a:pt x="31337" y="12571"/>
                  </a:lnTo>
                  <a:lnTo>
                    <a:pt x="31160" y="11833"/>
                  </a:lnTo>
                  <a:lnTo>
                    <a:pt x="30924" y="11066"/>
                  </a:lnTo>
                  <a:lnTo>
                    <a:pt x="30688" y="10328"/>
                  </a:lnTo>
                  <a:lnTo>
                    <a:pt x="30393" y="9620"/>
                  </a:lnTo>
                  <a:lnTo>
                    <a:pt x="30069" y="8912"/>
                  </a:lnTo>
                  <a:lnTo>
                    <a:pt x="29744" y="8233"/>
                  </a:lnTo>
                  <a:lnTo>
                    <a:pt x="29360" y="7584"/>
                  </a:lnTo>
                  <a:lnTo>
                    <a:pt x="28947" y="6935"/>
                  </a:lnTo>
                  <a:lnTo>
                    <a:pt x="28505" y="6315"/>
                  </a:lnTo>
                  <a:lnTo>
                    <a:pt x="28033" y="5725"/>
                  </a:lnTo>
                  <a:lnTo>
                    <a:pt x="27531" y="5135"/>
                  </a:lnTo>
                  <a:lnTo>
                    <a:pt x="27000" y="4604"/>
                  </a:lnTo>
                  <a:lnTo>
                    <a:pt x="26439" y="4072"/>
                  </a:lnTo>
                  <a:lnTo>
                    <a:pt x="25879" y="3571"/>
                  </a:lnTo>
                  <a:lnTo>
                    <a:pt x="25259" y="3099"/>
                  </a:lnTo>
                  <a:lnTo>
                    <a:pt x="24639" y="2656"/>
                  </a:lnTo>
                  <a:lnTo>
                    <a:pt x="23990" y="2273"/>
                  </a:lnTo>
                  <a:lnTo>
                    <a:pt x="23341" y="1889"/>
                  </a:lnTo>
                  <a:lnTo>
                    <a:pt x="22662" y="1535"/>
                  </a:lnTo>
                  <a:lnTo>
                    <a:pt x="21954" y="1210"/>
                  </a:lnTo>
                  <a:lnTo>
                    <a:pt x="21246" y="945"/>
                  </a:lnTo>
                  <a:lnTo>
                    <a:pt x="20508" y="679"/>
                  </a:lnTo>
                  <a:lnTo>
                    <a:pt x="19741" y="473"/>
                  </a:lnTo>
                  <a:lnTo>
                    <a:pt x="18974" y="296"/>
                  </a:lnTo>
                  <a:lnTo>
                    <a:pt x="18207" y="178"/>
                  </a:lnTo>
                  <a:lnTo>
                    <a:pt x="17410" y="59"/>
                  </a:lnTo>
                  <a:lnTo>
                    <a:pt x="166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73;p46"/>
            <p:cNvSpPr/>
            <p:nvPr/>
          </p:nvSpPr>
          <p:spPr>
            <a:xfrm flipH="1">
              <a:off x="4108196" y="2921961"/>
              <a:ext cx="232583" cy="232583"/>
            </a:xfrm>
            <a:custGeom>
              <a:avLst/>
              <a:gdLst/>
              <a:ahLst/>
              <a:cxnLst/>
              <a:rect l="l" t="t" r="r" b="b"/>
              <a:pathLst>
                <a:path w="27738" h="27738" extrusionOk="0">
                  <a:moveTo>
                    <a:pt x="13810" y="1"/>
                  </a:moveTo>
                  <a:lnTo>
                    <a:pt x="13102" y="30"/>
                  </a:lnTo>
                  <a:lnTo>
                    <a:pt x="12394" y="89"/>
                  </a:lnTo>
                  <a:lnTo>
                    <a:pt x="11715" y="178"/>
                  </a:lnTo>
                  <a:lnTo>
                    <a:pt x="11036" y="296"/>
                  </a:lnTo>
                  <a:lnTo>
                    <a:pt x="10358" y="444"/>
                  </a:lnTo>
                  <a:lnTo>
                    <a:pt x="9709" y="650"/>
                  </a:lnTo>
                  <a:lnTo>
                    <a:pt x="9059" y="857"/>
                  </a:lnTo>
                  <a:lnTo>
                    <a:pt x="8410" y="1122"/>
                  </a:lnTo>
                  <a:lnTo>
                    <a:pt x="7820" y="1388"/>
                  </a:lnTo>
                  <a:lnTo>
                    <a:pt x="7200" y="1712"/>
                  </a:lnTo>
                  <a:lnTo>
                    <a:pt x="6640" y="2037"/>
                  </a:lnTo>
                  <a:lnTo>
                    <a:pt x="6079" y="2391"/>
                  </a:lnTo>
                  <a:lnTo>
                    <a:pt x="5518" y="2775"/>
                  </a:lnTo>
                  <a:lnTo>
                    <a:pt x="5017" y="3188"/>
                  </a:lnTo>
                  <a:lnTo>
                    <a:pt x="4515" y="3630"/>
                  </a:lnTo>
                  <a:lnTo>
                    <a:pt x="4014" y="4102"/>
                  </a:lnTo>
                  <a:lnTo>
                    <a:pt x="3571" y="4575"/>
                  </a:lnTo>
                  <a:lnTo>
                    <a:pt x="3128" y="5076"/>
                  </a:lnTo>
                  <a:lnTo>
                    <a:pt x="2715" y="5607"/>
                  </a:lnTo>
                  <a:lnTo>
                    <a:pt x="2332" y="6168"/>
                  </a:lnTo>
                  <a:lnTo>
                    <a:pt x="1978" y="6729"/>
                  </a:lnTo>
                  <a:lnTo>
                    <a:pt x="1653" y="7289"/>
                  </a:lnTo>
                  <a:lnTo>
                    <a:pt x="1358" y="7909"/>
                  </a:lnTo>
                  <a:lnTo>
                    <a:pt x="1063" y="8499"/>
                  </a:lnTo>
                  <a:lnTo>
                    <a:pt x="827" y="9148"/>
                  </a:lnTo>
                  <a:lnTo>
                    <a:pt x="620" y="9797"/>
                  </a:lnTo>
                  <a:lnTo>
                    <a:pt x="414" y="10447"/>
                  </a:lnTo>
                  <a:lnTo>
                    <a:pt x="266" y="11125"/>
                  </a:lnTo>
                  <a:lnTo>
                    <a:pt x="148" y="11804"/>
                  </a:lnTo>
                  <a:lnTo>
                    <a:pt x="60" y="12483"/>
                  </a:lnTo>
                  <a:lnTo>
                    <a:pt x="1" y="13191"/>
                  </a:lnTo>
                  <a:lnTo>
                    <a:pt x="1" y="13899"/>
                  </a:lnTo>
                  <a:lnTo>
                    <a:pt x="1" y="14637"/>
                  </a:lnTo>
                  <a:lnTo>
                    <a:pt x="60" y="15315"/>
                  </a:lnTo>
                  <a:lnTo>
                    <a:pt x="148" y="16023"/>
                  </a:lnTo>
                  <a:lnTo>
                    <a:pt x="296" y="16702"/>
                  </a:lnTo>
                  <a:lnTo>
                    <a:pt x="443" y="17381"/>
                  </a:lnTo>
                  <a:lnTo>
                    <a:pt x="620" y="18030"/>
                  </a:lnTo>
                  <a:lnTo>
                    <a:pt x="856" y="18679"/>
                  </a:lnTo>
                  <a:lnTo>
                    <a:pt x="1092" y="19299"/>
                  </a:lnTo>
                  <a:lnTo>
                    <a:pt x="1387" y="19918"/>
                  </a:lnTo>
                  <a:lnTo>
                    <a:pt x="1682" y="20509"/>
                  </a:lnTo>
                  <a:lnTo>
                    <a:pt x="2037" y="21099"/>
                  </a:lnTo>
                  <a:lnTo>
                    <a:pt x="2391" y="21659"/>
                  </a:lnTo>
                  <a:lnTo>
                    <a:pt x="2774" y="22190"/>
                  </a:lnTo>
                  <a:lnTo>
                    <a:pt x="3187" y="22722"/>
                  </a:lnTo>
                  <a:lnTo>
                    <a:pt x="3630" y="23223"/>
                  </a:lnTo>
                  <a:lnTo>
                    <a:pt x="4073" y="23695"/>
                  </a:lnTo>
                  <a:lnTo>
                    <a:pt x="4574" y="24167"/>
                  </a:lnTo>
                  <a:lnTo>
                    <a:pt x="5076" y="24610"/>
                  </a:lnTo>
                  <a:lnTo>
                    <a:pt x="5607" y="24994"/>
                  </a:lnTo>
                  <a:lnTo>
                    <a:pt x="6138" y="25377"/>
                  </a:lnTo>
                  <a:lnTo>
                    <a:pt x="6699" y="25761"/>
                  </a:lnTo>
                  <a:lnTo>
                    <a:pt x="7289" y="26085"/>
                  </a:lnTo>
                  <a:lnTo>
                    <a:pt x="7879" y="26380"/>
                  </a:lnTo>
                  <a:lnTo>
                    <a:pt x="8499" y="26676"/>
                  </a:lnTo>
                  <a:lnTo>
                    <a:pt x="9118" y="26912"/>
                  </a:lnTo>
                  <a:lnTo>
                    <a:pt x="9768" y="27118"/>
                  </a:lnTo>
                  <a:lnTo>
                    <a:pt x="10446" y="27295"/>
                  </a:lnTo>
                  <a:lnTo>
                    <a:pt x="11095" y="27472"/>
                  </a:lnTo>
                  <a:lnTo>
                    <a:pt x="11774" y="27590"/>
                  </a:lnTo>
                  <a:lnTo>
                    <a:pt x="12482" y="27679"/>
                  </a:lnTo>
                  <a:lnTo>
                    <a:pt x="13190" y="27708"/>
                  </a:lnTo>
                  <a:lnTo>
                    <a:pt x="13899" y="27738"/>
                  </a:lnTo>
                  <a:lnTo>
                    <a:pt x="14607" y="27708"/>
                  </a:lnTo>
                  <a:lnTo>
                    <a:pt x="15315" y="27649"/>
                  </a:lnTo>
                  <a:lnTo>
                    <a:pt x="16023" y="27561"/>
                  </a:lnTo>
                  <a:lnTo>
                    <a:pt x="16702" y="27443"/>
                  </a:lnTo>
                  <a:lnTo>
                    <a:pt x="17351" y="27295"/>
                  </a:lnTo>
                  <a:lnTo>
                    <a:pt x="18030" y="27089"/>
                  </a:lnTo>
                  <a:lnTo>
                    <a:pt x="18649" y="26882"/>
                  </a:lnTo>
                  <a:lnTo>
                    <a:pt x="19298" y="26617"/>
                  </a:lnTo>
                  <a:lnTo>
                    <a:pt x="19918" y="26351"/>
                  </a:lnTo>
                  <a:lnTo>
                    <a:pt x="20508" y="26056"/>
                  </a:lnTo>
                  <a:lnTo>
                    <a:pt x="21069" y="25702"/>
                  </a:lnTo>
                  <a:lnTo>
                    <a:pt x="21630" y="25348"/>
                  </a:lnTo>
                  <a:lnTo>
                    <a:pt x="22190" y="24964"/>
                  </a:lnTo>
                  <a:lnTo>
                    <a:pt x="22721" y="24551"/>
                  </a:lnTo>
                  <a:lnTo>
                    <a:pt x="23223" y="24108"/>
                  </a:lnTo>
                  <a:lnTo>
                    <a:pt x="23695" y="23636"/>
                  </a:lnTo>
                  <a:lnTo>
                    <a:pt x="24138" y="23164"/>
                  </a:lnTo>
                  <a:lnTo>
                    <a:pt x="24580" y="22663"/>
                  </a:lnTo>
                  <a:lnTo>
                    <a:pt x="24993" y="22131"/>
                  </a:lnTo>
                  <a:lnTo>
                    <a:pt x="25377" y="21600"/>
                  </a:lnTo>
                  <a:lnTo>
                    <a:pt x="25731" y="21040"/>
                  </a:lnTo>
                  <a:lnTo>
                    <a:pt x="26056" y="20450"/>
                  </a:lnTo>
                  <a:lnTo>
                    <a:pt x="26380" y="19859"/>
                  </a:lnTo>
                  <a:lnTo>
                    <a:pt x="26646" y="19240"/>
                  </a:lnTo>
                  <a:lnTo>
                    <a:pt x="26882" y="18591"/>
                  </a:lnTo>
                  <a:lnTo>
                    <a:pt x="27118" y="17971"/>
                  </a:lnTo>
                  <a:lnTo>
                    <a:pt x="27295" y="17292"/>
                  </a:lnTo>
                  <a:lnTo>
                    <a:pt x="27442" y="16614"/>
                  </a:lnTo>
                  <a:lnTo>
                    <a:pt x="27561" y="15935"/>
                  </a:lnTo>
                  <a:lnTo>
                    <a:pt x="27649" y="15256"/>
                  </a:lnTo>
                  <a:lnTo>
                    <a:pt x="27708" y="14548"/>
                  </a:lnTo>
                  <a:lnTo>
                    <a:pt x="27738" y="13840"/>
                  </a:lnTo>
                  <a:lnTo>
                    <a:pt x="27708" y="13132"/>
                  </a:lnTo>
                  <a:lnTo>
                    <a:pt x="27649" y="12424"/>
                  </a:lnTo>
                  <a:lnTo>
                    <a:pt x="27561" y="11715"/>
                  </a:lnTo>
                  <a:lnTo>
                    <a:pt x="27442" y="11037"/>
                  </a:lnTo>
                  <a:lnTo>
                    <a:pt x="27265" y="10358"/>
                  </a:lnTo>
                  <a:lnTo>
                    <a:pt x="27088" y="9709"/>
                  </a:lnTo>
                  <a:lnTo>
                    <a:pt x="26882" y="9060"/>
                  </a:lnTo>
                  <a:lnTo>
                    <a:pt x="26616" y="8440"/>
                  </a:lnTo>
                  <a:lnTo>
                    <a:pt x="26351" y="7820"/>
                  </a:lnTo>
                  <a:lnTo>
                    <a:pt x="26026" y="7230"/>
                  </a:lnTo>
                  <a:lnTo>
                    <a:pt x="25702" y="6640"/>
                  </a:lnTo>
                  <a:lnTo>
                    <a:pt x="25347" y="6079"/>
                  </a:lnTo>
                  <a:lnTo>
                    <a:pt x="24934" y="5548"/>
                  </a:lnTo>
                  <a:lnTo>
                    <a:pt x="24521" y="5017"/>
                  </a:lnTo>
                  <a:lnTo>
                    <a:pt x="24108" y="4516"/>
                  </a:lnTo>
                  <a:lnTo>
                    <a:pt x="23636" y="4043"/>
                  </a:lnTo>
                  <a:lnTo>
                    <a:pt x="23164" y="3571"/>
                  </a:lnTo>
                  <a:lnTo>
                    <a:pt x="22633" y="3158"/>
                  </a:lnTo>
                  <a:lnTo>
                    <a:pt x="22131" y="2745"/>
                  </a:lnTo>
                  <a:lnTo>
                    <a:pt x="21571" y="2362"/>
                  </a:lnTo>
                  <a:lnTo>
                    <a:pt x="21010" y="2007"/>
                  </a:lnTo>
                  <a:lnTo>
                    <a:pt x="20420" y="1653"/>
                  </a:lnTo>
                  <a:lnTo>
                    <a:pt x="19830" y="1358"/>
                  </a:lnTo>
                  <a:lnTo>
                    <a:pt x="19210" y="1093"/>
                  </a:lnTo>
                  <a:lnTo>
                    <a:pt x="18590" y="827"/>
                  </a:lnTo>
                  <a:lnTo>
                    <a:pt x="17941" y="621"/>
                  </a:lnTo>
                  <a:lnTo>
                    <a:pt x="17292" y="444"/>
                  </a:lnTo>
                  <a:lnTo>
                    <a:pt x="16613" y="296"/>
                  </a:lnTo>
                  <a:lnTo>
                    <a:pt x="15935" y="148"/>
                  </a:lnTo>
                  <a:lnTo>
                    <a:pt x="15226" y="89"/>
                  </a:lnTo>
                  <a:lnTo>
                    <a:pt x="14518" y="30"/>
                  </a:lnTo>
                  <a:lnTo>
                    <a:pt x="1381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74;p46"/>
            <p:cNvSpPr/>
            <p:nvPr/>
          </p:nvSpPr>
          <p:spPr>
            <a:xfrm flipH="1">
              <a:off x="4120321" y="2933843"/>
              <a:ext cx="208585" cy="208828"/>
            </a:xfrm>
            <a:custGeom>
              <a:avLst/>
              <a:gdLst/>
              <a:ahLst/>
              <a:cxnLst/>
              <a:rect l="l" t="t" r="r" b="b"/>
              <a:pathLst>
                <a:path w="24876" h="24905" extrusionOk="0">
                  <a:moveTo>
                    <a:pt x="12394" y="0"/>
                  </a:moveTo>
                  <a:lnTo>
                    <a:pt x="11774" y="30"/>
                  </a:lnTo>
                  <a:lnTo>
                    <a:pt x="11125" y="89"/>
                  </a:lnTo>
                  <a:lnTo>
                    <a:pt x="10506" y="148"/>
                  </a:lnTo>
                  <a:lnTo>
                    <a:pt x="9886" y="266"/>
                  </a:lnTo>
                  <a:lnTo>
                    <a:pt x="9296" y="413"/>
                  </a:lnTo>
                  <a:lnTo>
                    <a:pt x="8706" y="590"/>
                  </a:lnTo>
                  <a:lnTo>
                    <a:pt x="8115" y="767"/>
                  </a:lnTo>
                  <a:lnTo>
                    <a:pt x="7555" y="1004"/>
                  </a:lnTo>
                  <a:lnTo>
                    <a:pt x="7024" y="1240"/>
                  </a:lnTo>
                  <a:lnTo>
                    <a:pt x="6493" y="1535"/>
                  </a:lnTo>
                  <a:lnTo>
                    <a:pt x="5961" y="1830"/>
                  </a:lnTo>
                  <a:lnTo>
                    <a:pt x="5460" y="2154"/>
                  </a:lnTo>
                  <a:lnTo>
                    <a:pt x="4958" y="2508"/>
                  </a:lnTo>
                  <a:lnTo>
                    <a:pt x="4486" y="2863"/>
                  </a:lnTo>
                  <a:lnTo>
                    <a:pt x="4043" y="3276"/>
                  </a:lnTo>
                  <a:lnTo>
                    <a:pt x="3630" y="3689"/>
                  </a:lnTo>
                  <a:lnTo>
                    <a:pt x="3217" y="4102"/>
                  </a:lnTo>
                  <a:lnTo>
                    <a:pt x="2804" y="4574"/>
                  </a:lnTo>
                  <a:lnTo>
                    <a:pt x="2450" y="5046"/>
                  </a:lnTo>
                  <a:lnTo>
                    <a:pt x="2096" y="5518"/>
                  </a:lnTo>
                  <a:lnTo>
                    <a:pt x="1771" y="6020"/>
                  </a:lnTo>
                  <a:lnTo>
                    <a:pt x="1476" y="6551"/>
                  </a:lnTo>
                  <a:lnTo>
                    <a:pt x="1211" y="7082"/>
                  </a:lnTo>
                  <a:lnTo>
                    <a:pt x="975" y="7643"/>
                  </a:lnTo>
                  <a:lnTo>
                    <a:pt x="739" y="8203"/>
                  </a:lnTo>
                  <a:lnTo>
                    <a:pt x="532" y="8793"/>
                  </a:lnTo>
                  <a:lnTo>
                    <a:pt x="385" y="9384"/>
                  </a:lnTo>
                  <a:lnTo>
                    <a:pt x="237" y="9974"/>
                  </a:lnTo>
                  <a:lnTo>
                    <a:pt x="148" y="10593"/>
                  </a:lnTo>
                  <a:lnTo>
                    <a:pt x="60" y="11213"/>
                  </a:lnTo>
                  <a:lnTo>
                    <a:pt x="1" y="11862"/>
                  </a:lnTo>
                  <a:lnTo>
                    <a:pt x="1" y="12482"/>
                  </a:lnTo>
                  <a:lnTo>
                    <a:pt x="30" y="13131"/>
                  </a:lnTo>
                  <a:lnTo>
                    <a:pt x="60" y="13751"/>
                  </a:lnTo>
                  <a:lnTo>
                    <a:pt x="148" y="14400"/>
                  </a:lnTo>
                  <a:lnTo>
                    <a:pt x="266" y="14990"/>
                  </a:lnTo>
                  <a:lnTo>
                    <a:pt x="385" y="15610"/>
                  </a:lnTo>
                  <a:lnTo>
                    <a:pt x="562" y="16200"/>
                  </a:lnTo>
                  <a:lnTo>
                    <a:pt x="768" y="16760"/>
                  </a:lnTo>
                  <a:lnTo>
                    <a:pt x="1004" y="17321"/>
                  </a:lnTo>
                  <a:lnTo>
                    <a:pt x="1240" y="17882"/>
                  </a:lnTo>
                  <a:lnTo>
                    <a:pt x="1506" y="18413"/>
                  </a:lnTo>
                  <a:lnTo>
                    <a:pt x="1830" y="18944"/>
                  </a:lnTo>
                  <a:lnTo>
                    <a:pt x="2155" y="19446"/>
                  </a:lnTo>
                  <a:lnTo>
                    <a:pt x="2480" y="19918"/>
                  </a:lnTo>
                  <a:lnTo>
                    <a:pt x="2863" y="20390"/>
                  </a:lnTo>
                  <a:lnTo>
                    <a:pt x="3247" y="20862"/>
                  </a:lnTo>
                  <a:lnTo>
                    <a:pt x="3660" y="21275"/>
                  </a:lnTo>
                  <a:lnTo>
                    <a:pt x="4102" y="21688"/>
                  </a:lnTo>
                  <a:lnTo>
                    <a:pt x="4545" y="22072"/>
                  </a:lnTo>
                  <a:lnTo>
                    <a:pt x="5017" y="22455"/>
                  </a:lnTo>
                  <a:lnTo>
                    <a:pt x="5519" y="22780"/>
                  </a:lnTo>
                  <a:lnTo>
                    <a:pt x="6020" y="23105"/>
                  </a:lnTo>
                  <a:lnTo>
                    <a:pt x="6552" y="23429"/>
                  </a:lnTo>
                  <a:lnTo>
                    <a:pt x="7083" y="23695"/>
                  </a:lnTo>
                  <a:lnTo>
                    <a:pt x="7643" y="23931"/>
                  </a:lnTo>
                  <a:lnTo>
                    <a:pt x="8204" y="24167"/>
                  </a:lnTo>
                  <a:lnTo>
                    <a:pt x="8765" y="24344"/>
                  </a:lnTo>
                  <a:lnTo>
                    <a:pt x="9355" y="24521"/>
                  </a:lnTo>
                  <a:lnTo>
                    <a:pt x="9974" y="24668"/>
                  </a:lnTo>
                  <a:lnTo>
                    <a:pt x="10594" y="24757"/>
                  </a:lnTo>
                  <a:lnTo>
                    <a:pt x="11214" y="24845"/>
                  </a:lnTo>
                  <a:lnTo>
                    <a:pt x="11833" y="24875"/>
                  </a:lnTo>
                  <a:lnTo>
                    <a:pt x="12483" y="24904"/>
                  </a:lnTo>
                  <a:lnTo>
                    <a:pt x="13132" y="24875"/>
                  </a:lnTo>
                  <a:lnTo>
                    <a:pt x="13751" y="24845"/>
                  </a:lnTo>
                  <a:lnTo>
                    <a:pt x="14371" y="24757"/>
                  </a:lnTo>
                  <a:lnTo>
                    <a:pt x="14991" y="24639"/>
                  </a:lnTo>
                  <a:lnTo>
                    <a:pt x="15581" y="24491"/>
                  </a:lnTo>
                  <a:lnTo>
                    <a:pt x="16171" y="24344"/>
                  </a:lnTo>
                  <a:lnTo>
                    <a:pt x="16761" y="24137"/>
                  </a:lnTo>
                  <a:lnTo>
                    <a:pt x="17322" y="23901"/>
                  </a:lnTo>
                  <a:lnTo>
                    <a:pt x="17882" y="23665"/>
                  </a:lnTo>
                  <a:lnTo>
                    <a:pt x="18414" y="23370"/>
                  </a:lnTo>
                  <a:lnTo>
                    <a:pt x="18915" y="23075"/>
                  </a:lnTo>
                  <a:lnTo>
                    <a:pt x="19417" y="22750"/>
                  </a:lnTo>
                  <a:lnTo>
                    <a:pt x="19918" y="22396"/>
                  </a:lnTo>
                  <a:lnTo>
                    <a:pt x="20391" y="22042"/>
                  </a:lnTo>
                  <a:lnTo>
                    <a:pt x="20833" y="21629"/>
                  </a:lnTo>
                  <a:lnTo>
                    <a:pt x="21276" y="21216"/>
                  </a:lnTo>
                  <a:lnTo>
                    <a:pt x="21689" y="20803"/>
                  </a:lnTo>
                  <a:lnTo>
                    <a:pt x="22072" y="20331"/>
                  </a:lnTo>
                  <a:lnTo>
                    <a:pt x="22427" y="19859"/>
                  </a:lnTo>
                  <a:lnTo>
                    <a:pt x="22781" y="19387"/>
                  </a:lnTo>
                  <a:lnTo>
                    <a:pt x="23105" y="18885"/>
                  </a:lnTo>
                  <a:lnTo>
                    <a:pt x="23400" y="18354"/>
                  </a:lnTo>
                  <a:lnTo>
                    <a:pt x="23666" y="17823"/>
                  </a:lnTo>
                  <a:lnTo>
                    <a:pt x="23931" y="17262"/>
                  </a:lnTo>
                  <a:lnTo>
                    <a:pt x="24138" y="16701"/>
                  </a:lnTo>
                  <a:lnTo>
                    <a:pt x="24345" y="16111"/>
                  </a:lnTo>
                  <a:lnTo>
                    <a:pt x="24492" y="15521"/>
                  </a:lnTo>
                  <a:lnTo>
                    <a:pt x="24640" y="14931"/>
                  </a:lnTo>
                  <a:lnTo>
                    <a:pt x="24758" y="14311"/>
                  </a:lnTo>
                  <a:lnTo>
                    <a:pt x="24817" y="13692"/>
                  </a:lnTo>
                  <a:lnTo>
                    <a:pt x="24876" y="13072"/>
                  </a:lnTo>
                  <a:lnTo>
                    <a:pt x="24876" y="12423"/>
                  </a:lnTo>
                  <a:lnTo>
                    <a:pt x="24876" y="11774"/>
                  </a:lnTo>
                  <a:lnTo>
                    <a:pt x="24817" y="11154"/>
                  </a:lnTo>
                  <a:lnTo>
                    <a:pt x="24728" y="10534"/>
                  </a:lnTo>
                  <a:lnTo>
                    <a:pt x="24640" y="9915"/>
                  </a:lnTo>
                  <a:lnTo>
                    <a:pt x="24492" y="9295"/>
                  </a:lnTo>
                  <a:lnTo>
                    <a:pt x="24315" y="8705"/>
                  </a:lnTo>
                  <a:lnTo>
                    <a:pt x="24109" y="8144"/>
                  </a:lnTo>
                  <a:lnTo>
                    <a:pt x="23902" y="7584"/>
                  </a:lnTo>
                  <a:lnTo>
                    <a:pt x="23636" y="7023"/>
                  </a:lnTo>
                  <a:lnTo>
                    <a:pt x="23371" y="6492"/>
                  </a:lnTo>
                  <a:lnTo>
                    <a:pt x="23076" y="5961"/>
                  </a:lnTo>
                  <a:lnTo>
                    <a:pt x="22751" y="5459"/>
                  </a:lnTo>
                  <a:lnTo>
                    <a:pt x="22397" y="4987"/>
                  </a:lnTo>
                  <a:lnTo>
                    <a:pt x="22013" y="4515"/>
                  </a:lnTo>
                  <a:lnTo>
                    <a:pt x="21630" y="4072"/>
                  </a:lnTo>
                  <a:lnTo>
                    <a:pt x="21217" y="3630"/>
                  </a:lnTo>
                  <a:lnTo>
                    <a:pt x="20774" y="3217"/>
                  </a:lnTo>
                  <a:lnTo>
                    <a:pt x="20332" y="2833"/>
                  </a:lnTo>
                  <a:lnTo>
                    <a:pt x="19859" y="2449"/>
                  </a:lnTo>
                  <a:lnTo>
                    <a:pt x="19358" y="2125"/>
                  </a:lnTo>
                  <a:lnTo>
                    <a:pt x="18856" y="1800"/>
                  </a:lnTo>
                  <a:lnTo>
                    <a:pt x="18355" y="1505"/>
                  </a:lnTo>
                  <a:lnTo>
                    <a:pt x="17794" y="1210"/>
                  </a:lnTo>
                  <a:lnTo>
                    <a:pt x="17263" y="974"/>
                  </a:lnTo>
                  <a:lnTo>
                    <a:pt x="16702" y="738"/>
                  </a:lnTo>
                  <a:lnTo>
                    <a:pt x="16112" y="561"/>
                  </a:lnTo>
                  <a:lnTo>
                    <a:pt x="15522" y="384"/>
                  </a:lnTo>
                  <a:lnTo>
                    <a:pt x="14902" y="266"/>
                  </a:lnTo>
                  <a:lnTo>
                    <a:pt x="14312" y="148"/>
                  </a:lnTo>
                  <a:lnTo>
                    <a:pt x="13692" y="59"/>
                  </a:lnTo>
                  <a:lnTo>
                    <a:pt x="13043" y="30"/>
                  </a:lnTo>
                  <a:lnTo>
                    <a:pt x="1239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75;p46"/>
            <p:cNvSpPr/>
            <p:nvPr/>
          </p:nvSpPr>
          <p:spPr>
            <a:xfrm flipH="1">
              <a:off x="4091368" y="2905141"/>
              <a:ext cx="266232" cy="266232"/>
            </a:xfrm>
            <a:custGeom>
              <a:avLst/>
              <a:gdLst/>
              <a:ahLst/>
              <a:cxnLst/>
              <a:rect l="l" t="t" r="r" b="b"/>
              <a:pathLst>
                <a:path w="31751" h="31751" extrusionOk="0">
                  <a:moveTo>
                    <a:pt x="15816" y="0"/>
                  </a:moveTo>
                  <a:lnTo>
                    <a:pt x="14990" y="30"/>
                  </a:lnTo>
                  <a:lnTo>
                    <a:pt x="14193" y="89"/>
                  </a:lnTo>
                  <a:lnTo>
                    <a:pt x="13396" y="177"/>
                  </a:lnTo>
                  <a:lnTo>
                    <a:pt x="12629" y="325"/>
                  </a:lnTo>
                  <a:lnTo>
                    <a:pt x="11862" y="502"/>
                  </a:lnTo>
                  <a:lnTo>
                    <a:pt x="11095" y="738"/>
                  </a:lnTo>
                  <a:lnTo>
                    <a:pt x="10357" y="974"/>
                  </a:lnTo>
                  <a:lnTo>
                    <a:pt x="9649" y="1269"/>
                  </a:lnTo>
                  <a:lnTo>
                    <a:pt x="8941" y="1594"/>
                  </a:lnTo>
                  <a:lnTo>
                    <a:pt x="8262" y="1948"/>
                  </a:lnTo>
                  <a:lnTo>
                    <a:pt x="7583" y="2332"/>
                  </a:lnTo>
                  <a:lnTo>
                    <a:pt x="6934" y="2745"/>
                  </a:lnTo>
                  <a:lnTo>
                    <a:pt x="6315" y="3187"/>
                  </a:lnTo>
                  <a:lnTo>
                    <a:pt x="5725" y="3659"/>
                  </a:lnTo>
                  <a:lnTo>
                    <a:pt x="5164" y="4161"/>
                  </a:lnTo>
                  <a:lnTo>
                    <a:pt x="4603" y="4692"/>
                  </a:lnTo>
                  <a:lnTo>
                    <a:pt x="4072" y="5223"/>
                  </a:lnTo>
                  <a:lnTo>
                    <a:pt x="3570" y="5813"/>
                  </a:lnTo>
                  <a:lnTo>
                    <a:pt x="3128" y="6404"/>
                  </a:lnTo>
                  <a:lnTo>
                    <a:pt x="2685" y="7053"/>
                  </a:lnTo>
                  <a:lnTo>
                    <a:pt x="2272" y="7672"/>
                  </a:lnTo>
                  <a:lnTo>
                    <a:pt x="1889" y="8351"/>
                  </a:lnTo>
                  <a:lnTo>
                    <a:pt x="1534" y="9030"/>
                  </a:lnTo>
                  <a:lnTo>
                    <a:pt x="1210" y="9738"/>
                  </a:lnTo>
                  <a:lnTo>
                    <a:pt x="944" y="10476"/>
                  </a:lnTo>
                  <a:lnTo>
                    <a:pt x="679" y="11213"/>
                  </a:lnTo>
                  <a:lnTo>
                    <a:pt x="472" y="11951"/>
                  </a:lnTo>
                  <a:lnTo>
                    <a:pt x="295" y="12718"/>
                  </a:lnTo>
                  <a:lnTo>
                    <a:pt x="177" y="13515"/>
                  </a:lnTo>
                  <a:lnTo>
                    <a:pt x="59" y="14311"/>
                  </a:lnTo>
                  <a:lnTo>
                    <a:pt x="0" y="15108"/>
                  </a:lnTo>
                  <a:lnTo>
                    <a:pt x="0" y="15934"/>
                  </a:lnTo>
                  <a:lnTo>
                    <a:pt x="0" y="16731"/>
                  </a:lnTo>
                  <a:lnTo>
                    <a:pt x="89" y="17557"/>
                  </a:lnTo>
                  <a:lnTo>
                    <a:pt x="177" y="18354"/>
                  </a:lnTo>
                  <a:lnTo>
                    <a:pt x="325" y="19121"/>
                  </a:lnTo>
                  <a:lnTo>
                    <a:pt x="502" y="19888"/>
                  </a:lnTo>
                  <a:lnTo>
                    <a:pt x="708" y="20656"/>
                  </a:lnTo>
                  <a:lnTo>
                    <a:pt x="974" y="21393"/>
                  </a:lnTo>
                  <a:lnTo>
                    <a:pt x="1239" y="22101"/>
                  </a:lnTo>
                  <a:lnTo>
                    <a:pt x="1564" y="22810"/>
                  </a:lnTo>
                  <a:lnTo>
                    <a:pt x="1918" y="23488"/>
                  </a:lnTo>
                  <a:lnTo>
                    <a:pt x="2302" y="24137"/>
                  </a:lnTo>
                  <a:lnTo>
                    <a:pt x="2715" y="24787"/>
                  </a:lnTo>
                  <a:lnTo>
                    <a:pt x="3157" y="25406"/>
                  </a:lnTo>
                  <a:lnTo>
                    <a:pt x="3629" y="26026"/>
                  </a:lnTo>
                  <a:lnTo>
                    <a:pt x="4131" y="26587"/>
                  </a:lnTo>
                  <a:lnTo>
                    <a:pt x="4662" y="27147"/>
                  </a:lnTo>
                  <a:lnTo>
                    <a:pt x="5223" y="27649"/>
                  </a:lnTo>
                  <a:lnTo>
                    <a:pt x="5813" y="28150"/>
                  </a:lnTo>
                  <a:lnTo>
                    <a:pt x="6403" y="28623"/>
                  </a:lnTo>
                  <a:lnTo>
                    <a:pt x="7023" y="29065"/>
                  </a:lnTo>
                  <a:lnTo>
                    <a:pt x="7672" y="29478"/>
                  </a:lnTo>
                  <a:lnTo>
                    <a:pt x="8351" y="29862"/>
                  </a:lnTo>
                  <a:lnTo>
                    <a:pt x="9029" y="30216"/>
                  </a:lnTo>
                  <a:lnTo>
                    <a:pt x="9738" y="30511"/>
                  </a:lnTo>
                  <a:lnTo>
                    <a:pt x="10446" y="30806"/>
                  </a:lnTo>
                  <a:lnTo>
                    <a:pt x="11183" y="31042"/>
                  </a:lnTo>
                  <a:lnTo>
                    <a:pt x="11951" y="31278"/>
                  </a:lnTo>
                  <a:lnTo>
                    <a:pt x="12718" y="31455"/>
                  </a:lnTo>
                  <a:lnTo>
                    <a:pt x="13485" y="31573"/>
                  </a:lnTo>
                  <a:lnTo>
                    <a:pt x="14282" y="31691"/>
                  </a:lnTo>
                  <a:lnTo>
                    <a:pt x="15108" y="31750"/>
                  </a:lnTo>
                  <a:lnTo>
                    <a:pt x="15905" y="31750"/>
                  </a:lnTo>
                  <a:lnTo>
                    <a:pt x="16731" y="31721"/>
                  </a:lnTo>
                  <a:lnTo>
                    <a:pt x="17527" y="31662"/>
                  </a:lnTo>
                  <a:lnTo>
                    <a:pt x="18324" y="31573"/>
                  </a:lnTo>
                  <a:lnTo>
                    <a:pt x="19121" y="31426"/>
                  </a:lnTo>
                  <a:lnTo>
                    <a:pt x="19888" y="31249"/>
                  </a:lnTo>
                  <a:lnTo>
                    <a:pt x="20626" y="31013"/>
                  </a:lnTo>
                  <a:lnTo>
                    <a:pt x="21363" y="30777"/>
                  </a:lnTo>
                  <a:lnTo>
                    <a:pt x="22101" y="30481"/>
                  </a:lnTo>
                  <a:lnTo>
                    <a:pt x="22780" y="30157"/>
                  </a:lnTo>
                  <a:lnTo>
                    <a:pt x="23488" y="29803"/>
                  </a:lnTo>
                  <a:lnTo>
                    <a:pt x="24137" y="29419"/>
                  </a:lnTo>
                  <a:lnTo>
                    <a:pt x="24786" y="29006"/>
                  </a:lnTo>
                  <a:lnTo>
                    <a:pt x="25406" y="28564"/>
                  </a:lnTo>
                  <a:lnTo>
                    <a:pt x="25996" y="28091"/>
                  </a:lnTo>
                  <a:lnTo>
                    <a:pt x="26586" y="27590"/>
                  </a:lnTo>
                  <a:lnTo>
                    <a:pt x="27117" y="27059"/>
                  </a:lnTo>
                  <a:lnTo>
                    <a:pt x="27649" y="26528"/>
                  </a:lnTo>
                  <a:lnTo>
                    <a:pt x="28150" y="25937"/>
                  </a:lnTo>
                  <a:lnTo>
                    <a:pt x="28622" y="25347"/>
                  </a:lnTo>
                  <a:lnTo>
                    <a:pt x="29065" y="24728"/>
                  </a:lnTo>
                  <a:lnTo>
                    <a:pt x="29478" y="24078"/>
                  </a:lnTo>
                  <a:lnTo>
                    <a:pt x="29862" y="23400"/>
                  </a:lnTo>
                  <a:lnTo>
                    <a:pt x="30186" y="22721"/>
                  </a:lnTo>
                  <a:lnTo>
                    <a:pt x="30511" y="22013"/>
                  </a:lnTo>
                  <a:lnTo>
                    <a:pt x="30806" y="21305"/>
                  </a:lnTo>
                  <a:lnTo>
                    <a:pt x="31042" y="20567"/>
                  </a:lnTo>
                  <a:lnTo>
                    <a:pt x="31248" y="19800"/>
                  </a:lnTo>
                  <a:lnTo>
                    <a:pt x="31425" y="19033"/>
                  </a:lnTo>
                  <a:lnTo>
                    <a:pt x="31573" y="18236"/>
                  </a:lnTo>
                  <a:lnTo>
                    <a:pt x="31662" y="17469"/>
                  </a:lnTo>
                  <a:lnTo>
                    <a:pt x="31721" y="16643"/>
                  </a:lnTo>
                  <a:lnTo>
                    <a:pt x="31750" y="15846"/>
                  </a:lnTo>
                  <a:lnTo>
                    <a:pt x="31721" y="15020"/>
                  </a:lnTo>
                  <a:lnTo>
                    <a:pt x="31662" y="14223"/>
                  </a:lnTo>
                  <a:lnTo>
                    <a:pt x="31544" y="13426"/>
                  </a:lnTo>
                  <a:lnTo>
                    <a:pt x="31396" y="12630"/>
                  </a:lnTo>
                  <a:lnTo>
                    <a:pt x="31219" y="11862"/>
                  </a:lnTo>
                  <a:lnTo>
                    <a:pt x="31012" y="11125"/>
                  </a:lnTo>
                  <a:lnTo>
                    <a:pt x="30776" y="10387"/>
                  </a:lnTo>
                  <a:lnTo>
                    <a:pt x="30481" y="9649"/>
                  </a:lnTo>
                  <a:lnTo>
                    <a:pt x="30157" y="8941"/>
                  </a:lnTo>
                  <a:lnTo>
                    <a:pt x="29803" y="8262"/>
                  </a:lnTo>
                  <a:lnTo>
                    <a:pt x="29419" y="7613"/>
                  </a:lnTo>
                  <a:lnTo>
                    <a:pt x="29006" y="6964"/>
                  </a:lnTo>
                  <a:lnTo>
                    <a:pt x="28563" y="6345"/>
                  </a:lnTo>
                  <a:lnTo>
                    <a:pt x="28091" y="5754"/>
                  </a:lnTo>
                  <a:lnTo>
                    <a:pt x="27590" y="5164"/>
                  </a:lnTo>
                  <a:lnTo>
                    <a:pt x="27058" y="4604"/>
                  </a:lnTo>
                  <a:lnTo>
                    <a:pt x="26498" y="4102"/>
                  </a:lnTo>
                  <a:lnTo>
                    <a:pt x="25937" y="3600"/>
                  </a:lnTo>
                  <a:lnTo>
                    <a:pt x="25317" y="3128"/>
                  </a:lnTo>
                  <a:lnTo>
                    <a:pt x="24698" y="2686"/>
                  </a:lnTo>
                  <a:lnTo>
                    <a:pt x="24049" y="2273"/>
                  </a:lnTo>
                  <a:lnTo>
                    <a:pt x="23399" y="1889"/>
                  </a:lnTo>
                  <a:lnTo>
                    <a:pt x="22721" y="1535"/>
                  </a:lnTo>
                  <a:lnTo>
                    <a:pt x="22013" y="1240"/>
                  </a:lnTo>
                  <a:lnTo>
                    <a:pt x="21275" y="945"/>
                  </a:lnTo>
                  <a:lnTo>
                    <a:pt x="20537" y="709"/>
                  </a:lnTo>
                  <a:lnTo>
                    <a:pt x="19800" y="502"/>
                  </a:lnTo>
                  <a:lnTo>
                    <a:pt x="19032" y="325"/>
                  </a:lnTo>
                  <a:lnTo>
                    <a:pt x="18236" y="177"/>
                  </a:lnTo>
                  <a:lnTo>
                    <a:pt x="17439" y="89"/>
                  </a:lnTo>
                  <a:lnTo>
                    <a:pt x="16642" y="30"/>
                  </a:lnTo>
                  <a:lnTo>
                    <a:pt x="158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76;p46"/>
            <p:cNvSpPr/>
            <p:nvPr/>
          </p:nvSpPr>
          <p:spPr>
            <a:xfrm flipH="1">
              <a:off x="2571469" y="2818298"/>
              <a:ext cx="442644" cy="277862"/>
            </a:xfrm>
            <a:custGeom>
              <a:avLst/>
              <a:gdLst/>
              <a:ahLst/>
              <a:cxnLst/>
              <a:rect l="l" t="t" r="r" b="b"/>
              <a:pathLst>
                <a:path w="52790" h="33138" extrusionOk="0">
                  <a:moveTo>
                    <a:pt x="26321" y="0"/>
                  </a:moveTo>
                  <a:lnTo>
                    <a:pt x="24964" y="59"/>
                  </a:lnTo>
                  <a:lnTo>
                    <a:pt x="23636" y="148"/>
                  </a:lnTo>
                  <a:lnTo>
                    <a:pt x="22308" y="325"/>
                  </a:lnTo>
                  <a:lnTo>
                    <a:pt x="21010" y="561"/>
                  </a:lnTo>
                  <a:lnTo>
                    <a:pt x="19741" y="856"/>
                  </a:lnTo>
                  <a:lnTo>
                    <a:pt x="18502" y="1210"/>
                  </a:lnTo>
                  <a:lnTo>
                    <a:pt x="17262" y="1653"/>
                  </a:lnTo>
                  <a:lnTo>
                    <a:pt x="16082" y="2125"/>
                  </a:lnTo>
                  <a:lnTo>
                    <a:pt x="14902" y="2656"/>
                  </a:lnTo>
                  <a:lnTo>
                    <a:pt x="13780" y="3246"/>
                  </a:lnTo>
                  <a:lnTo>
                    <a:pt x="12659" y="3866"/>
                  </a:lnTo>
                  <a:lnTo>
                    <a:pt x="11597" y="4574"/>
                  </a:lnTo>
                  <a:lnTo>
                    <a:pt x="10564" y="5312"/>
                  </a:lnTo>
                  <a:lnTo>
                    <a:pt x="9561" y="6108"/>
                  </a:lnTo>
                  <a:lnTo>
                    <a:pt x="8617" y="6935"/>
                  </a:lnTo>
                  <a:lnTo>
                    <a:pt x="7702" y="7790"/>
                  </a:lnTo>
                  <a:lnTo>
                    <a:pt x="6817" y="8735"/>
                  </a:lnTo>
                  <a:lnTo>
                    <a:pt x="5990" y="9679"/>
                  </a:lnTo>
                  <a:lnTo>
                    <a:pt x="5223" y="10682"/>
                  </a:lnTo>
                  <a:lnTo>
                    <a:pt x="4486" y="11715"/>
                  </a:lnTo>
                  <a:lnTo>
                    <a:pt x="3807" y="12807"/>
                  </a:lnTo>
                  <a:lnTo>
                    <a:pt x="3158" y="13898"/>
                  </a:lnTo>
                  <a:lnTo>
                    <a:pt x="2597" y="15049"/>
                  </a:lnTo>
                  <a:lnTo>
                    <a:pt x="2066" y="16200"/>
                  </a:lnTo>
                  <a:lnTo>
                    <a:pt x="1594" y="17410"/>
                  </a:lnTo>
                  <a:lnTo>
                    <a:pt x="1181" y="18649"/>
                  </a:lnTo>
                  <a:lnTo>
                    <a:pt x="827" y="19888"/>
                  </a:lnTo>
                  <a:lnTo>
                    <a:pt x="532" y="21157"/>
                  </a:lnTo>
                  <a:lnTo>
                    <a:pt x="296" y="22455"/>
                  </a:lnTo>
                  <a:lnTo>
                    <a:pt x="148" y="23783"/>
                  </a:lnTo>
                  <a:lnTo>
                    <a:pt x="30" y="25141"/>
                  </a:lnTo>
                  <a:lnTo>
                    <a:pt x="0" y="26498"/>
                  </a:lnTo>
                  <a:lnTo>
                    <a:pt x="30" y="33137"/>
                  </a:lnTo>
                  <a:lnTo>
                    <a:pt x="16112" y="33078"/>
                  </a:lnTo>
                  <a:lnTo>
                    <a:pt x="17970" y="33078"/>
                  </a:lnTo>
                  <a:lnTo>
                    <a:pt x="19741" y="33019"/>
                  </a:lnTo>
                  <a:lnTo>
                    <a:pt x="21393" y="32960"/>
                  </a:lnTo>
                  <a:lnTo>
                    <a:pt x="22928" y="32872"/>
                  </a:lnTo>
                  <a:lnTo>
                    <a:pt x="24344" y="32783"/>
                  </a:lnTo>
                  <a:lnTo>
                    <a:pt x="25642" y="32665"/>
                  </a:lnTo>
                  <a:lnTo>
                    <a:pt x="27914" y="32429"/>
                  </a:lnTo>
                  <a:lnTo>
                    <a:pt x="29685" y="32193"/>
                  </a:lnTo>
                  <a:lnTo>
                    <a:pt x="30954" y="31986"/>
                  </a:lnTo>
                  <a:lnTo>
                    <a:pt x="31721" y="31839"/>
                  </a:lnTo>
                  <a:lnTo>
                    <a:pt x="31987" y="31780"/>
                  </a:lnTo>
                  <a:lnTo>
                    <a:pt x="32429" y="31544"/>
                  </a:lnTo>
                  <a:lnTo>
                    <a:pt x="33668" y="30865"/>
                  </a:lnTo>
                  <a:lnTo>
                    <a:pt x="34554" y="30422"/>
                  </a:lnTo>
                  <a:lnTo>
                    <a:pt x="35616" y="29921"/>
                  </a:lnTo>
                  <a:lnTo>
                    <a:pt x="36826" y="29390"/>
                  </a:lnTo>
                  <a:lnTo>
                    <a:pt x="38183" y="28800"/>
                  </a:lnTo>
                  <a:lnTo>
                    <a:pt x="39658" y="28239"/>
                  </a:lnTo>
                  <a:lnTo>
                    <a:pt x="41281" y="27678"/>
                  </a:lnTo>
                  <a:lnTo>
                    <a:pt x="42993" y="27118"/>
                  </a:lnTo>
                  <a:lnTo>
                    <a:pt x="43878" y="26852"/>
                  </a:lnTo>
                  <a:lnTo>
                    <a:pt x="44793" y="26616"/>
                  </a:lnTo>
                  <a:lnTo>
                    <a:pt x="45737" y="26380"/>
                  </a:lnTo>
                  <a:lnTo>
                    <a:pt x="46711" y="26173"/>
                  </a:lnTo>
                  <a:lnTo>
                    <a:pt x="47684" y="25967"/>
                  </a:lnTo>
                  <a:lnTo>
                    <a:pt x="48658" y="25790"/>
                  </a:lnTo>
                  <a:lnTo>
                    <a:pt x="49691" y="25642"/>
                  </a:lnTo>
                  <a:lnTo>
                    <a:pt x="50694" y="25495"/>
                  </a:lnTo>
                  <a:lnTo>
                    <a:pt x="51727" y="25377"/>
                  </a:lnTo>
                  <a:lnTo>
                    <a:pt x="52789" y="25318"/>
                  </a:lnTo>
                  <a:lnTo>
                    <a:pt x="52701" y="23990"/>
                  </a:lnTo>
                  <a:lnTo>
                    <a:pt x="52553" y="22692"/>
                  </a:lnTo>
                  <a:lnTo>
                    <a:pt x="52347" y="21423"/>
                  </a:lnTo>
                  <a:lnTo>
                    <a:pt x="52052" y="20183"/>
                  </a:lnTo>
                  <a:lnTo>
                    <a:pt x="51727" y="18944"/>
                  </a:lnTo>
                  <a:lnTo>
                    <a:pt x="51343" y="17734"/>
                  </a:lnTo>
                  <a:lnTo>
                    <a:pt x="50901" y="16554"/>
                  </a:lnTo>
                  <a:lnTo>
                    <a:pt x="50399" y="15403"/>
                  </a:lnTo>
                  <a:lnTo>
                    <a:pt x="49868" y="14282"/>
                  </a:lnTo>
                  <a:lnTo>
                    <a:pt x="49248" y="13190"/>
                  </a:lnTo>
                  <a:lnTo>
                    <a:pt x="48599" y="12128"/>
                  </a:lnTo>
                  <a:lnTo>
                    <a:pt x="47921" y="11095"/>
                  </a:lnTo>
                  <a:lnTo>
                    <a:pt x="47153" y="10121"/>
                  </a:lnTo>
                  <a:lnTo>
                    <a:pt x="46386" y="9148"/>
                  </a:lnTo>
                  <a:lnTo>
                    <a:pt x="45530" y="8233"/>
                  </a:lnTo>
                  <a:lnTo>
                    <a:pt x="44675" y="7377"/>
                  </a:lnTo>
                  <a:lnTo>
                    <a:pt x="43760" y="6521"/>
                  </a:lnTo>
                  <a:lnTo>
                    <a:pt x="42816" y="5725"/>
                  </a:lnTo>
                  <a:lnTo>
                    <a:pt x="41812" y="4987"/>
                  </a:lnTo>
                  <a:lnTo>
                    <a:pt x="40809" y="4279"/>
                  </a:lnTo>
                  <a:lnTo>
                    <a:pt x="39747" y="3630"/>
                  </a:lnTo>
                  <a:lnTo>
                    <a:pt x="38655" y="3010"/>
                  </a:lnTo>
                  <a:lnTo>
                    <a:pt x="37534" y="2479"/>
                  </a:lnTo>
                  <a:lnTo>
                    <a:pt x="36383" y="1977"/>
                  </a:lnTo>
                  <a:lnTo>
                    <a:pt x="35203" y="1505"/>
                  </a:lnTo>
                  <a:lnTo>
                    <a:pt x="33993" y="1122"/>
                  </a:lnTo>
                  <a:lnTo>
                    <a:pt x="32783" y="797"/>
                  </a:lnTo>
                  <a:lnTo>
                    <a:pt x="31514" y="502"/>
                  </a:lnTo>
                  <a:lnTo>
                    <a:pt x="30246" y="295"/>
                  </a:lnTo>
                  <a:lnTo>
                    <a:pt x="28977" y="118"/>
                  </a:lnTo>
                  <a:lnTo>
                    <a:pt x="27649" y="30"/>
                  </a:lnTo>
                  <a:lnTo>
                    <a:pt x="26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77;p46"/>
            <p:cNvSpPr/>
            <p:nvPr/>
          </p:nvSpPr>
          <p:spPr>
            <a:xfrm flipH="1">
              <a:off x="2603139" y="2850211"/>
              <a:ext cx="379061" cy="379052"/>
            </a:xfrm>
            <a:custGeom>
              <a:avLst/>
              <a:gdLst/>
              <a:ahLst/>
              <a:cxnLst/>
              <a:rect l="l" t="t" r="r" b="b"/>
              <a:pathLst>
                <a:path w="45207" h="45206" extrusionOk="0">
                  <a:moveTo>
                    <a:pt x="21836" y="1"/>
                  </a:moveTo>
                  <a:lnTo>
                    <a:pt x="20686" y="89"/>
                  </a:lnTo>
                  <a:lnTo>
                    <a:pt x="19535" y="207"/>
                  </a:lnTo>
                  <a:lnTo>
                    <a:pt x="18443" y="384"/>
                  </a:lnTo>
                  <a:lnTo>
                    <a:pt x="17322" y="620"/>
                  </a:lnTo>
                  <a:lnTo>
                    <a:pt x="16260" y="916"/>
                  </a:lnTo>
                  <a:lnTo>
                    <a:pt x="15197" y="1240"/>
                  </a:lnTo>
                  <a:lnTo>
                    <a:pt x="14164" y="1624"/>
                  </a:lnTo>
                  <a:lnTo>
                    <a:pt x="13161" y="2066"/>
                  </a:lnTo>
                  <a:lnTo>
                    <a:pt x="12158" y="2538"/>
                  </a:lnTo>
                  <a:lnTo>
                    <a:pt x="11214" y="3070"/>
                  </a:lnTo>
                  <a:lnTo>
                    <a:pt x="10299" y="3660"/>
                  </a:lnTo>
                  <a:lnTo>
                    <a:pt x="9384" y="4250"/>
                  </a:lnTo>
                  <a:lnTo>
                    <a:pt x="8529" y="4929"/>
                  </a:lnTo>
                  <a:lnTo>
                    <a:pt x="7702" y="5607"/>
                  </a:lnTo>
                  <a:lnTo>
                    <a:pt x="6906" y="6345"/>
                  </a:lnTo>
                  <a:lnTo>
                    <a:pt x="6138" y="7112"/>
                  </a:lnTo>
                  <a:lnTo>
                    <a:pt x="5401" y="7938"/>
                  </a:lnTo>
                  <a:lnTo>
                    <a:pt x="4722" y="8764"/>
                  </a:lnTo>
                  <a:lnTo>
                    <a:pt x="4073" y="9650"/>
                  </a:lnTo>
                  <a:lnTo>
                    <a:pt x="3483" y="10564"/>
                  </a:lnTo>
                  <a:lnTo>
                    <a:pt x="2922" y="11479"/>
                  </a:lnTo>
                  <a:lnTo>
                    <a:pt x="2391" y="12453"/>
                  </a:lnTo>
                  <a:lnTo>
                    <a:pt x="1919" y="13456"/>
                  </a:lnTo>
                  <a:lnTo>
                    <a:pt x="1506" y="14459"/>
                  </a:lnTo>
                  <a:lnTo>
                    <a:pt x="1122" y="15522"/>
                  </a:lnTo>
                  <a:lnTo>
                    <a:pt x="827" y="16584"/>
                  </a:lnTo>
                  <a:lnTo>
                    <a:pt x="532" y="17676"/>
                  </a:lnTo>
                  <a:lnTo>
                    <a:pt x="325" y="18767"/>
                  </a:lnTo>
                  <a:lnTo>
                    <a:pt x="148" y="19918"/>
                  </a:lnTo>
                  <a:lnTo>
                    <a:pt x="60" y="21040"/>
                  </a:lnTo>
                  <a:lnTo>
                    <a:pt x="1" y="22220"/>
                  </a:lnTo>
                  <a:lnTo>
                    <a:pt x="1" y="23371"/>
                  </a:lnTo>
                  <a:lnTo>
                    <a:pt x="89" y="24521"/>
                  </a:lnTo>
                  <a:lnTo>
                    <a:pt x="207" y="25672"/>
                  </a:lnTo>
                  <a:lnTo>
                    <a:pt x="385" y="26764"/>
                  </a:lnTo>
                  <a:lnTo>
                    <a:pt x="621" y="27885"/>
                  </a:lnTo>
                  <a:lnTo>
                    <a:pt x="916" y="28947"/>
                  </a:lnTo>
                  <a:lnTo>
                    <a:pt x="1240" y="30010"/>
                  </a:lnTo>
                  <a:lnTo>
                    <a:pt x="1624" y="31043"/>
                  </a:lnTo>
                  <a:lnTo>
                    <a:pt x="2066" y="32046"/>
                  </a:lnTo>
                  <a:lnTo>
                    <a:pt x="2539" y="33019"/>
                  </a:lnTo>
                  <a:lnTo>
                    <a:pt x="3070" y="33993"/>
                  </a:lnTo>
                  <a:lnTo>
                    <a:pt x="3660" y="34908"/>
                  </a:lnTo>
                  <a:lnTo>
                    <a:pt x="4250" y="35823"/>
                  </a:lnTo>
                  <a:lnTo>
                    <a:pt x="4929" y="36678"/>
                  </a:lnTo>
                  <a:lnTo>
                    <a:pt x="5607" y="37505"/>
                  </a:lnTo>
                  <a:lnTo>
                    <a:pt x="6345" y="38301"/>
                  </a:lnTo>
                  <a:lnTo>
                    <a:pt x="7112" y="39068"/>
                  </a:lnTo>
                  <a:lnTo>
                    <a:pt x="7938" y="39806"/>
                  </a:lnTo>
                  <a:lnTo>
                    <a:pt x="8765" y="40485"/>
                  </a:lnTo>
                  <a:lnTo>
                    <a:pt x="9650" y="41134"/>
                  </a:lnTo>
                  <a:lnTo>
                    <a:pt x="10565" y="41724"/>
                  </a:lnTo>
                  <a:lnTo>
                    <a:pt x="11479" y="42285"/>
                  </a:lnTo>
                  <a:lnTo>
                    <a:pt x="12453" y="42816"/>
                  </a:lnTo>
                  <a:lnTo>
                    <a:pt x="13456" y="43259"/>
                  </a:lnTo>
                  <a:lnTo>
                    <a:pt x="14460" y="43701"/>
                  </a:lnTo>
                  <a:lnTo>
                    <a:pt x="15522" y="44055"/>
                  </a:lnTo>
                  <a:lnTo>
                    <a:pt x="16584" y="44380"/>
                  </a:lnTo>
                  <a:lnTo>
                    <a:pt x="17676" y="44675"/>
                  </a:lnTo>
                  <a:lnTo>
                    <a:pt x="18768" y="44881"/>
                  </a:lnTo>
                  <a:lnTo>
                    <a:pt x="19918" y="45029"/>
                  </a:lnTo>
                  <a:lnTo>
                    <a:pt x="21040" y="45147"/>
                  </a:lnTo>
                  <a:lnTo>
                    <a:pt x="22220" y="45206"/>
                  </a:lnTo>
                  <a:lnTo>
                    <a:pt x="23371" y="45177"/>
                  </a:lnTo>
                  <a:lnTo>
                    <a:pt x="24522" y="45117"/>
                  </a:lnTo>
                  <a:lnTo>
                    <a:pt x="25672" y="44999"/>
                  </a:lnTo>
                  <a:lnTo>
                    <a:pt x="26764" y="44822"/>
                  </a:lnTo>
                  <a:lnTo>
                    <a:pt x="27885" y="44586"/>
                  </a:lnTo>
                  <a:lnTo>
                    <a:pt x="28948" y="44291"/>
                  </a:lnTo>
                  <a:lnTo>
                    <a:pt x="30010" y="43967"/>
                  </a:lnTo>
                  <a:lnTo>
                    <a:pt x="31043" y="43583"/>
                  </a:lnTo>
                  <a:lnTo>
                    <a:pt x="32046" y="43140"/>
                  </a:lnTo>
                  <a:lnTo>
                    <a:pt x="33020" y="42668"/>
                  </a:lnTo>
                  <a:lnTo>
                    <a:pt x="33993" y="42137"/>
                  </a:lnTo>
                  <a:lnTo>
                    <a:pt x="34908" y="41547"/>
                  </a:lnTo>
                  <a:lnTo>
                    <a:pt x="35823" y="40957"/>
                  </a:lnTo>
                  <a:lnTo>
                    <a:pt x="36679" y="40278"/>
                  </a:lnTo>
                  <a:lnTo>
                    <a:pt x="37505" y="39600"/>
                  </a:lnTo>
                  <a:lnTo>
                    <a:pt x="38302" y="38862"/>
                  </a:lnTo>
                  <a:lnTo>
                    <a:pt x="39069" y="38095"/>
                  </a:lnTo>
                  <a:lnTo>
                    <a:pt x="39806" y="37269"/>
                  </a:lnTo>
                  <a:lnTo>
                    <a:pt x="40485" y="36442"/>
                  </a:lnTo>
                  <a:lnTo>
                    <a:pt x="41134" y="35557"/>
                  </a:lnTo>
                  <a:lnTo>
                    <a:pt x="41724" y="34642"/>
                  </a:lnTo>
                  <a:lnTo>
                    <a:pt x="42285" y="33728"/>
                  </a:lnTo>
                  <a:lnTo>
                    <a:pt x="42816" y="32754"/>
                  </a:lnTo>
                  <a:lnTo>
                    <a:pt x="43259" y="31751"/>
                  </a:lnTo>
                  <a:lnTo>
                    <a:pt x="43701" y="30747"/>
                  </a:lnTo>
                  <a:lnTo>
                    <a:pt x="44056" y="29685"/>
                  </a:lnTo>
                  <a:lnTo>
                    <a:pt x="44380" y="28623"/>
                  </a:lnTo>
                  <a:lnTo>
                    <a:pt x="44675" y="27531"/>
                  </a:lnTo>
                  <a:lnTo>
                    <a:pt x="44882" y="26439"/>
                  </a:lnTo>
                  <a:lnTo>
                    <a:pt x="45029" y="25289"/>
                  </a:lnTo>
                  <a:lnTo>
                    <a:pt x="45147" y="24167"/>
                  </a:lnTo>
                  <a:lnTo>
                    <a:pt x="45206" y="22987"/>
                  </a:lnTo>
                  <a:lnTo>
                    <a:pt x="45177" y="21836"/>
                  </a:lnTo>
                  <a:lnTo>
                    <a:pt x="45118" y="20685"/>
                  </a:lnTo>
                  <a:lnTo>
                    <a:pt x="45000" y="19535"/>
                  </a:lnTo>
                  <a:lnTo>
                    <a:pt x="44823" y="18443"/>
                  </a:lnTo>
                  <a:lnTo>
                    <a:pt x="44587" y="17322"/>
                  </a:lnTo>
                  <a:lnTo>
                    <a:pt x="44292" y="16259"/>
                  </a:lnTo>
                  <a:lnTo>
                    <a:pt x="43967" y="15197"/>
                  </a:lnTo>
                  <a:lnTo>
                    <a:pt x="43583" y="14164"/>
                  </a:lnTo>
                  <a:lnTo>
                    <a:pt x="43141" y="13161"/>
                  </a:lnTo>
                  <a:lnTo>
                    <a:pt x="42669" y="12158"/>
                  </a:lnTo>
                  <a:lnTo>
                    <a:pt x="42138" y="11214"/>
                  </a:lnTo>
                  <a:lnTo>
                    <a:pt x="41547" y="10299"/>
                  </a:lnTo>
                  <a:lnTo>
                    <a:pt x="40957" y="9384"/>
                  </a:lnTo>
                  <a:lnTo>
                    <a:pt x="40279" y="8528"/>
                  </a:lnTo>
                  <a:lnTo>
                    <a:pt x="39600" y="7702"/>
                  </a:lnTo>
                  <a:lnTo>
                    <a:pt x="38862" y="6906"/>
                  </a:lnTo>
                  <a:lnTo>
                    <a:pt x="38095" y="6138"/>
                  </a:lnTo>
                  <a:lnTo>
                    <a:pt x="37269" y="5401"/>
                  </a:lnTo>
                  <a:lnTo>
                    <a:pt x="36443" y="4722"/>
                  </a:lnTo>
                  <a:lnTo>
                    <a:pt x="35557" y="4073"/>
                  </a:lnTo>
                  <a:lnTo>
                    <a:pt x="34643" y="3483"/>
                  </a:lnTo>
                  <a:lnTo>
                    <a:pt x="33728" y="2922"/>
                  </a:lnTo>
                  <a:lnTo>
                    <a:pt x="32754" y="2391"/>
                  </a:lnTo>
                  <a:lnTo>
                    <a:pt x="31751" y="1919"/>
                  </a:lnTo>
                  <a:lnTo>
                    <a:pt x="30748" y="1506"/>
                  </a:lnTo>
                  <a:lnTo>
                    <a:pt x="29685" y="1122"/>
                  </a:lnTo>
                  <a:lnTo>
                    <a:pt x="28623" y="827"/>
                  </a:lnTo>
                  <a:lnTo>
                    <a:pt x="27531" y="532"/>
                  </a:lnTo>
                  <a:lnTo>
                    <a:pt x="26440" y="325"/>
                  </a:lnTo>
                  <a:lnTo>
                    <a:pt x="25289" y="148"/>
                  </a:lnTo>
                  <a:lnTo>
                    <a:pt x="24167" y="60"/>
                  </a:lnTo>
                  <a:lnTo>
                    <a:pt x="22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78;p46"/>
            <p:cNvSpPr/>
            <p:nvPr/>
          </p:nvSpPr>
          <p:spPr>
            <a:xfrm flipH="1">
              <a:off x="2660048" y="2907120"/>
              <a:ext cx="265243" cy="265243"/>
            </a:xfrm>
            <a:custGeom>
              <a:avLst/>
              <a:gdLst/>
              <a:ahLst/>
              <a:cxnLst/>
              <a:rect l="l" t="t" r="r" b="b"/>
              <a:pathLst>
                <a:path w="31633" h="31633" extrusionOk="0">
                  <a:moveTo>
                    <a:pt x="14961" y="1"/>
                  </a:moveTo>
                  <a:lnTo>
                    <a:pt x="14164" y="89"/>
                  </a:lnTo>
                  <a:lnTo>
                    <a:pt x="13367" y="178"/>
                  </a:lnTo>
                  <a:lnTo>
                    <a:pt x="12571" y="325"/>
                  </a:lnTo>
                  <a:lnTo>
                    <a:pt x="11804" y="502"/>
                  </a:lnTo>
                  <a:lnTo>
                    <a:pt x="11066" y="709"/>
                  </a:lnTo>
                  <a:lnTo>
                    <a:pt x="10328" y="974"/>
                  </a:lnTo>
                  <a:lnTo>
                    <a:pt x="9620" y="1240"/>
                  </a:lnTo>
                  <a:lnTo>
                    <a:pt x="8912" y="1564"/>
                  </a:lnTo>
                  <a:lnTo>
                    <a:pt x="8233" y="1918"/>
                  </a:lnTo>
                  <a:lnTo>
                    <a:pt x="7555" y="2302"/>
                  </a:lnTo>
                  <a:lnTo>
                    <a:pt x="6935" y="2715"/>
                  </a:lnTo>
                  <a:lnTo>
                    <a:pt x="6315" y="3158"/>
                  </a:lnTo>
                  <a:lnTo>
                    <a:pt x="5725" y="3630"/>
                  </a:lnTo>
                  <a:lnTo>
                    <a:pt x="5135" y="4132"/>
                  </a:lnTo>
                  <a:lnTo>
                    <a:pt x="4604" y="4663"/>
                  </a:lnTo>
                  <a:lnTo>
                    <a:pt x="4073" y="5194"/>
                  </a:lnTo>
                  <a:lnTo>
                    <a:pt x="3571" y="5784"/>
                  </a:lnTo>
                  <a:lnTo>
                    <a:pt x="3099" y="6374"/>
                  </a:lnTo>
                  <a:lnTo>
                    <a:pt x="2656" y="6994"/>
                  </a:lnTo>
                  <a:lnTo>
                    <a:pt x="2243" y="7643"/>
                  </a:lnTo>
                  <a:lnTo>
                    <a:pt x="1889" y="8322"/>
                  </a:lnTo>
                  <a:lnTo>
                    <a:pt x="1535" y="9000"/>
                  </a:lnTo>
                  <a:lnTo>
                    <a:pt x="1210" y="9708"/>
                  </a:lnTo>
                  <a:lnTo>
                    <a:pt x="945" y="10417"/>
                  </a:lnTo>
                  <a:lnTo>
                    <a:pt x="679" y="11154"/>
                  </a:lnTo>
                  <a:lnTo>
                    <a:pt x="473" y="11892"/>
                  </a:lnTo>
                  <a:lnTo>
                    <a:pt x="296" y="12659"/>
                  </a:lnTo>
                  <a:lnTo>
                    <a:pt x="178" y="13456"/>
                  </a:lnTo>
                  <a:lnTo>
                    <a:pt x="60" y="14253"/>
                  </a:lnTo>
                  <a:lnTo>
                    <a:pt x="1" y="15049"/>
                  </a:lnTo>
                  <a:lnTo>
                    <a:pt x="1" y="15875"/>
                  </a:lnTo>
                  <a:lnTo>
                    <a:pt x="1" y="16672"/>
                  </a:lnTo>
                  <a:lnTo>
                    <a:pt x="89" y="17469"/>
                  </a:lnTo>
                  <a:lnTo>
                    <a:pt x="178" y="18266"/>
                  </a:lnTo>
                  <a:lnTo>
                    <a:pt x="325" y="19062"/>
                  </a:lnTo>
                  <a:lnTo>
                    <a:pt x="502" y="19829"/>
                  </a:lnTo>
                  <a:lnTo>
                    <a:pt x="709" y="20567"/>
                  </a:lnTo>
                  <a:lnTo>
                    <a:pt x="974" y="21305"/>
                  </a:lnTo>
                  <a:lnTo>
                    <a:pt x="1240" y="22013"/>
                  </a:lnTo>
                  <a:lnTo>
                    <a:pt x="1565" y="22721"/>
                  </a:lnTo>
                  <a:lnTo>
                    <a:pt x="1919" y="23400"/>
                  </a:lnTo>
                  <a:lnTo>
                    <a:pt x="2302" y="24049"/>
                  </a:lnTo>
                  <a:lnTo>
                    <a:pt x="2715" y="24698"/>
                  </a:lnTo>
                  <a:lnTo>
                    <a:pt x="3158" y="25318"/>
                  </a:lnTo>
                  <a:lnTo>
                    <a:pt x="3630" y="25908"/>
                  </a:lnTo>
                  <a:lnTo>
                    <a:pt x="4132" y="26498"/>
                  </a:lnTo>
                  <a:lnTo>
                    <a:pt x="4663" y="27029"/>
                  </a:lnTo>
                  <a:lnTo>
                    <a:pt x="5194" y="27560"/>
                  </a:lnTo>
                  <a:lnTo>
                    <a:pt x="5784" y="28062"/>
                  </a:lnTo>
                  <a:lnTo>
                    <a:pt x="6374" y="28534"/>
                  </a:lnTo>
                  <a:lnTo>
                    <a:pt x="6994" y="28977"/>
                  </a:lnTo>
                  <a:lnTo>
                    <a:pt x="7643" y="29360"/>
                  </a:lnTo>
                  <a:lnTo>
                    <a:pt x="8322" y="29744"/>
                  </a:lnTo>
                  <a:lnTo>
                    <a:pt x="9000" y="30098"/>
                  </a:lnTo>
                  <a:lnTo>
                    <a:pt x="9709" y="30423"/>
                  </a:lnTo>
                  <a:lnTo>
                    <a:pt x="10417" y="30688"/>
                  </a:lnTo>
                  <a:lnTo>
                    <a:pt x="11154" y="30954"/>
                  </a:lnTo>
                  <a:lnTo>
                    <a:pt x="11892" y="31160"/>
                  </a:lnTo>
                  <a:lnTo>
                    <a:pt x="12659" y="31337"/>
                  </a:lnTo>
                  <a:lnTo>
                    <a:pt x="13456" y="31455"/>
                  </a:lnTo>
                  <a:lnTo>
                    <a:pt x="14253" y="31573"/>
                  </a:lnTo>
                  <a:lnTo>
                    <a:pt x="15049" y="31632"/>
                  </a:lnTo>
                  <a:lnTo>
                    <a:pt x="16672" y="31632"/>
                  </a:lnTo>
                  <a:lnTo>
                    <a:pt x="17469" y="31544"/>
                  </a:lnTo>
                  <a:lnTo>
                    <a:pt x="18266" y="31455"/>
                  </a:lnTo>
                  <a:lnTo>
                    <a:pt x="19062" y="31308"/>
                  </a:lnTo>
                  <a:lnTo>
                    <a:pt x="19830" y="31131"/>
                  </a:lnTo>
                  <a:lnTo>
                    <a:pt x="20567" y="30924"/>
                  </a:lnTo>
                  <a:lnTo>
                    <a:pt x="21305" y="30659"/>
                  </a:lnTo>
                  <a:lnTo>
                    <a:pt x="22013" y="30393"/>
                  </a:lnTo>
                  <a:lnTo>
                    <a:pt x="22721" y="30068"/>
                  </a:lnTo>
                  <a:lnTo>
                    <a:pt x="23400" y="29714"/>
                  </a:lnTo>
                  <a:lnTo>
                    <a:pt x="24049" y="29331"/>
                  </a:lnTo>
                  <a:lnTo>
                    <a:pt x="24698" y="28918"/>
                  </a:lnTo>
                  <a:lnTo>
                    <a:pt x="25318" y="28475"/>
                  </a:lnTo>
                  <a:lnTo>
                    <a:pt x="25908" y="28003"/>
                  </a:lnTo>
                  <a:lnTo>
                    <a:pt x="26498" y="27501"/>
                  </a:lnTo>
                  <a:lnTo>
                    <a:pt x="27029" y="26970"/>
                  </a:lnTo>
                  <a:lnTo>
                    <a:pt x="27561" y="26410"/>
                  </a:lnTo>
                  <a:lnTo>
                    <a:pt x="28062" y="25849"/>
                  </a:lnTo>
                  <a:lnTo>
                    <a:pt x="28534" y="25259"/>
                  </a:lnTo>
                  <a:lnTo>
                    <a:pt x="28977" y="24639"/>
                  </a:lnTo>
                  <a:lnTo>
                    <a:pt x="29361" y="23990"/>
                  </a:lnTo>
                  <a:lnTo>
                    <a:pt x="29744" y="23311"/>
                  </a:lnTo>
                  <a:lnTo>
                    <a:pt x="30098" y="22633"/>
                  </a:lnTo>
                  <a:lnTo>
                    <a:pt x="30423" y="21924"/>
                  </a:lnTo>
                  <a:lnTo>
                    <a:pt x="30688" y="21216"/>
                  </a:lnTo>
                  <a:lnTo>
                    <a:pt x="30954" y="20479"/>
                  </a:lnTo>
                  <a:lnTo>
                    <a:pt x="31160" y="19711"/>
                  </a:lnTo>
                  <a:lnTo>
                    <a:pt x="31338" y="18974"/>
                  </a:lnTo>
                  <a:lnTo>
                    <a:pt x="31456" y="18177"/>
                  </a:lnTo>
                  <a:lnTo>
                    <a:pt x="31574" y="17380"/>
                  </a:lnTo>
                  <a:lnTo>
                    <a:pt x="31633" y="16584"/>
                  </a:lnTo>
                  <a:lnTo>
                    <a:pt x="31633" y="15757"/>
                  </a:lnTo>
                  <a:lnTo>
                    <a:pt x="31633" y="14961"/>
                  </a:lnTo>
                  <a:lnTo>
                    <a:pt x="31544" y="14164"/>
                  </a:lnTo>
                  <a:lnTo>
                    <a:pt x="31456" y="13367"/>
                  </a:lnTo>
                  <a:lnTo>
                    <a:pt x="31308" y="12571"/>
                  </a:lnTo>
                  <a:lnTo>
                    <a:pt x="31131" y="11803"/>
                  </a:lnTo>
                  <a:lnTo>
                    <a:pt x="30924" y="11066"/>
                  </a:lnTo>
                  <a:lnTo>
                    <a:pt x="30659" y="10328"/>
                  </a:lnTo>
                  <a:lnTo>
                    <a:pt x="30393" y="9620"/>
                  </a:lnTo>
                  <a:lnTo>
                    <a:pt x="30069" y="8912"/>
                  </a:lnTo>
                  <a:lnTo>
                    <a:pt x="29715" y="8233"/>
                  </a:lnTo>
                  <a:lnTo>
                    <a:pt x="29331" y="7554"/>
                  </a:lnTo>
                  <a:lnTo>
                    <a:pt x="28918" y="6935"/>
                  </a:lnTo>
                  <a:lnTo>
                    <a:pt x="28475" y="6315"/>
                  </a:lnTo>
                  <a:lnTo>
                    <a:pt x="28003" y="5725"/>
                  </a:lnTo>
                  <a:lnTo>
                    <a:pt x="27502" y="5135"/>
                  </a:lnTo>
                  <a:lnTo>
                    <a:pt x="26970" y="4604"/>
                  </a:lnTo>
                  <a:lnTo>
                    <a:pt x="26410" y="4073"/>
                  </a:lnTo>
                  <a:lnTo>
                    <a:pt x="25849" y="3571"/>
                  </a:lnTo>
                  <a:lnTo>
                    <a:pt x="25259" y="3099"/>
                  </a:lnTo>
                  <a:lnTo>
                    <a:pt x="24639" y="2656"/>
                  </a:lnTo>
                  <a:lnTo>
                    <a:pt x="23990" y="2243"/>
                  </a:lnTo>
                  <a:lnTo>
                    <a:pt x="23311" y="1889"/>
                  </a:lnTo>
                  <a:lnTo>
                    <a:pt x="22633" y="1535"/>
                  </a:lnTo>
                  <a:lnTo>
                    <a:pt x="21925" y="1210"/>
                  </a:lnTo>
                  <a:lnTo>
                    <a:pt x="21216" y="945"/>
                  </a:lnTo>
                  <a:lnTo>
                    <a:pt x="20479" y="679"/>
                  </a:lnTo>
                  <a:lnTo>
                    <a:pt x="19741" y="473"/>
                  </a:lnTo>
                  <a:lnTo>
                    <a:pt x="18974" y="296"/>
                  </a:lnTo>
                  <a:lnTo>
                    <a:pt x="18177" y="178"/>
                  </a:lnTo>
                  <a:lnTo>
                    <a:pt x="17380" y="60"/>
                  </a:lnTo>
                  <a:lnTo>
                    <a:pt x="16584" y="1"/>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79;p46"/>
            <p:cNvSpPr/>
            <p:nvPr/>
          </p:nvSpPr>
          <p:spPr>
            <a:xfrm flipH="1">
              <a:off x="2676374" y="2923446"/>
              <a:ext cx="232583" cy="232583"/>
            </a:xfrm>
            <a:custGeom>
              <a:avLst/>
              <a:gdLst/>
              <a:ahLst/>
              <a:cxnLst/>
              <a:rect l="l" t="t" r="r" b="b"/>
              <a:pathLst>
                <a:path w="27738" h="27738" extrusionOk="0">
                  <a:moveTo>
                    <a:pt x="13839" y="1"/>
                  </a:moveTo>
                  <a:lnTo>
                    <a:pt x="13101" y="30"/>
                  </a:lnTo>
                  <a:lnTo>
                    <a:pt x="12423" y="90"/>
                  </a:lnTo>
                  <a:lnTo>
                    <a:pt x="11715" y="178"/>
                  </a:lnTo>
                  <a:lnTo>
                    <a:pt x="11036" y="296"/>
                  </a:lnTo>
                  <a:lnTo>
                    <a:pt x="10357" y="444"/>
                  </a:lnTo>
                  <a:lnTo>
                    <a:pt x="9708" y="650"/>
                  </a:lnTo>
                  <a:lnTo>
                    <a:pt x="9059" y="857"/>
                  </a:lnTo>
                  <a:lnTo>
                    <a:pt x="8439" y="1122"/>
                  </a:lnTo>
                  <a:lnTo>
                    <a:pt x="7820" y="1388"/>
                  </a:lnTo>
                  <a:lnTo>
                    <a:pt x="7229" y="1683"/>
                  </a:lnTo>
                  <a:lnTo>
                    <a:pt x="6639" y="2037"/>
                  </a:lnTo>
                  <a:lnTo>
                    <a:pt x="6079" y="2391"/>
                  </a:lnTo>
                  <a:lnTo>
                    <a:pt x="5548" y="2775"/>
                  </a:lnTo>
                  <a:lnTo>
                    <a:pt x="5016" y="3188"/>
                  </a:lnTo>
                  <a:lnTo>
                    <a:pt x="4515" y="3630"/>
                  </a:lnTo>
                  <a:lnTo>
                    <a:pt x="4043" y="4103"/>
                  </a:lnTo>
                  <a:lnTo>
                    <a:pt x="3571" y="4575"/>
                  </a:lnTo>
                  <a:lnTo>
                    <a:pt x="3157" y="5076"/>
                  </a:lnTo>
                  <a:lnTo>
                    <a:pt x="2744" y="5607"/>
                  </a:lnTo>
                  <a:lnTo>
                    <a:pt x="2361" y="6139"/>
                  </a:lnTo>
                  <a:lnTo>
                    <a:pt x="1977" y="6699"/>
                  </a:lnTo>
                  <a:lnTo>
                    <a:pt x="1653" y="7289"/>
                  </a:lnTo>
                  <a:lnTo>
                    <a:pt x="1357" y="7879"/>
                  </a:lnTo>
                  <a:lnTo>
                    <a:pt x="1092" y="8499"/>
                  </a:lnTo>
                  <a:lnTo>
                    <a:pt x="826" y="9148"/>
                  </a:lnTo>
                  <a:lnTo>
                    <a:pt x="620" y="9797"/>
                  </a:lnTo>
                  <a:lnTo>
                    <a:pt x="443" y="10447"/>
                  </a:lnTo>
                  <a:lnTo>
                    <a:pt x="266" y="11125"/>
                  </a:lnTo>
                  <a:lnTo>
                    <a:pt x="148" y="11804"/>
                  </a:lnTo>
                  <a:lnTo>
                    <a:pt x="59" y="12483"/>
                  </a:lnTo>
                  <a:lnTo>
                    <a:pt x="30" y="13191"/>
                  </a:lnTo>
                  <a:lnTo>
                    <a:pt x="0" y="13899"/>
                  </a:lnTo>
                  <a:lnTo>
                    <a:pt x="30" y="14607"/>
                  </a:lnTo>
                  <a:lnTo>
                    <a:pt x="89" y="15315"/>
                  </a:lnTo>
                  <a:lnTo>
                    <a:pt x="177" y="16023"/>
                  </a:lnTo>
                  <a:lnTo>
                    <a:pt x="295" y="16702"/>
                  </a:lnTo>
                  <a:lnTo>
                    <a:pt x="443" y="17381"/>
                  </a:lnTo>
                  <a:lnTo>
                    <a:pt x="649" y="18030"/>
                  </a:lnTo>
                  <a:lnTo>
                    <a:pt x="856" y="18679"/>
                  </a:lnTo>
                  <a:lnTo>
                    <a:pt x="1121" y="19299"/>
                  </a:lnTo>
                  <a:lnTo>
                    <a:pt x="1387" y="19918"/>
                  </a:lnTo>
                  <a:lnTo>
                    <a:pt x="1682" y="20509"/>
                  </a:lnTo>
                  <a:lnTo>
                    <a:pt x="2036" y="21099"/>
                  </a:lnTo>
                  <a:lnTo>
                    <a:pt x="2390" y="21659"/>
                  </a:lnTo>
                  <a:lnTo>
                    <a:pt x="2774" y="22190"/>
                  </a:lnTo>
                  <a:lnTo>
                    <a:pt x="3187" y="22722"/>
                  </a:lnTo>
                  <a:lnTo>
                    <a:pt x="3630" y="23223"/>
                  </a:lnTo>
                  <a:lnTo>
                    <a:pt x="4102" y="23695"/>
                  </a:lnTo>
                  <a:lnTo>
                    <a:pt x="4574" y="24167"/>
                  </a:lnTo>
                  <a:lnTo>
                    <a:pt x="5075" y="24581"/>
                  </a:lnTo>
                  <a:lnTo>
                    <a:pt x="5607" y="24994"/>
                  </a:lnTo>
                  <a:lnTo>
                    <a:pt x="6138" y="25377"/>
                  </a:lnTo>
                  <a:lnTo>
                    <a:pt x="6698" y="25731"/>
                  </a:lnTo>
                  <a:lnTo>
                    <a:pt x="7288" y="26085"/>
                  </a:lnTo>
                  <a:lnTo>
                    <a:pt x="7879" y="26381"/>
                  </a:lnTo>
                  <a:lnTo>
                    <a:pt x="8498" y="26646"/>
                  </a:lnTo>
                  <a:lnTo>
                    <a:pt x="9147" y="26912"/>
                  </a:lnTo>
                  <a:lnTo>
                    <a:pt x="9797" y="27118"/>
                  </a:lnTo>
                  <a:lnTo>
                    <a:pt x="10446" y="27295"/>
                  </a:lnTo>
                  <a:lnTo>
                    <a:pt x="11124" y="27472"/>
                  </a:lnTo>
                  <a:lnTo>
                    <a:pt x="11803" y="27590"/>
                  </a:lnTo>
                  <a:lnTo>
                    <a:pt x="12482" y="27679"/>
                  </a:lnTo>
                  <a:lnTo>
                    <a:pt x="13190" y="27708"/>
                  </a:lnTo>
                  <a:lnTo>
                    <a:pt x="13898" y="27738"/>
                  </a:lnTo>
                  <a:lnTo>
                    <a:pt x="14636" y="27708"/>
                  </a:lnTo>
                  <a:lnTo>
                    <a:pt x="15314" y="27649"/>
                  </a:lnTo>
                  <a:lnTo>
                    <a:pt x="16023" y="27561"/>
                  </a:lnTo>
                  <a:lnTo>
                    <a:pt x="16701" y="27443"/>
                  </a:lnTo>
                  <a:lnTo>
                    <a:pt x="17380" y="27295"/>
                  </a:lnTo>
                  <a:lnTo>
                    <a:pt x="18029" y="27089"/>
                  </a:lnTo>
                  <a:lnTo>
                    <a:pt x="18678" y="26882"/>
                  </a:lnTo>
                  <a:lnTo>
                    <a:pt x="19298" y="26617"/>
                  </a:lnTo>
                  <a:lnTo>
                    <a:pt x="19918" y="26351"/>
                  </a:lnTo>
                  <a:lnTo>
                    <a:pt x="20508" y="26026"/>
                  </a:lnTo>
                  <a:lnTo>
                    <a:pt x="21098" y="25702"/>
                  </a:lnTo>
                  <a:lnTo>
                    <a:pt x="21659" y="25348"/>
                  </a:lnTo>
                  <a:lnTo>
                    <a:pt x="22190" y="24964"/>
                  </a:lnTo>
                  <a:lnTo>
                    <a:pt x="22721" y="24551"/>
                  </a:lnTo>
                  <a:lnTo>
                    <a:pt x="23222" y="24108"/>
                  </a:lnTo>
                  <a:lnTo>
                    <a:pt x="23695" y="23636"/>
                  </a:lnTo>
                  <a:lnTo>
                    <a:pt x="24167" y="23164"/>
                  </a:lnTo>
                  <a:lnTo>
                    <a:pt x="24580" y="22663"/>
                  </a:lnTo>
                  <a:lnTo>
                    <a:pt x="24993" y="22131"/>
                  </a:lnTo>
                  <a:lnTo>
                    <a:pt x="25377" y="21600"/>
                  </a:lnTo>
                  <a:lnTo>
                    <a:pt x="25760" y="21010"/>
                  </a:lnTo>
                  <a:lnTo>
                    <a:pt x="26085" y="20450"/>
                  </a:lnTo>
                  <a:lnTo>
                    <a:pt x="26380" y="19830"/>
                  </a:lnTo>
                  <a:lnTo>
                    <a:pt x="26645" y="19240"/>
                  </a:lnTo>
                  <a:lnTo>
                    <a:pt x="26911" y="18591"/>
                  </a:lnTo>
                  <a:lnTo>
                    <a:pt x="27117" y="17941"/>
                  </a:lnTo>
                  <a:lnTo>
                    <a:pt x="27294" y="17292"/>
                  </a:lnTo>
                  <a:lnTo>
                    <a:pt x="27472" y="16614"/>
                  </a:lnTo>
                  <a:lnTo>
                    <a:pt x="27590" y="15935"/>
                  </a:lnTo>
                  <a:lnTo>
                    <a:pt x="27678" y="15256"/>
                  </a:lnTo>
                  <a:lnTo>
                    <a:pt x="27708" y="14548"/>
                  </a:lnTo>
                  <a:lnTo>
                    <a:pt x="27737" y="13840"/>
                  </a:lnTo>
                  <a:lnTo>
                    <a:pt x="27708" y="13102"/>
                  </a:lnTo>
                  <a:lnTo>
                    <a:pt x="27649" y="12424"/>
                  </a:lnTo>
                  <a:lnTo>
                    <a:pt x="27560" y="11715"/>
                  </a:lnTo>
                  <a:lnTo>
                    <a:pt x="27442" y="11037"/>
                  </a:lnTo>
                  <a:lnTo>
                    <a:pt x="27294" y="10358"/>
                  </a:lnTo>
                  <a:lnTo>
                    <a:pt x="27088" y="9709"/>
                  </a:lnTo>
                  <a:lnTo>
                    <a:pt x="26881" y="9060"/>
                  </a:lnTo>
                  <a:lnTo>
                    <a:pt x="26616" y="8440"/>
                  </a:lnTo>
                  <a:lnTo>
                    <a:pt x="26350" y="7820"/>
                  </a:lnTo>
                  <a:lnTo>
                    <a:pt x="26026" y="7230"/>
                  </a:lnTo>
                  <a:lnTo>
                    <a:pt x="25701" y="6640"/>
                  </a:lnTo>
                  <a:lnTo>
                    <a:pt x="25347" y="6079"/>
                  </a:lnTo>
                  <a:lnTo>
                    <a:pt x="24963" y="5548"/>
                  </a:lnTo>
                  <a:lnTo>
                    <a:pt x="24550" y="5017"/>
                  </a:lnTo>
                  <a:lnTo>
                    <a:pt x="24108" y="4516"/>
                  </a:lnTo>
                  <a:lnTo>
                    <a:pt x="23636" y="4043"/>
                  </a:lnTo>
                  <a:lnTo>
                    <a:pt x="23163" y="3571"/>
                  </a:lnTo>
                  <a:lnTo>
                    <a:pt x="22662" y="3158"/>
                  </a:lnTo>
                  <a:lnTo>
                    <a:pt x="22131" y="2745"/>
                  </a:lnTo>
                  <a:lnTo>
                    <a:pt x="21600" y="2362"/>
                  </a:lnTo>
                  <a:lnTo>
                    <a:pt x="21009" y="1978"/>
                  </a:lnTo>
                  <a:lnTo>
                    <a:pt x="20449" y="1653"/>
                  </a:lnTo>
                  <a:lnTo>
                    <a:pt x="19829" y="1358"/>
                  </a:lnTo>
                  <a:lnTo>
                    <a:pt x="19239" y="1063"/>
                  </a:lnTo>
                  <a:lnTo>
                    <a:pt x="18590" y="827"/>
                  </a:lnTo>
                  <a:lnTo>
                    <a:pt x="17941" y="621"/>
                  </a:lnTo>
                  <a:lnTo>
                    <a:pt x="17291" y="444"/>
                  </a:lnTo>
                  <a:lnTo>
                    <a:pt x="16613" y="267"/>
                  </a:lnTo>
                  <a:lnTo>
                    <a:pt x="15934" y="149"/>
                  </a:lnTo>
                  <a:lnTo>
                    <a:pt x="15255" y="60"/>
                  </a:lnTo>
                  <a:lnTo>
                    <a:pt x="14547" y="30"/>
                  </a:lnTo>
                  <a:lnTo>
                    <a:pt x="1383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80;p46"/>
            <p:cNvSpPr/>
            <p:nvPr/>
          </p:nvSpPr>
          <p:spPr>
            <a:xfrm flipH="1">
              <a:off x="2688255" y="2935327"/>
              <a:ext cx="208828" cy="208828"/>
            </a:xfrm>
            <a:custGeom>
              <a:avLst/>
              <a:gdLst/>
              <a:ahLst/>
              <a:cxnLst/>
              <a:rect l="l" t="t" r="r" b="b"/>
              <a:pathLst>
                <a:path w="24905" h="24905" extrusionOk="0">
                  <a:moveTo>
                    <a:pt x="12423" y="0"/>
                  </a:moveTo>
                  <a:lnTo>
                    <a:pt x="11774" y="30"/>
                  </a:lnTo>
                  <a:lnTo>
                    <a:pt x="11154" y="59"/>
                  </a:lnTo>
                  <a:lnTo>
                    <a:pt x="10535" y="148"/>
                  </a:lnTo>
                  <a:lnTo>
                    <a:pt x="9915" y="266"/>
                  </a:lnTo>
                  <a:lnTo>
                    <a:pt x="9295" y="413"/>
                  </a:lnTo>
                  <a:lnTo>
                    <a:pt x="8705" y="590"/>
                  </a:lnTo>
                  <a:lnTo>
                    <a:pt x="8145" y="768"/>
                  </a:lnTo>
                  <a:lnTo>
                    <a:pt x="7584" y="1004"/>
                  </a:lnTo>
                  <a:lnTo>
                    <a:pt x="7023" y="1240"/>
                  </a:lnTo>
                  <a:lnTo>
                    <a:pt x="6492" y="1535"/>
                  </a:lnTo>
                  <a:lnTo>
                    <a:pt x="5961" y="1830"/>
                  </a:lnTo>
                  <a:lnTo>
                    <a:pt x="5459" y="2154"/>
                  </a:lnTo>
                  <a:lnTo>
                    <a:pt x="4987" y="2508"/>
                  </a:lnTo>
                  <a:lnTo>
                    <a:pt x="4515" y="2863"/>
                  </a:lnTo>
                  <a:lnTo>
                    <a:pt x="4043" y="3276"/>
                  </a:lnTo>
                  <a:lnTo>
                    <a:pt x="3630" y="3689"/>
                  </a:lnTo>
                  <a:lnTo>
                    <a:pt x="3217" y="4102"/>
                  </a:lnTo>
                  <a:lnTo>
                    <a:pt x="2833" y="4574"/>
                  </a:lnTo>
                  <a:lnTo>
                    <a:pt x="2450" y="5046"/>
                  </a:lnTo>
                  <a:lnTo>
                    <a:pt x="2125" y="5518"/>
                  </a:lnTo>
                  <a:lnTo>
                    <a:pt x="1800" y="6020"/>
                  </a:lnTo>
                  <a:lnTo>
                    <a:pt x="1505" y="6551"/>
                  </a:lnTo>
                  <a:lnTo>
                    <a:pt x="1210" y="7082"/>
                  </a:lnTo>
                  <a:lnTo>
                    <a:pt x="974" y="7643"/>
                  </a:lnTo>
                  <a:lnTo>
                    <a:pt x="738" y="8203"/>
                  </a:lnTo>
                  <a:lnTo>
                    <a:pt x="561" y="8794"/>
                  </a:lnTo>
                  <a:lnTo>
                    <a:pt x="384" y="9384"/>
                  </a:lnTo>
                  <a:lnTo>
                    <a:pt x="266" y="9974"/>
                  </a:lnTo>
                  <a:lnTo>
                    <a:pt x="148" y="10593"/>
                  </a:lnTo>
                  <a:lnTo>
                    <a:pt x="59" y="11213"/>
                  </a:lnTo>
                  <a:lnTo>
                    <a:pt x="30" y="11833"/>
                  </a:lnTo>
                  <a:lnTo>
                    <a:pt x="0" y="12482"/>
                  </a:lnTo>
                  <a:lnTo>
                    <a:pt x="30" y="13131"/>
                  </a:lnTo>
                  <a:lnTo>
                    <a:pt x="89" y="13751"/>
                  </a:lnTo>
                  <a:lnTo>
                    <a:pt x="148" y="14370"/>
                  </a:lnTo>
                  <a:lnTo>
                    <a:pt x="266" y="14990"/>
                  </a:lnTo>
                  <a:lnTo>
                    <a:pt x="414" y="15610"/>
                  </a:lnTo>
                  <a:lnTo>
                    <a:pt x="591" y="16200"/>
                  </a:lnTo>
                  <a:lnTo>
                    <a:pt x="768" y="16760"/>
                  </a:lnTo>
                  <a:lnTo>
                    <a:pt x="1004" y="17321"/>
                  </a:lnTo>
                  <a:lnTo>
                    <a:pt x="1240" y="17882"/>
                  </a:lnTo>
                  <a:lnTo>
                    <a:pt x="1535" y="18413"/>
                  </a:lnTo>
                  <a:lnTo>
                    <a:pt x="1830" y="18944"/>
                  </a:lnTo>
                  <a:lnTo>
                    <a:pt x="2155" y="19446"/>
                  </a:lnTo>
                  <a:lnTo>
                    <a:pt x="2509" y="19918"/>
                  </a:lnTo>
                  <a:lnTo>
                    <a:pt x="2863" y="20390"/>
                  </a:lnTo>
                  <a:lnTo>
                    <a:pt x="3276" y="20832"/>
                  </a:lnTo>
                  <a:lnTo>
                    <a:pt x="3689" y="21275"/>
                  </a:lnTo>
                  <a:lnTo>
                    <a:pt x="4102" y="21688"/>
                  </a:lnTo>
                  <a:lnTo>
                    <a:pt x="4574" y="22072"/>
                  </a:lnTo>
                  <a:lnTo>
                    <a:pt x="5046" y="22455"/>
                  </a:lnTo>
                  <a:lnTo>
                    <a:pt x="5518" y="22780"/>
                  </a:lnTo>
                  <a:lnTo>
                    <a:pt x="6020" y="23105"/>
                  </a:lnTo>
                  <a:lnTo>
                    <a:pt x="6551" y="23400"/>
                  </a:lnTo>
                  <a:lnTo>
                    <a:pt x="7082" y="23695"/>
                  </a:lnTo>
                  <a:lnTo>
                    <a:pt x="7643" y="23931"/>
                  </a:lnTo>
                  <a:lnTo>
                    <a:pt x="8204" y="24167"/>
                  </a:lnTo>
                  <a:lnTo>
                    <a:pt x="8794" y="24344"/>
                  </a:lnTo>
                  <a:lnTo>
                    <a:pt x="9384" y="24521"/>
                  </a:lnTo>
                  <a:lnTo>
                    <a:pt x="9974" y="24639"/>
                  </a:lnTo>
                  <a:lnTo>
                    <a:pt x="10594" y="24757"/>
                  </a:lnTo>
                  <a:lnTo>
                    <a:pt x="11213" y="24845"/>
                  </a:lnTo>
                  <a:lnTo>
                    <a:pt x="11833" y="24875"/>
                  </a:lnTo>
                  <a:lnTo>
                    <a:pt x="12482" y="24904"/>
                  </a:lnTo>
                  <a:lnTo>
                    <a:pt x="13131" y="24875"/>
                  </a:lnTo>
                  <a:lnTo>
                    <a:pt x="13751" y="24816"/>
                  </a:lnTo>
                  <a:lnTo>
                    <a:pt x="14371" y="24757"/>
                  </a:lnTo>
                  <a:lnTo>
                    <a:pt x="14990" y="24639"/>
                  </a:lnTo>
                  <a:lnTo>
                    <a:pt x="15610" y="24491"/>
                  </a:lnTo>
                  <a:lnTo>
                    <a:pt x="16200" y="24314"/>
                  </a:lnTo>
                  <a:lnTo>
                    <a:pt x="16761" y="24137"/>
                  </a:lnTo>
                  <a:lnTo>
                    <a:pt x="17321" y="23901"/>
                  </a:lnTo>
                  <a:lnTo>
                    <a:pt x="17882" y="23665"/>
                  </a:lnTo>
                  <a:lnTo>
                    <a:pt x="18413" y="23370"/>
                  </a:lnTo>
                  <a:lnTo>
                    <a:pt x="18944" y="23075"/>
                  </a:lnTo>
                  <a:lnTo>
                    <a:pt x="19446" y="22750"/>
                  </a:lnTo>
                  <a:lnTo>
                    <a:pt x="19918" y="22396"/>
                  </a:lnTo>
                  <a:lnTo>
                    <a:pt x="20390" y="22042"/>
                  </a:lnTo>
                  <a:lnTo>
                    <a:pt x="20833" y="21629"/>
                  </a:lnTo>
                  <a:lnTo>
                    <a:pt x="21275" y="21216"/>
                  </a:lnTo>
                  <a:lnTo>
                    <a:pt x="21688" y="20803"/>
                  </a:lnTo>
                  <a:lnTo>
                    <a:pt x="22072" y="20331"/>
                  </a:lnTo>
                  <a:lnTo>
                    <a:pt x="22456" y="19859"/>
                  </a:lnTo>
                  <a:lnTo>
                    <a:pt x="22780" y="19387"/>
                  </a:lnTo>
                  <a:lnTo>
                    <a:pt x="23105" y="18885"/>
                  </a:lnTo>
                  <a:lnTo>
                    <a:pt x="23400" y="18354"/>
                  </a:lnTo>
                  <a:lnTo>
                    <a:pt x="23695" y="17823"/>
                  </a:lnTo>
                  <a:lnTo>
                    <a:pt x="23931" y="17262"/>
                  </a:lnTo>
                  <a:lnTo>
                    <a:pt x="24167" y="16701"/>
                  </a:lnTo>
                  <a:lnTo>
                    <a:pt x="24344" y="16111"/>
                  </a:lnTo>
                  <a:lnTo>
                    <a:pt x="24521" y="15521"/>
                  </a:lnTo>
                  <a:lnTo>
                    <a:pt x="24639" y="14931"/>
                  </a:lnTo>
                  <a:lnTo>
                    <a:pt x="24757" y="14311"/>
                  </a:lnTo>
                  <a:lnTo>
                    <a:pt x="24846" y="13692"/>
                  </a:lnTo>
                  <a:lnTo>
                    <a:pt x="24875" y="13043"/>
                  </a:lnTo>
                  <a:lnTo>
                    <a:pt x="24905" y="12423"/>
                  </a:lnTo>
                  <a:lnTo>
                    <a:pt x="24875" y="11774"/>
                  </a:lnTo>
                  <a:lnTo>
                    <a:pt x="24816" y="11154"/>
                  </a:lnTo>
                  <a:lnTo>
                    <a:pt x="24757" y="10505"/>
                  </a:lnTo>
                  <a:lnTo>
                    <a:pt x="24639" y="9915"/>
                  </a:lnTo>
                  <a:lnTo>
                    <a:pt x="24492" y="9295"/>
                  </a:lnTo>
                  <a:lnTo>
                    <a:pt x="24315" y="8705"/>
                  </a:lnTo>
                  <a:lnTo>
                    <a:pt x="24138" y="8144"/>
                  </a:lnTo>
                  <a:lnTo>
                    <a:pt x="23901" y="7584"/>
                  </a:lnTo>
                  <a:lnTo>
                    <a:pt x="23665" y="7023"/>
                  </a:lnTo>
                  <a:lnTo>
                    <a:pt x="23370" y="6492"/>
                  </a:lnTo>
                  <a:lnTo>
                    <a:pt x="23075" y="5961"/>
                  </a:lnTo>
                  <a:lnTo>
                    <a:pt x="22751" y="5459"/>
                  </a:lnTo>
                  <a:lnTo>
                    <a:pt x="22397" y="4987"/>
                  </a:lnTo>
                  <a:lnTo>
                    <a:pt x="22043" y="4515"/>
                  </a:lnTo>
                  <a:lnTo>
                    <a:pt x="21629" y="4043"/>
                  </a:lnTo>
                  <a:lnTo>
                    <a:pt x="21216" y="3630"/>
                  </a:lnTo>
                  <a:lnTo>
                    <a:pt x="20803" y="3217"/>
                  </a:lnTo>
                  <a:lnTo>
                    <a:pt x="20331" y="2833"/>
                  </a:lnTo>
                  <a:lnTo>
                    <a:pt x="19859" y="2449"/>
                  </a:lnTo>
                  <a:lnTo>
                    <a:pt x="19387" y="2125"/>
                  </a:lnTo>
                  <a:lnTo>
                    <a:pt x="18885" y="1800"/>
                  </a:lnTo>
                  <a:lnTo>
                    <a:pt x="18354" y="1476"/>
                  </a:lnTo>
                  <a:lnTo>
                    <a:pt x="17823" y="1210"/>
                  </a:lnTo>
                  <a:lnTo>
                    <a:pt x="17262" y="974"/>
                  </a:lnTo>
                  <a:lnTo>
                    <a:pt x="16702" y="738"/>
                  </a:lnTo>
                  <a:lnTo>
                    <a:pt x="16112" y="561"/>
                  </a:lnTo>
                  <a:lnTo>
                    <a:pt x="15521" y="384"/>
                  </a:lnTo>
                  <a:lnTo>
                    <a:pt x="14931" y="236"/>
                  </a:lnTo>
                  <a:lnTo>
                    <a:pt x="14312" y="148"/>
                  </a:lnTo>
                  <a:lnTo>
                    <a:pt x="13692" y="59"/>
                  </a:lnTo>
                  <a:lnTo>
                    <a:pt x="13043" y="30"/>
                  </a:lnTo>
                  <a:lnTo>
                    <a:pt x="1242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81;p46"/>
            <p:cNvSpPr/>
            <p:nvPr/>
          </p:nvSpPr>
          <p:spPr>
            <a:xfrm flipH="1">
              <a:off x="2659553" y="2906625"/>
              <a:ext cx="266232" cy="266232"/>
            </a:xfrm>
            <a:custGeom>
              <a:avLst/>
              <a:gdLst/>
              <a:ahLst/>
              <a:cxnLst/>
              <a:rect l="l" t="t" r="r" b="b"/>
              <a:pathLst>
                <a:path w="31751" h="31751" extrusionOk="0">
                  <a:moveTo>
                    <a:pt x="15817" y="0"/>
                  </a:moveTo>
                  <a:lnTo>
                    <a:pt x="15020" y="30"/>
                  </a:lnTo>
                  <a:lnTo>
                    <a:pt x="14194" y="89"/>
                  </a:lnTo>
                  <a:lnTo>
                    <a:pt x="13397" y="178"/>
                  </a:lnTo>
                  <a:lnTo>
                    <a:pt x="12630" y="325"/>
                  </a:lnTo>
                  <a:lnTo>
                    <a:pt x="11863" y="502"/>
                  </a:lnTo>
                  <a:lnTo>
                    <a:pt x="11095" y="738"/>
                  </a:lnTo>
                  <a:lnTo>
                    <a:pt x="10358" y="974"/>
                  </a:lnTo>
                  <a:lnTo>
                    <a:pt x="9650" y="1269"/>
                  </a:lnTo>
                  <a:lnTo>
                    <a:pt x="8941" y="1594"/>
                  </a:lnTo>
                  <a:lnTo>
                    <a:pt x="8263" y="1948"/>
                  </a:lnTo>
                  <a:lnTo>
                    <a:pt x="7614" y="2332"/>
                  </a:lnTo>
                  <a:lnTo>
                    <a:pt x="6964" y="2745"/>
                  </a:lnTo>
                  <a:lnTo>
                    <a:pt x="6345" y="3187"/>
                  </a:lnTo>
                  <a:lnTo>
                    <a:pt x="5725" y="3659"/>
                  </a:lnTo>
                  <a:lnTo>
                    <a:pt x="5164" y="4161"/>
                  </a:lnTo>
                  <a:lnTo>
                    <a:pt x="4604" y="4692"/>
                  </a:lnTo>
                  <a:lnTo>
                    <a:pt x="4102" y="5223"/>
                  </a:lnTo>
                  <a:lnTo>
                    <a:pt x="3601" y="5813"/>
                  </a:lnTo>
                  <a:lnTo>
                    <a:pt x="3128" y="6404"/>
                  </a:lnTo>
                  <a:lnTo>
                    <a:pt x="2686" y="7023"/>
                  </a:lnTo>
                  <a:lnTo>
                    <a:pt x="2273" y="7672"/>
                  </a:lnTo>
                  <a:lnTo>
                    <a:pt x="1889" y="8351"/>
                  </a:lnTo>
                  <a:lnTo>
                    <a:pt x="1535" y="9030"/>
                  </a:lnTo>
                  <a:lnTo>
                    <a:pt x="1240" y="9738"/>
                  </a:lnTo>
                  <a:lnTo>
                    <a:pt x="945" y="10446"/>
                  </a:lnTo>
                  <a:lnTo>
                    <a:pt x="709" y="11184"/>
                  </a:lnTo>
                  <a:lnTo>
                    <a:pt x="473" y="11951"/>
                  </a:lnTo>
                  <a:lnTo>
                    <a:pt x="325" y="12718"/>
                  </a:lnTo>
                  <a:lnTo>
                    <a:pt x="178" y="13515"/>
                  </a:lnTo>
                  <a:lnTo>
                    <a:pt x="89" y="14282"/>
                  </a:lnTo>
                  <a:lnTo>
                    <a:pt x="30" y="15108"/>
                  </a:lnTo>
                  <a:lnTo>
                    <a:pt x="1" y="15934"/>
                  </a:lnTo>
                  <a:lnTo>
                    <a:pt x="30" y="16731"/>
                  </a:lnTo>
                  <a:lnTo>
                    <a:pt x="89" y="17557"/>
                  </a:lnTo>
                  <a:lnTo>
                    <a:pt x="178" y="18325"/>
                  </a:lnTo>
                  <a:lnTo>
                    <a:pt x="325" y="19121"/>
                  </a:lnTo>
                  <a:lnTo>
                    <a:pt x="502" y="19888"/>
                  </a:lnTo>
                  <a:lnTo>
                    <a:pt x="738" y="20626"/>
                  </a:lnTo>
                  <a:lnTo>
                    <a:pt x="974" y="21364"/>
                  </a:lnTo>
                  <a:lnTo>
                    <a:pt x="1269" y="22101"/>
                  </a:lnTo>
                  <a:lnTo>
                    <a:pt x="1594" y="22810"/>
                  </a:lnTo>
                  <a:lnTo>
                    <a:pt x="1948" y="23488"/>
                  </a:lnTo>
                  <a:lnTo>
                    <a:pt x="2332" y="24137"/>
                  </a:lnTo>
                  <a:lnTo>
                    <a:pt x="2745" y="24787"/>
                  </a:lnTo>
                  <a:lnTo>
                    <a:pt x="3187" y="25406"/>
                  </a:lnTo>
                  <a:lnTo>
                    <a:pt x="3660" y="25996"/>
                  </a:lnTo>
                  <a:lnTo>
                    <a:pt x="4161" y="26587"/>
                  </a:lnTo>
                  <a:lnTo>
                    <a:pt x="4692" y="27147"/>
                  </a:lnTo>
                  <a:lnTo>
                    <a:pt x="5223" y="27649"/>
                  </a:lnTo>
                  <a:lnTo>
                    <a:pt x="5814" y="28150"/>
                  </a:lnTo>
                  <a:lnTo>
                    <a:pt x="6404" y="28623"/>
                  </a:lnTo>
                  <a:lnTo>
                    <a:pt x="7023" y="29065"/>
                  </a:lnTo>
                  <a:lnTo>
                    <a:pt x="7673" y="29478"/>
                  </a:lnTo>
                  <a:lnTo>
                    <a:pt x="8351" y="29862"/>
                  </a:lnTo>
                  <a:lnTo>
                    <a:pt x="9030" y="30216"/>
                  </a:lnTo>
                  <a:lnTo>
                    <a:pt x="9738" y="30511"/>
                  </a:lnTo>
                  <a:lnTo>
                    <a:pt x="10446" y="30806"/>
                  </a:lnTo>
                  <a:lnTo>
                    <a:pt x="11184" y="31042"/>
                  </a:lnTo>
                  <a:lnTo>
                    <a:pt x="11951" y="31249"/>
                  </a:lnTo>
                  <a:lnTo>
                    <a:pt x="12718" y="31426"/>
                  </a:lnTo>
                  <a:lnTo>
                    <a:pt x="13515" y="31573"/>
                  </a:lnTo>
                  <a:lnTo>
                    <a:pt x="14312" y="31662"/>
                  </a:lnTo>
                  <a:lnTo>
                    <a:pt x="15108" y="31721"/>
                  </a:lnTo>
                  <a:lnTo>
                    <a:pt x="15935" y="31750"/>
                  </a:lnTo>
                  <a:lnTo>
                    <a:pt x="16731" y="31721"/>
                  </a:lnTo>
                  <a:lnTo>
                    <a:pt x="17558" y="31662"/>
                  </a:lnTo>
                  <a:lnTo>
                    <a:pt x="18325" y="31573"/>
                  </a:lnTo>
                  <a:lnTo>
                    <a:pt x="19121" y="31426"/>
                  </a:lnTo>
                  <a:lnTo>
                    <a:pt x="19889" y="31249"/>
                  </a:lnTo>
                  <a:lnTo>
                    <a:pt x="20626" y="31013"/>
                  </a:lnTo>
                  <a:lnTo>
                    <a:pt x="21364" y="30777"/>
                  </a:lnTo>
                  <a:lnTo>
                    <a:pt x="22102" y="30482"/>
                  </a:lnTo>
                  <a:lnTo>
                    <a:pt x="22810" y="30157"/>
                  </a:lnTo>
                  <a:lnTo>
                    <a:pt x="23489" y="29803"/>
                  </a:lnTo>
                  <a:lnTo>
                    <a:pt x="24138" y="29419"/>
                  </a:lnTo>
                  <a:lnTo>
                    <a:pt x="24787" y="29006"/>
                  </a:lnTo>
                  <a:lnTo>
                    <a:pt x="25407" y="28564"/>
                  </a:lnTo>
                  <a:lnTo>
                    <a:pt x="25997" y="28091"/>
                  </a:lnTo>
                  <a:lnTo>
                    <a:pt x="26587" y="27590"/>
                  </a:lnTo>
                  <a:lnTo>
                    <a:pt x="27147" y="27059"/>
                  </a:lnTo>
                  <a:lnTo>
                    <a:pt x="27649" y="26528"/>
                  </a:lnTo>
                  <a:lnTo>
                    <a:pt x="28151" y="25937"/>
                  </a:lnTo>
                  <a:lnTo>
                    <a:pt x="28623" y="25347"/>
                  </a:lnTo>
                  <a:lnTo>
                    <a:pt x="29065" y="24728"/>
                  </a:lnTo>
                  <a:lnTo>
                    <a:pt x="29479" y="24078"/>
                  </a:lnTo>
                  <a:lnTo>
                    <a:pt x="29862" y="23400"/>
                  </a:lnTo>
                  <a:lnTo>
                    <a:pt x="30216" y="22721"/>
                  </a:lnTo>
                  <a:lnTo>
                    <a:pt x="30511" y="22013"/>
                  </a:lnTo>
                  <a:lnTo>
                    <a:pt x="30806" y="21275"/>
                  </a:lnTo>
                  <a:lnTo>
                    <a:pt x="31042" y="20538"/>
                  </a:lnTo>
                  <a:lnTo>
                    <a:pt x="31249" y="19800"/>
                  </a:lnTo>
                  <a:lnTo>
                    <a:pt x="31426" y="19033"/>
                  </a:lnTo>
                  <a:lnTo>
                    <a:pt x="31574" y="18236"/>
                  </a:lnTo>
                  <a:lnTo>
                    <a:pt x="31662" y="17439"/>
                  </a:lnTo>
                  <a:lnTo>
                    <a:pt x="31721" y="16643"/>
                  </a:lnTo>
                  <a:lnTo>
                    <a:pt x="31751" y="15816"/>
                  </a:lnTo>
                  <a:lnTo>
                    <a:pt x="31721" y="15020"/>
                  </a:lnTo>
                  <a:lnTo>
                    <a:pt x="31662" y="14194"/>
                  </a:lnTo>
                  <a:lnTo>
                    <a:pt x="31574" y="13397"/>
                  </a:lnTo>
                  <a:lnTo>
                    <a:pt x="31426" y="12630"/>
                  </a:lnTo>
                  <a:lnTo>
                    <a:pt x="31249" y="11862"/>
                  </a:lnTo>
                  <a:lnTo>
                    <a:pt x="31013" y="11095"/>
                  </a:lnTo>
                  <a:lnTo>
                    <a:pt x="30777" y="10358"/>
                  </a:lnTo>
                  <a:lnTo>
                    <a:pt x="30482" y="9649"/>
                  </a:lnTo>
                  <a:lnTo>
                    <a:pt x="30157" y="8941"/>
                  </a:lnTo>
                  <a:lnTo>
                    <a:pt x="29803" y="8263"/>
                  </a:lnTo>
                  <a:lnTo>
                    <a:pt x="29420" y="7613"/>
                  </a:lnTo>
                  <a:lnTo>
                    <a:pt x="29006" y="6964"/>
                  </a:lnTo>
                  <a:lnTo>
                    <a:pt x="28564" y="6345"/>
                  </a:lnTo>
                  <a:lnTo>
                    <a:pt x="28092" y="5725"/>
                  </a:lnTo>
                  <a:lnTo>
                    <a:pt x="27590" y="5164"/>
                  </a:lnTo>
                  <a:lnTo>
                    <a:pt x="27059" y="4604"/>
                  </a:lnTo>
                  <a:lnTo>
                    <a:pt x="26528" y="4102"/>
                  </a:lnTo>
                  <a:lnTo>
                    <a:pt x="25938" y="3600"/>
                  </a:lnTo>
                  <a:lnTo>
                    <a:pt x="25347" y="3128"/>
                  </a:lnTo>
                  <a:lnTo>
                    <a:pt x="24728" y="2686"/>
                  </a:lnTo>
                  <a:lnTo>
                    <a:pt x="24079" y="2273"/>
                  </a:lnTo>
                  <a:lnTo>
                    <a:pt x="23400" y="1889"/>
                  </a:lnTo>
                  <a:lnTo>
                    <a:pt x="22721" y="1535"/>
                  </a:lnTo>
                  <a:lnTo>
                    <a:pt x="22013" y="1240"/>
                  </a:lnTo>
                  <a:lnTo>
                    <a:pt x="21305" y="945"/>
                  </a:lnTo>
                  <a:lnTo>
                    <a:pt x="20538" y="709"/>
                  </a:lnTo>
                  <a:lnTo>
                    <a:pt x="19800" y="473"/>
                  </a:lnTo>
                  <a:lnTo>
                    <a:pt x="19033" y="296"/>
                  </a:lnTo>
                  <a:lnTo>
                    <a:pt x="18236" y="178"/>
                  </a:lnTo>
                  <a:lnTo>
                    <a:pt x="17439" y="60"/>
                  </a:lnTo>
                  <a:lnTo>
                    <a:pt x="1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82;p46"/>
            <p:cNvSpPr/>
            <p:nvPr/>
          </p:nvSpPr>
          <p:spPr>
            <a:xfrm flipH="1">
              <a:off x="2587308" y="2360074"/>
              <a:ext cx="1203700" cy="229120"/>
            </a:xfrm>
            <a:custGeom>
              <a:avLst/>
              <a:gdLst/>
              <a:ahLst/>
              <a:cxnLst/>
              <a:rect l="l" t="t" r="r" b="b"/>
              <a:pathLst>
                <a:path w="143554" h="27325" extrusionOk="0">
                  <a:moveTo>
                    <a:pt x="126676" y="1"/>
                  </a:moveTo>
                  <a:lnTo>
                    <a:pt x="26970" y="296"/>
                  </a:lnTo>
                  <a:lnTo>
                    <a:pt x="25996" y="296"/>
                  </a:lnTo>
                  <a:lnTo>
                    <a:pt x="25052" y="325"/>
                  </a:lnTo>
                  <a:lnTo>
                    <a:pt x="24580" y="384"/>
                  </a:lnTo>
                  <a:lnTo>
                    <a:pt x="24137" y="443"/>
                  </a:lnTo>
                  <a:lnTo>
                    <a:pt x="23695" y="503"/>
                  </a:lnTo>
                  <a:lnTo>
                    <a:pt x="23252" y="621"/>
                  </a:lnTo>
                  <a:lnTo>
                    <a:pt x="22809" y="768"/>
                  </a:lnTo>
                  <a:lnTo>
                    <a:pt x="22367" y="916"/>
                  </a:lnTo>
                  <a:lnTo>
                    <a:pt x="21924" y="1122"/>
                  </a:lnTo>
                  <a:lnTo>
                    <a:pt x="21482" y="1388"/>
                  </a:lnTo>
                  <a:lnTo>
                    <a:pt x="21039" y="1653"/>
                  </a:lnTo>
                  <a:lnTo>
                    <a:pt x="20596" y="2007"/>
                  </a:lnTo>
                  <a:lnTo>
                    <a:pt x="20154" y="2391"/>
                  </a:lnTo>
                  <a:lnTo>
                    <a:pt x="19682" y="2834"/>
                  </a:lnTo>
                  <a:lnTo>
                    <a:pt x="15816" y="6788"/>
                  </a:lnTo>
                  <a:lnTo>
                    <a:pt x="9590" y="13073"/>
                  </a:lnTo>
                  <a:lnTo>
                    <a:pt x="3630" y="19063"/>
                  </a:lnTo>
                  <a:lnTo>
                    <a:pt x="1564" y="21128"/>
                  </a:lnTo>
                  <a:lnTo>
                    <a:pt x="531" y="22102"/>
                  </a:lnTo>
                  <a:lnTo>
                    <a:pt x="354" y="22338"/>
                  </a:lnTo>
                  <a:lnTo>
                    <a:pt x="207" y="22603"/>
                  </a:lnTo>
                  <a:lnTo>
                    <a:pt x="89" y="22928"/>
                  </a:lnTo>
                  <a:lnTo>
                    <a:pt x="30" y="23312"/>
                  </a:lnTo>
                  <a:lnTo>
                    <a:pt x="0" y="23725"/>
                  </a:lnTo>
                  <a:lnTo>
                    <a:pt x="59" y="24167"/>
                  </a:lnTo>
                  <a:lnTo>
                    <a:pt x="148" y="24610"/>
                  </a:lnTo>
                  <a:lnTo>
                    <a:pt x="325" y="25082"/>
                  </a:lnTo>
                  <a:lnTo>
                    <a:pt x="413" y="25289"/>
                  </a:lnTo>
                  <a:lnTo>
                    <a:pt x="561" y="25525"/>
                  </a:lnTo>
                  <a:lnTo>
                    <a:pt x="708" y="25731"/>
                  </a:lnTo>
                  <a:lnTo>
                    <a:pt x="885" y="25938"/>
                  </a:lnTo>
                  <a:lnTo>
                    <a:pt x="1062" y="26115"/>
                  </a:lnTo>
                  <a:lnTo>
                    <a:pt x="1298" y="26321"/>
                  </a:lnTo>
                  <a:lnTo>
                    <a:pt x="1534" y="26498"/>
                  </a:lnTo>
                  <a:lnTo>
                    <a:pt x="1800" y="26646"/>
                  </a:lnTo>
                  <a:lnTo>
                    <a:pt x="2066" y="26794"/>
                  </a:lnTo>
                  <a:lnTo>
                    <a:pt x="2390" y="26941"/>
                  </a:lnTo>
                  <a:lnTo>
                    <a:pt x="2715" y="27059"/>
                  </a:lnTo>
                  <a:lnTo>
                    <a:pt x="3069" y="27148"/>
                  </a:lnTo>
                  <a:lnTo>
                    <a:pt x="3482" y="27236"/>
                  </a:lnTo>
                  <a:lnTo>
                    <a:pt x="3895" y="27266"/>
                  </a:lnTo>
                  <a:lnTo>
                    <a:pt x="4338" y="27325"/>
                  </a:lnTo>
                  <a:lnTo>
                    <a:pt x="4810" y="27325"/>
                  </a:lnTo>
                  <a:lnTo>
                    <a:pt x="139423" y="26941"/>
                  </a:lnTo>
                  <a:lnTo>
                    <a:pt x="140013" y="26912"/>
                  </a:lnTo>
                  <a:lnTo>
                    <a:pt x="140544" y="26853"/>
                  </a:lnTo>
                  <a:lnTo>
                    <a:pt x="141046" y="26764"/>
                  </a:lnTo>
                  <a:lnTo>
                    <a:pt x="141518" y="26646"/>
                  </a:lnTo>
                  <a:lnTo>
                    <a:pt x="141901" y="26528"/>
                  </a:lnTo>
                  <a:lnTo>
                    <a:pt x="142285" y="26351"/>
                  </a:lnTo>
                  <a:lnTo>
                    <a:pt x="142580" y="26144"/>
                  </a:lnTo>
                  <a:lnTo>
                    <a:pt x="142875" y="25908"/>
                  </a:lnTo>
                  <a:lnTo>
                    <a:pt x="143082" y="25643"/>
                  </a:lnTo>
                  <a:lnTo>
                    <a:pt x="143259" y="25377"/>
                  </a:lnTo>
                  <a:lnTo>
                    <a:pt x="143406" y="25082"/>
                  </a:lnTo>
                  <a:lnTo>
                    <a:pt x="143495" y="24757"/>
                  </a:lnTo>
                  <a:lnTo>
                    <a:pt x="143554" y="24403"/>
                  </a:lnTo>
                  <a:lnTo>
                    <a:pt x="143554" y="24049"/>
                  </a:lnTo>
                  <a:lnTo>
                    <a:pt x="143495" y="23666"/>
                  </a:lnTo>
                  <a:lnTo>
                    <a:pt x="143406" y="23253"/>
                  </a:lnTo>
                  <a:lnTo>
                    <a:pt x="143229" y="22692"/>
                  </a:lnTo>
                  <a:lnTo>
                    <a:pt x="142934" y="21836"/>
                  </a:lnTo>
                  <a:lnTo>
                    <a:pt x="141960" y="19476"/>
                  </a:lnTo>
                  <a:lnTo>
                    <a:pt x="140692" y="16495"/>
                  </a:lnTo>
                  <a:lnTo>
                    <a:pt x="139275" y="13220"/>
                  </a:lnTo>
                  <a:lnTo>
                    <a:pt x="137829" y="10004"/>
                  </a:lnTo>
                  <a:lnTo>
                    <a:pt x="136531" y="7171"/>
                  </a:lnTo>
                  <a:lnTo>
                    <a:pt x="135498" y="5076"/>
                  </a:lnTo>
                  <a:lnTo>
                    <a:pt x="135144" y="4368"/>
                  </a:lnTo>
                  <a:lnTo>
                    <a:pt x="134908" y="3984"/>
                  </a:lnTo>
                  <a:lnTo>
                    <a:pt x="134524" y="3512"/>
                  </a:lnTo>
                  <a:lnTo>
                    <a:pt x="134023" y="2893"/>
                  </a:lnTo>
                  <a:lnTo>
                    <a:pt x="133728" y="2568"/>
                  </a:lnTo>
                  <a:lnTo>
                    <a:pt x="133374" y="2243"/>
                  </a:lnTo>
                  <a:lnTo>
                    <a:pt x="132961" y="1889"/>
                  </a:lnTo>
                  <a:lnTo>
                    <a:pt x="132518" y="1565"/>
                  </a:lnTo>
                  <a:lnTo>
                    <a:pt x="132016" y="1240"/>
                  </a:lnTo>
                  <a:lnTo>
                    <a:pt x="131456" y="945"/>
                  </a:lnTo>
                  <a:lnTo>
                    <a:pt x="130807" y="680"/>
                  </a:lnTo>
                  <a:lnTo>
                    <a:pt x="130128" y="473"/>
                  </a:lnTo>
                  <a:lnTo>
                    <a:pt x="129390" y="266"/>
                  </a:lnTo>
                  <a:lnTo>
                    <a:pt x="128564" y="119"/>
                  </a:lnTo>
                  <a:lnTo>
                    <a:pt x="127649" y="30"/>
                  </a:lnTo>
                  <a:lnTo>
                    <a:pt x="1266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83;p46"/>
            <p:cNvSpPr/>
            <p:nvPr/>
          </p:nvSpPr>
          <p:spPr>
            <a:xfrm flipH="1">
              <a:off x="2413864" y="2359831"/>
              <a:ext cx="179632" cy="204124"/>
            </a:xfrm>
            <a:custGeom>
              <a:avLst/>
              <a:gdLst/>
              <a:ahLst/>
              <a:cxnLst/>
              <a:rect l="l" t="t" r="r" b="b"/>
              <a:pathLst>
                <a:path w="21423" h="24344" extrusionOk="0">
                  <a:moveTo>
                    <a:pt x="1977" y="0"/>
                  </a:moveTo>
                  <a:lnTo>
                    <a:pt x="1505" y="89"/>
                  </a:lnTo>
                  <a:lnTo>
                    <a:pt x="1033" y="207"/>
                  </a:lnTo>
                  <a:lnTo>
                    <a:pt x="826" y="295"/>
                  </a:lnTo>
                  <a:lnTo>
                    <a:pt x="620" y="384"/>
                  </a:lnTo>
                  <a:lnTo>
                    <a:pt x="443" y="532"/>
                  </a:lnTo>
                  <a:lnTo>
                    <a:pt x="295" y="650"/>
                  </a:lnTo>
                  <a:lnTo>
                    <a:pt x="177" y="827"/>
                  </a:lnTo>
                  <a:lnTo>
                    <a:pt x="89" y="1004"/>
                  </a:lnTo>
                  <a:lnTo>
                    <a:pt x="30" y="1210"/>
                  </a:lnTo>
                  <a:lnTo>
                    <a:pt x="0" y="1417"/>
                  </a:lnTo>
                  <a:lnTo>
                    <a:pt x="30" y="1682"/>
                  </a:lnTo>
                  <a:lnTo>
                    <a:pt x="89" y="1948"/>
                  </a:lnTo>
                  <a:lnTo>
                    <a:pt x="207" y="2243"/>
                  </a:lnTo>
                  <a:lnTo>
                    <a:pt x="384" y="2568"/>
                  </a:lnTo>
                  <a:lnTo>
                    <a:pt x="1269" y="4013"/>
                  </a:lnTo>
                  <a:lnTo>
                    <a:pt x="2833" y="6492"/>
                  </a:lnTo>
                  <a:lnTo>
                    <a:pt x="7111" y="13131"/>
                  </a:lnTo>
                  <a:lnTo>
                    <a:pt x="11301" y="19564"/>
                  </a:lnTo>
                  <a:lnTo>
                    <a:pt x="12777" y="21777"/>
                  </a:lnTo>
                  <a:lnTo>
                    <a:pt x="13485" y="22810"/>
                  </a:lnTo>
                  <a:lnTo>
                    <a:pt x="13633" y="22957"/>
                  </a:lnTo>
                  <a:lnTo>
                    <a:pt x="13810" y="23134"/>
                  </a:lnTo>
                  <a:lnTo>
                    <a:pt x="14016" y="23282"/>
                  </a:lnTo>
                  <a:lnTo>
                    <a:pt x="14282" y="23429"/>
                  </a:lnTo>
                  <a:lnTo>
                    <a:pt x="14577" y="23547"/>
                  </a:lnTo>
                  <a:lnTo>
                    <a:pt x="14901" y="23695"/>
                  </a:lnTo>
                  <a:lnTo>
                    <a:pt x="15285" y="23813"/>
                  </a:lnTo>
                  <a:lnTo>
                    <a:pt x="15728" y="23901"/>
                  </a:lnTo>
                  <a:lnTo>
                    <a:pt x="16229" y="24019"/>
                  </a:lnTo>
                  <a:lnTo>
                    <a:pt x="16760" y="24108"/>
                  </a:lnTo>
                  <a:lnTo>
                    <a:pt x="17380" y="24167"/>
                  </a:lnTo>
                  <a:lnTo>
                    <a:pt x="18059" y="24255"/>
                  </a:lnTo>
                  <a:lnTo>
                    <a:pt x="18796" y="24285"/>
                  </a:lnTo>
                  <a:lnTo>
                    <a:pt x="19593" y="24344"/>
                  </a:lnTo>
                  <a:lnTo>
                    <a:pt x="21422" y="24344"/>
                  </a:lnTo>
                  <a:lnTo>
                    <a:pt x="20272" y="22780"/>
                  </a:lnTo>
                  <a:lnTo>
                    <a:pt x="19003" y="21098"/>
                  </a:lnTo>
                  <a:lnTo>
                    <a:pt x="16259" y="17557"/>
                  </a:lnTo>
                  <a:lnTo>
                    <a:pt x="13396" y="13928"/>
                  </a:lnTo>
                  <a:lnTo>
                    <a:pt x="10534" y="10328"/>
                  </a:lnTo>
                  <a:lnTo>
                    <a:pt x="7790" y="6994"/>
                  </a:lnTo>
                  <a:lnTo>
                    <a:pt x="5370" y="4043"/>
                  </a:lnTo>
                  <a:lnTo>
                    <a:pt x="3364" y="1653"/>
                  </a:lnTo>
                  <a:lnTo>
                    <a:pt x="1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84;p46"/>
            <p:cNvSpPr/>
            <p:nvPr/>
          </p:nvSpPr>
          <p:spPr>
            <a:xfrm flipH="1">
              <a:off x="3717765" y="2367747"/>
              <a:ext cx="297164" cy="212543"/>
            </a:xfrm>
            <a:custGeom>
              <a:avLst/>
              <a:gdLst/>
              <a:ahLst/>
              <a:cxnLst/>
              <a:rect l="l" t="t" r="r" b="b"/>
              <a:pathLst>
                <a:path w="35440" h="25348" extrusionOk="0">
                  <a:moveTo>
                    <a:pt x="34229" y="1"/>
                  </a:moveTo>
                  <a:lnTo>
                    <a:pt x="28121" y="30"/>
                  </a:lnTo>
                  <a:lnTo>
                    <a:pt x="27177" y="738"/>
                  </a:lnTo>
                  <a:lnTo>
                    <a:pt x="26292" y="1505"/>
                  </a:lnTo>
                  <a:lnTo>
                    <a:pt x="25377" y="2302"/>
                  </a:lnTo>
                  <a:lnTo>
                    <a:pt x="24492" y="3128"/>
                  </a:lnTo>
                  <a:lnTo>
                    <a:pt x="21394" y="6197"/>
                  </a:lnTo>
                  <a:lnTo>
                    <a:pt x="17912" y="9649"/>
                  </a:lnTo>
                  <a:lnTo>
                    <a:pt x="14253" y="13190"/>
                  </a:lnTo>
                  <a:lnTo>
                    <a:pt x="12423" y="14961"/>
                  </a:lnTo>
                  <a:lnTo>
                    <a:pt x="10594" y="16643"/>
                  </a:lnTo>
                  <a:lnTo>
                    <a:pt x="8824" y="18266"/>
                  </a:lnTo>
                  <a:lnTo>
                    <a:pt x="7142" y="19741"/>
                  </a:lnTo>
                  <a:lnTo>
                    <a:pt x="5578" y="21098"/>
                  </a:lnTo>
                  <a:lnTo>
                    <a:pt x="4102" y="22249"/>
                  </a:lnTo>
                  <a:lnTo>
                    <a:pt x="3424" y="22751"/>
                  </a:lnTo>
                  <a:lnTo>
                    <a:pt x="2804" y="23223"/>
                  </a:lnTo>
                  <a:lnTo>
                    <a:pt x="2214" y="23606"/>
                  </a:lnTo>
                  <a:lnTo>
                    <a:pt x="1653" y="23931"/>
                  </a:lnTo>
                  <a:lnTo>
                    <a:pt x="1152" y="24197"/>
                  </a:lnTo>
                  <a:lnTo>
                    <a:pt x="709" y="24403"/>
                  </a:lnTo>
                  <a:lnTo>
                    <a:pt x="325" y="24521"/>
                  </a:lnTo>
                  <a:lnTo>
                    <a:pt x="148" y="24551"/>
                  </a:lnTo>
                  <a:lnTo>
                    <a:pt x="1" y="24551"/>
                  </a:lnTo>
                  <a:lnTo>
                    <a:pt x="443" y="24875"/>
                  </a:lnTo>
                  <a:lnTo>
                    <a:pt x="857" y="25141"/>
                  </a:lnTo>
                  <a:lnTo>
                    <a:pt x="1063" y="25229"/>
                  </a:lnTo>
                  <a:lnTo>
                    <a:pt x="1240" y="25288"/>
                  </a:lnTo>
                  <a:lnTo>
                    <a:pt x="1417" y="25347"/>
                  </a:lnTo>
                  <a:lnTo>
                    <a:pt x="9679" y="25347"/>
                  </a:lnTo>
                  <a:lnTo>
                    <a:pt x="10004" y="25318"/>
                  </a:lnTo>
                  <a:lnTo>
                    <a:pt x="10358" y="25200"/>
                  </a:lnTo>
                  <a:lnTo>
                    <a:pt x="10771" y="25052"/>
                  </a:lnTo>
                  <a:lnTo>
                    <a:pt x="11243" y="24816"/>
                  </a:lnTo>
                  <a:lnTo>
                    <a:pt x="11745" y="24492"/>
                  </a:lnTo>
                  <a:lnTo>
                    <a:pt x="12305" y="24108"/>
                  </a:lnTo>
                  <a:lnTo>
                    <a:pt x="12896" y="23606"/>
                  </a:lnTo>
                  <a:lnTo>
                    <a:pt x="13545" y="23046"/>
                  </a:lnTo>
                  <a:lnTo>
                    <a:pt x="17263" y="19446"/>
                  </a:lnTo>
                  <a:lnTo>
                    <a:pt x="23813" y="13013"/>
                  </a:lnTo>
                  <a:lnTo>
                    <a:pt x="30335" y="6640"/>
                  </a:lnTo>
                  <a:lnTo>
                    <a:pt x="32695" y="4368"/>
                  </a:lnTo>
                  <a:lnTo>
                    <a:pt x="33934" y="3158"/>
                  </a:lnTo>
                  <a:lnTo>
                    <a:pt x="34200" y="2892"/>
                  </a:lnTo>
                  <a:lnTo>
                    <a:pt x="34466" y="2627"/>
                  </a:lnTo>
                  <a:lnTo>
                    <a:pt x="34702" y="2361"/>
                  </a:lnTo>
                  <a:lnTo>
                    <a:pt x="34908" y="2096"/>
                  </a:lnTo>
                  <a:lnTo>
                    <a:pt x="35085" y="1830"/>
                  </a:lnTo>
                  <a:lnTo>
                    <a:pt x="35233" y="1564"/>
                  </a:lnTo>
                  <a:lnTo>
                    <a:pt x="35321" y="1299"/>
                  </a:lnTo>
                  <a:lnTo>
                    <a:pt x="35410" y="1063"/>
                  </a:lnTo>
                  <a:lnTo>
                    <a:pt x="35439" y="827"/>
                  </a:lnTo>
                  <a:lnTo>
                    <a:pt x="35410" y="620"/>
                  </a:lnTo>
                  <a:lnTo>
                    <a:pt x="35351" y="443"/>
                  </a:lnTo>
                  <a:lnTo>
                    <a:pt x="35262" y="296"/>
                  </a:lnTo>
                  <a:lnTo>
                    <a:pt x="35085" y="178"/>
                  </a:lnTo>
                  <a:lnTo>
                    <a:pt x="34849" y="89"/>
                  </a:lnTo>
                  <a:lnTo>
                    <a:pt x="34584" y="30"/>
                  </a:lnTo>
                  <a:lnTo>
                    <a:pt x="34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85;p46"/>
            <p:cNvSpPr/>
            <p:nvPr/>
          </p:nvSpPr>
          <p:spPr>
            <a:xfrm flipH="1">
              <a:off x="2774109" y="2360326"/>
              <a:ext cx="83884" cy="226395"/>
            </a:xfrm>
            <a:custGeom>
              <a:avLst/>
              <a:gdLst/>
              <a:ahLst/>
              <a:cxnLst/>
              <a:rect l="l" t="t" r="r" b="b"/>
              <a:pathLst>
                <a:path w="10004" h="27000" extrusionOk="0">
                  <a:moveTo>
                    <a:pt x="6905" y="0"/>
                  </a:moveTo>
                  <a:lnTo>
                    <a:pt x="1" y="30"/>
                  </a:lnTo>
                  <a:lnTo>
                    <a:pt x="60" y="27000"/>
                  </a:lnTo>
                  <a:lnTo>
                    <a:pt x="10004" y="26970"/>
                  </a:lnTo>
                  <a:lnTo>
                    <a:pt x="6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86;p46"/>
            <p:cNvSpPr/>
            <p:nvPr/>
          </p:nvSpPr>
          <p:spPr>
            <a:xfrm flipH="1">
              <a:off x="4388272" y="2700279"/>
              <a:ext cx="202154" cy="130152"/>
            </a:xfrm>
            <a:custGeom>
              <a:avLst/>
              <a:gdLst/>
              <a:ahLst/>
              <a:cxnLst/>
              <a:rect l="l" t="t" r="r" b="b"/>
              <a:pathLst>
                <a:path w="24109" h="15522" extrusionOk="0">
                  <a:moveTo>
                    <a:pt x="10446" y="0"/>
                  </a:moveTo>
                  <a:lnTo>
                    <a:pt x="8823" y="1328"/>
                  </a:lnTo>
                  <a:lnTo>
                    <a:pt x="7407" y="2568"/>
                  </a:lnTo>
                  <a:lnTo>
                    <a:pt x="6168" y="3718"/>
                  </a:lnTo>
                  <a:lnTo>
                    <a:pt x="5636" y="4249"/>
                  </a:lnTo>
                  <a:lnTo>
                    <a:pt x="5135" y="4751"/>
                  </a:lnTo>
                  <a:lnTo>
                    <a:pt x="4515" y="5459"/>
                  </a:lnTo>
                  <a:lnTo>
                    <a:pt x="4515" y="5489"/>
                  </a:lnTo>
                  <a:lnTo>
                    <a:pt x="3955" y="6138"/>
                  </a:lnTo>
                  <a:lnTo>
                    <a:pt x="3689" y="6463"/>
                  </a:lnTo>
                  <a:lnTo>
                    <a:pt x="3246" y="7112"/>
                  </a:lnTo>
                  <a:lnTo>
                    <a:pt x="2863" y="7702"/>
                  </a:lnTo>
                  <a:lnTo>
                    <a:pt x="2538" y="8292"/>
                  </a:lnTo>
                  <a:lnTo>
                    <a:pt x="2243" y="8853"/>
                  </a:lnTo>
                  <a:lnTo>
                    <a:pt x="2096" y="9236"/>
                  </a:lnTo>
                  <a:lnTo>
                    <a:pt x="2066" y="9295"/>
                  </a:lnTo>
                  <a:lnTo>
                    <a:pt x="1978" y="9561"/>
                  </a:lnTo>
                  <a:lnTo>
                    <a:pt x="1830" y="10033"/>
                  </a:lnTo>
                  <a:lnTo>
                    <a:pt x="1771" y="10269"/>
                  </a:lnTo>
                  <a:lnTo>
                    <a:pt x="1712" y="10505"/>
                  </a:lnTo>
                  <a:lnTo>
                    <a:pt x="1594" y="10948"/>
                  </a:lnTo>
                  <a:lnTo>
                    <a:pt x="1564" y="11154"/>
                  </a:lnTo>
                  <a:lnTo>
                    <a:pt x="1535" y="11361"/>
                  </a:lnTo>
                  <a:lnTo>
                    <a:pt x="1505" y="11538"/>
                  </a:lnTo>
                  <a:lnTo>
                    <a:pt x="1476" y="11951"/>
                  </a:lnTo>
                  <a:lnTo>
                    <a:pt x="1446" y="12098"/>
                  </a:lnTo>
                  <a:lnTo>
                    <a:pt x="1417" y="12423"/>
                  </a:lnTo>
                  <a:lnTo>
                    <a:pt x="1387" y="12689"/>
                  </a:lnTo>
                  <a:lnTo>
                    <a:pt x="1358" y="12984"/>
                  </a:lnTo>
                  <a:lnTo>
                    <a:pt x="1299" y="13338"/>
                  </a:lnTo>
                  <a:lnTo>
                    <a:pt x="1181" y="13662"/>
                  </a:lnTo>
                  <a:lnTo>
                    <a:pt x="1063" y="13987"/>
                  </a:lnTo>
                  <a:lnTo>
                    <a:pt x="886" y="14311"/>
                  </a:lnTo>
                  <a:lnTo>
                    <a:pt x="709" y="14636"/>
                  </a:lnTo>
                  <a:lnTo>
                    <a:pt x="502" y="14931"/>
                  </a:lnTo>
                  <a:lnTo>
                    <a:pt x="266" y="15226"/>
                  </a:lnTo>
                  <a:lnTo>
                    <a:pt x="1" y="15521"/>
                  </a:lnTo>
                  <a:lnTo>
                    <a:pt x="1" y="15521"/>
                  </a:lnTo>
                  <a:lnTo>
                    <a:pt x="16407" y="15492"/>
                  </a:lnTo>
                  <a:lnTo>
                    <a:pt x="16790" y="15462"/>
                  </a:lnTo>
                  <a:lnTo>
                    <a:pt x="17174" y="15433"/>
                  </a:lnTo>
                  <a:lnTo>
                    <a:pt x="17557" y="15403"/>
                  </a:lnTo>
                  <a:lnTo>
                    <a:pt x="17941" y="15315"/>
                  </a:lnTo>
                  <a:lnTo>
                    <a:pt x="18325" y="15226"/>
                  </a:lnTo>
                  <a:lnTo>
                    <a:pt x="18679" y="15138"/>
                  </a:lnTo>
                  <a:lnTo>
                    <a:pt x="19062" y="14990"/>
                  </a:lnTo>
                  <a:lnTo>
                    <a:pt x="19387" y="14872"/>
                  </a:lnTo>
                  <a:lnTo>
                    <a:pt x="19741" y="14695"/>
                  </a:lnTo>
                  <a:lnTo>
                    <a:pt x="20066" y="14518"/>
                  </a:lnTo>
                  <a:lnTo>
                    <a:pt x="20390" y="14341"/>
                  </a:lnTo>
                  <a:lnTo>
                    <a:pt x="20715" y="14134"/>
                  </a:lnTo>
                  <a:lnTo>
                    <a:pt x="21010" y="13928"/>
                  </a:lnTo>
                  <a:lnTo>
                    <a:pt x="21305" y="13692"/>
                  </a:lnTo>
                  <a:lnTo>
                    <a:pt x="21866" y="13190"/>
                  </a:lnTo>
                  <a:lnTo>
                    <a:pt x="22367" y="12630"/>
                  </a:lnTo>
                  <a:lnTo>
                    <a:pt x="22574" y="12334"/>
                  </a:lnTo>
                  <a:lnTo>
                    <a:pt x="22810" y="12039"/>
                  </a:lnTo>
                  <a:lnTo>
                    <a:pt x="23016" y="11715"/>
                  </a:lnTo>
                  <a:lnTo>
                    <a:pt x="23193" y="11390"/>
                  </a:lnTo>
                  <a:lnTo>
                    <a:pt x="23370" y="11066"/>
                  </a:lnTo>
                  <a:lnTo>
                    <a:pt x="23518" y="10712"/>
                  </a:lnTo>
                  <a:lnTo>
                    <a:pt x="23666" y="10357"/>
                  </a:lnTo>
                  <a:lnTo>
                    <a:pt x="23784" y="10003"/>
                  </a:lnTo>
                  <a:lnTo>
                    <a:pt x="23872" y="9649"/>
                  </a:lnTo>
                  <a:lnTo>
                    <a:pt x="23961" y="9266"/>
                  </a:lnTo>
                  <a:lnTo>
                    <a:pt x="24049" y="8882"/>
                  </a:lnTo>
                  <a:lnTo>
                    <a:pt x="24079" y="8499"/>
                  </a:lnTo>
                  <a:lnTo>
                    <a:pt x="24108" y="8115"/>
                  </a:lnTo>
                  <a:lnTo>
                    <a:pt x="24108" y="7702"/>
                  </a:lnTo>
                  <a:lnTo>
                    <a:pt x="24108" y="7318"/>
                  </a:lnTo>
                  <a:lnTo>
                    <a:pt x="24079" y="6935"/>
                  </a:lnTo>
                  <a:lnTo>
                    <a:pt x="24020" y="6522"/>
                  </a:lnTo>
                  <a:lnTo>
                    <a:pt x="23961" y="6167"/>
                  </a:lnTo>
                  <a:lnTo>
                    <a:pt x="23872" y="5784"/>
                  </a:lnTo>
                  <a:lnTo>
                    <a:pt x="23754" y="5430"/>
                  </a:lnTo>
                  <a:lnTo>
                    <a:pt x="23636" y="5046"/>
                  </a:lnTo>
                  <a:lnTo>
                    <a:pt x="23488" y="4722"/>
                  </a:lnTo>
                  <a:lnTo>
                    <a:pt x="23252" y="4190"/>
                  </a:lnTo>
                  <a:lnTo>
                    <a:pt x="22987" y="3718"/>
                  </a:lnTo>
                  <a:lnTo>
                    <a:pt x="22662" y="3246"/>
                  </a:lnTo>
                  <a:lnTo>
                    <a:pt x="22338" y="2804"/>
                  </a:lnTo>
                  <a:lnTo>
                    <a:pt x="21954" y="2390"/>
                  </a:lnTo>
                  <a:lnTo>
                    <a:pt x="21571" y="1977"/>
                  </a:lnTo>
                  <a:lnTo>
                    <a:pt x="21128" y="1623"/>
                  </a:lnTo>
                  <a:lnTo>
                    <a:pt x="20685" y="1299"/>
                  </a:lnTo>
                  <a:lnTo>
                    <a:pt x="20213" y="1004"/>
                  </a:lnTo>
                  <a:lnTo>
                    <a:pt x="19712" y="738"/>
                  </a:lnTo>
                  <a:lnTo>
                    <a:pt x="19180" y="532"/>
                  </a:lnTo>
                  <a:lnTo>
                    <a:pt x="18649" y="325"/>
                  </a:lnTo>
                  <a:lnTo>
                    <a:pt x="18089" y="177"/>
                  </a:lnTo>
                  <a:lnTo>
                    <a:pt x="17528" y="59"/>
                  </a:lnTo>
                  <a:lnTo>
                    <a:pt x="16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87;p46"/>
            <p:cNvSpPr/>
            <p:nvPr/>
          </p:nvSpPr>
          <p:spPr>
            <a:xfrm flipH="1">
              <a:off x="2379478" y="2639664"/>
              <a:ext cx="61118" cy="142520"/>
            </a:xfrm>
            <a:custGeom>
              <a:avLst/>
              <a:gdLst/>
              <a:ahLst/>
              <a:cxnLst/>
              <a:rect l="l" t="t" r="r" b="b"/>
              <a:pathLst>
                <a:path w="7289" h="16997" extrusionOk="0">
                  <a:moveTo>
                    <a:pt x="1860" y="0"/>
                  </a:moveTo>
                  <a:lnTo>
                    <a:pt x="1653" y="30"/>
                  </a:lnTo>
                  <a:lnTo>
                    <a:pt x="1447" y="89"/>
                  </a:lnTo>
                  <a:lnTo>
                    <a:pt x="1270" y="177"/>
                  </a:lnTo>
                  <a:lnTo>
                    <a:pt x="1063" y="236"/>
                  </a:lnTo>
                  <a:lnTo>
                    <a:pt x="915" y="354"/>
                  </a:lnTo>
                  <a:lnTo>
                    <a:pt x="738" y="472"/>
                  </a:lnTo>
                  <a:lnTo>
                    <a:pt x="591" y="620"/>
                  </a:lnTo>
                  <a:lnTo>
                    <a:pt x="473" y="738"/>
                  </a:lnTo>
                  <a:lnTo>
                    <a:pt x="355" y="915"/>
                  </a:lnTo>
                  <a:lnTo>
                    <a:pt x="237" y="1092"/>
                  </a:lnTo>
                  <a:lnTo>
                    <a:pt x="148" y="1269"/>
                  </a:lnTo>
                  <a:lnTo>
                    <a:pt x="89" y="1446"/>
                  </a:lnTo>
                  <a:lnTo>
                    <a:pt x="30" y="1653"/>
                  </a:lnTo>
                  <a:lnTo>
                    <a:pt x="1" y="1859"/>
                  </a:lnTo>
                  <a:lnTo>
                    <a:pt x="1" y="2066"/>
                  </a:lnTo>
                  <a:lnTo>
                    <a:pt x="1" y="14960"/>
                  </a:lnTo>
                  <a:lnTo>
                    <a:pt x="1" y="15167"/>
                  </a:lnTo>
                  <a:lnTo>
                    <a:pt x="30" y="15373"/>
                  </a:lnTo>
                  <a:lnTo>
                    <a:pt x="89" y="15550"/>
                  </a:lnTo>
                  <a:lnTo>
                    <a:pt x="148" y="15757"/>
                  </a:lnTo>
                  <a:lnTo>
                    <a:pt x="237" y="15934"/>
                  </a:lnTo>
                  <a:lnTo>
                    <a:pt x="355" y="16111"/>
                  </a:lnTo>
                  <a:lnTo>
                    <a:pt x="473" y="16259"/>
                  </a:lnTo>
                  <a:lnTo>
                    <a:pt x="591" y="16406"/>
                  </a:lnTo>
                  <a:lnTo>
                    <a:pt x="738" y="16524"/>
                  </a:lnTo>
                  <a:lnTo>
                    <a:pt x="915" y="16642"/>
                  </a:lnTo>
                  <a:lnTo>
                    <a:pt x="1063" y="16760"/>
                  </a:lnTo>
                  <a:lnTo>
                    <a:pt x="1270" y="16849"/>
                  </a:lnTo>
                  <a:lnTo>
                    <a:pt x="1447" y="16908"/>
                  </a:lnTo>
                  <a:lnTo>
                    <a:pt x="1653" y="16967"/>
                  </a:lnTo>
                  <a:lnTo>
                    <a:pt x="1860" y="16996"/>
                  </a:lnTo>
                  <a:lnTo>
                    <a:pt x="7289" y="16996"/>
                  </a:lnTo>
                  <a:lnTo>
                    <a:pt x="7289" y="16937"/>
                  </a:lnTo>
                  <a:lnTo>
                    <a:pt x="7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88;p46"/>
            <p:cNvSpPr/>
            <p:nvPr/>
          </p:nvSpPr>
          <p:spPr>
            <a:xfrm flipH="1">
              <a:off x="2379478" y="2737139"/>
              <a:ext cx="61118" cy="45044"/>
            </a:xfrm>
            <a:custGeom>
              <a:avLst/>
              <a:gdLst/>
              <a:ahLst/>
              <a:cxnLst/>
              <a:rect l="l" t="t" r="r" b="b"/>
              <a:pathLst>
                <a:path w="7289" h="5372" extrusionOk="0">
                  <a:moveTo>
                    <a:pt x="1" y="1"/>
                  </a:moveTo>
                  <a:lnTo>
                    <a:pt x="1" y="3335"/>
                  </a:lnTo>
                  <a:lnTo>
                    <a:pt x="1" y="3542"/>
                  </a:lnTo>
                  <a:lnTo>
                    <a:pt x="30" y="3748"/>
                  </a:lnTo>
                  <a:lnTo>
                    <a:pt x="89" y="3925"/>
                  </a:lnTo>
                  <a:lnTo>
                    <a:pt x="148" y="4132"/>
                  </a:lnTo>
                  <a:lnTo>
                    <a:pt x="237" y="4309"/>
                  </a:lnTo>
                  <a:lnTo>
                    <a:pt x="355" y="4486"/>
                  </a:lnTo>
                  <a:lnTo>
                    <a:pt x="473" y="4634"/>
                  </a:lnTo>
                  <a:lnTo>
                    <a:pt x="591" y="4781"/>
                  </a:lnTo>
                  <a:lnTo>
                    <a:pt x="738" y="4899"/>
                  </a:lnTo>
                  <a:lnTo>
                    <a:pt x="915" y="5017"/>
                  </a:lnTo>
                  <a:lnTo>
                    <a:pt x="1063" y="5135"/>
                  </a:lnTo>
                  <a:lnTo>
                    <a:pt x="1270" y="5224"/>
                  </a:lnTo>
                  <a:lnTo>
                    <a:pt x="1447" y="5283"/>
                  </a:lnTo>
                  <a:lnTo>
                    <a:pt x="1653" y="5342"/>
                  </a:lnTo>
                  <a:lnTo>
                    <a:pt x="1860" y="5371"/>
                  </a:lnTo>
                  <a:lnTo>
                    <a:pt x="7289" y="5371"/>
                  </a:lnTo>
                  <a:lnTo>
                    <a:pt x="7289" y="5312"/>
                  </a:lnTo>
                  <a:lnTo>
                    <a:pt x="7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89;p46"/>
            <p:cNvSpPr/>
            <p:nvPr/>
          </p:nvSpPr>
          <p:spPr>
            <a:xfrm flipH="1">
              <a:off x="3348616" y="2676776"/>
              <a:ext cx="137573" cy="38605"/>
            </a:xfrm>
            <a:custGeom>
              <a:avLst/>
              <a:gdLst/>
              <a:ahLst/>
              <a:cxnLst/>
              <a:rect l="l" t="t" r="r" b="b"/>
              <a:pathLst>
                <a:path w="16407" h="4604" extrusionOk="0">
                  <a:moveTo>
                    <a:pt x="2095" y="0"/>
                  </a:moveTo>
                  <a:lnTo>
                    <a:pt x="1859" y="30"/>
                  </a:lnTo>
                  <a:lnTo>
                    <a:pt x="1623" y="89"/>
                  </a:lnTo>
                  <a:lnTo>
                    <a:pt x="1417" y="177"/>
                  </a:lnTo>
                  <a:lnTo>
                    <a:pt x="1210" y="266"/>
                  </a:lnTo>
                  <a:lnTo>
                    <a:pt x="1033" y="384"/>
                  </a:lnTo>
                  <a:lnTo>
                    <a:pt x="856" y="531"/>
                  </a:lnTo>
                  <a:lnTo>
                    <a:pt x="679" y="679"/>
                  </a:lnTo>
                  <a:lnTo>
                    <a:pt x="531" y="826"/>
                  </a:lnTo>
                  <a:lnTo>
                    <a:pt x="413" y="1003"/>
                  </a:lnTo>
                  <a:lnTo>
                    <a:pt x="295" y="1210"/>
                  </a:lnTo>
                  <a:lnTo>
                    <a:pt x="177" y="1417"/>
                  </a:lnTo>
                  <a:lnTo>
                    <a:pt x="118" y="1623"/>
                  </a:lnTo>
                  <a:lnTo>
                    <a:pt x="59" y="1830"/>
                  </a:lnTo>
                  <a:lnTo>
                    <a:pt x="30" y="2066"/>
                  </a:lnTo>
                  <a:lnTo>
                    <a:pt x="0" y="2302"/>
                  </a:lnTo>
                  <a:lnTo>
                    <a:pt x="30" y="2538"/>
                  </a:lnTo>
                  <a:lnTo>
                    <a:pt x="59" y="2774"/>
                  </a:lnTo>
                  <a:lnTo>
                    <a:pt x="118" y="2980"/>
                  </a:lnTo>
                  <a:lnTo>
                    <a:pt x="177" y="3187"/>
                  </a:lnTo>
                  <a:lnTo>
                    <a:pt x="295" y="3394"/>
                  </a:lnTo>
                  <a:lnTo>
                    <a:pt x="413" y="3600"/>
                  </a:lnTo>
                  <a:lnTo>
                    <a:pt x="531" y="3777"/>
                  </a:lnTo>
                  <a:lnTo>
                    <a:pt x="679" y="3925"/>
                  </a:lnTo>
                  <a:lnTo>
                    <a:pt x="856" y="4072"/>
                  </a:lnTo>
                  <a:lnTo>
                    <a:pt x="1033" y="4220"/>
                  </a:lnTo>
                  <a:lnTo>
                    <a:pt x="1210" y="4338"/>
                  </a:lnTo>
                  <a:lnTo>
                    <a:pt x="1417" y="4426"/>
                  </a:lnTo>
                  <a:lnTo>
                    <a:pt x="1623" y="4515"/>
                  </a:lnTo>
                  <a:lnTo>
                    <a:pt x="1859" y="4574"/>
                  </a:lnTo>
                  <a:lnTo>
                    <a:pt x="2095" y="4603"/>
                  </a:lnTo>
                  <a:lnTo>
                    <a:pt x="14311" y="4603"/>
                  </a:lnTo>
                  <a:lnTo>
                    <a:pt x="14547" y="4574"/>
                  </a:lnTo>
                  <a:lnTo>
                    <a:pt x="14783" y="4515"/>
                  </a:lnTo>
                  <a:lnTo>
                    <a:pt x="14990" y="4426"/>
                  </a:lnTo>
                  <a:lnTo>
                    <a:pt x="15197" y="4338"/>
                  </a:lnTo>
                  <a:lnTo>
                    <a:pt x="15374" y="4220"/>
                  </a:lnTo>
                  <a:lnTo>
                    <a:pt x="15551" y="4072"/>
                  </a:lnTo>
                  <a:lnTo>
                    <a:pt x="15728" y="3925"/>
                  </a:lnTo>
                  <a:lnTo>
                    <a:pt x="15875" y="3777"/>
                  </a:lnTo>
                  <a:lnTo>
                    <a:pt x="15993" y="3600"/>
                  </a:lnTo>
                  <a:lnTo>
                    <a:pt x="16111" y="3394"/>
                  </a:lnTo>
                  <a:lnTo>
                    <a:pt x="16200" y="3187"/>
                  </a:lnTo>
                  <a:lnTo>
                    <a:pt x="16288" y="2980"/>
                  </a:lnTo>
                  <a:lnTo>
                    <a:pt x="16347" y="2774"/>
                  </a:lnTo>
                  <a:lnTo>
                    <a:pt x="16377" y="2538"/>
                  </a:lnTo>
                  <a:lnTo>
                    <a:pt x="16406" y="2302"/>
                  </a:lnTo>
                  <a:lnTo>
                    <a:pt x="16377" y="2066"/>
                  </a:lnTo>
                  <a:lnTo>
                    <a:pt x="16347" y="1830"/>
                  </a:lnTo>
                  <a:lnTo>
                    <a:pt x="16288" y="1623"/>
                  </a:lnTo>
                  <a:lnTo>
                    <a:pt x="16200" y="1417"/>
                  </a:lnTo>
                  <a:lnTo>
                    <a:pt x="16111" y="1210"/>
                  </a:lnTo>
                  <a:lnTo>
                    <a:pt x="15993" y="1003"/>
                  </a:lnTo>
                  <a:lnTo>
                    <a:pt x="15875" y="826"/>
                  </a:lnTo>
                  <a:lnTo>
                    <a:pt x="15728" y="679"/>
                  </a:lnTo>
                  <a:lnTo>
                    <a:pt x="15551" y="531"/>
                  </a:lnTo>
                  <a:lnTo>
                    <a:pt x="15374" y="384"/>
                  </a:lnTo>
                  <a:lnTo>
                    <a:pt x="15197" y="266"/>
                  </a:lnTo>
                  <a:lnTo>
                    <a:pt x="14990" y="177"/>
                  </a:lnTo>
                  <a:lnTo>
                    <a:pt x="14783" y="89"/>
                  </a:lnTo>
                  <a:lnTo>
                    <a:pt x="14547" y="30"/>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90;p46"/>
            <p:cNvSpPr/>
            <p:nvPr/>
          </p:nvSpPr>
          <p:spPr>
            <a:xfrm flipH="1">
              <a:off x="2908211" y="2680239"/>
              <a:ext cx="137321" cy="38848"/>
            </a:xfrm>
            <a:custGeom>
              <a:avLst/>
              <a:gdLst/>
              <a:ahLst/>
              <a:cxnLst/>
              <a:rect l="l" t="t" r="r" b="b"/>
              <a:pathLst>
                <a:path w="16377" h="4633" extrusionOk="0">
                  <a:moveTo>
                    <a:pt x="2066" y="0"/>
                  </a:moveTo>
                  <a:lnTo>
                    <a:pt x="1829" y="59"/>
                  </a:lnTo>
                  <a:lnTo>
                    <a:pt x="1623" y="118"/>
                  </a:lnTo>
                  <a:lnTo>
                    <a:pt x="1387" y="177"/>
                  </a:lnTo>
                  <a:lnTo>
                    <a:pt x="1210" y="266"/>
                  </a:lnTo>
                  <a:lnTo>
                    <a:pt x="1003" y="384"/>
                  </a:lnTo>
                  <a:lnTo>
                    <a:pt x="826" y="531"/>
                  </a:lnTo>
                  <a:lnTo>
                    <a:pt x="679" y="679"/>
                  </a:lnTo>
                  <a:lnTo>
                    <a:pt x="531" y="856"/>
                  </a:lnTo>
                  <a:lnTo>
                    <a:pt x="384" y="1033"/>
                  </a:lnTo>
                  <a:lnTo>
                    <a:pt x="266" y="1210"/>
                  </a:lnTo>
                  <a:lnTo>
                    <a:pt x="177" y="1417"/>
                  </a:lnTo>
                  <a:lnTo>
                    <a:pt x="89" y="1623"/>
                  </a:lnTo>
                  <a:lnTo>
                    <a:pt x="30" y="1859"/>
                  </a:lnTo>
                  <a:lnTo>
                    <a:pt x="0" y="2066"/>
                  </a:lnTo>
                  <a:lnTo>
                    <a:pt x="0" y="2302"/>
                  </a:lnTo>
                  <a:lnTo>
                    <a:pt x="0" y="2538"/>
                  </a:lnTo>
                  <a:lnTo>
                    <a:pt x="30" y="2774"/>
                  </a:lnTo>
                  <a:lnTo>
                    <a:pt x="89" y="3010"/>
                  </a:lnTo>
                  <a:lnTo>
                    <a:pt x="177" y="3217"/>
                  </a:lnTo>
                  <a:lnTo>
                    <a:pt x="266" y="3423"/>
                  </a:lnTo>
                  <a:lnTo>
                    <a:pt x="384" y="3600"/>
                  </a:lnTo>
                  <a:lnTo>
                    <a:pt x="531" y="3777"/>
                  </a:lnTo>
                  <a:lnTo>
                    <a:pt x="679" y="3954"/>
                  </a:lnTo>
                  <a:lnTo>
                    <a:pt x="826" y="4102"/>
                  </a:lnTo>
                  <a:lnTo>
                    <a:pt x="1003" y="4220"/>
                  </a:lnTo>
                  <a:lnTo>
                    <a:pt x="1210" y="4338"/>
                  </a:lnTo>
                  <a:lnTo>
                    <a:pt x="1387" y="4426"/>
                  </a:lnTo>
                  <a:lnTo>
                    <a:pt x="1623" y="4515"/>
                  </a:lnTo>
                  <a:lnTo>
                    <a:pt x="1829" y="4574"/>
                  </a:lnTo>
                  <a:lnTo>
                    <a:pt x="2066" y="4603"/>
                  </a:lnTo>
                  <a:lnTo>
                    <a:pt x="2302" y="4633"/>
                  </a:lnTo>
                  <a:lnTo>
                    <a:pt x="14075" y="4633"/>
                  </a:lnTo>
                  <a:lnTo>
                    <a:pt x="14311" y="4603"/>
                  </a:lnTo>
                  <a:lnTo>
                    <a:pt x="14518" y="4574"/>
                  </a:lnTo>
                  <a:lnTo>
                    <a:pt x="14754" y="4515"/>
                  </a:lnTo>
                  <a:lnTo>
                    <a:pt x="14960" y="4426"/>
                  </a:lnTo>
                  <a:lnTo>
                    <a:pt x="15167" y="4338"/>
                  </a:lnTo>
                  <a:lnTo>
                    <a:pt x="15344" y="4220"/>
                  </a:lnTo>
                  <a:lnTo>
                    <a:pt x="15521" y="4102"/>
                  </a:lnTo>
                  <a:lnTo>
                    <a:pt x="15698" y="3954"/>
                  </a:lnTo>
                  <a:lnTo>
                    <a:pt x="15845" y="3777"/>
                  </a:lnTo>
                  <a:lnTo>
                    <a:pt x="15993" y="3600"/>
                  </a:lnTo>
                  <a:lnTo>
                    <a:pt x="16111" y="3423"/>
                  </a:lnTo>
                  <a:lnTo>
                    <a:pt x="16200" y="3217"/>
                  </a:lnTo>
                  <a:lnTo>
                    <a:pt x="16259" y="3010"/>
                  </a:lnTo>
                  <a:lnTo>
                    <a:pt x="16318" y="2774"/>
                  </a:lnTo>
                  <a:lnTo>
                    <a:pt x="16377" y="2538"/>
                  </a:lnTo>
                  <a:lnTo>
                    <a:pt x="16377" y="2302"/>
                  </a:lnTo>
                  <a:lnTo>
                    <a:pt x="16377" y="2066"/>
                  </a:lnTo>
                  <a:lnTo>
                    <a:pt x="16318" y="1859"/>
                  </a:lnTo>
                  <a:lnTo>
                    <a:pt x="16259" y="1623"/>
                  </a:lnTo>
                  <a:lnTo>
                    <a:pt x="16200" y="1417"/>
                  </a:lnTo>
                  <a:lnTo>
                    <a:pt x="16111" y="1210"/>
                  </a:lnTo>
                  <a:lnTo>
                    <a:pt x="15993" y="1033"/>
                  </a:lnTo>
                  <a:lnTo>
                    <a:pt x="15845" y="856"/>
                  </a:lnTo>
                  <a:lnTo>
                    <a:pt x="15698" y="679"/>
                  </a:lnTo>
                  <a:lnTo>
                    <a:pt x="15521" y="531"/>
                  </a:lnTo>
                  <a:lnTo>
                    <a:pt x="15344" y="384"/>
                  </a:lnTo>
                  <a:lnTo>
                    <a:pt x="15167" y="266"/>
                  </a:lnTo>
                  <a:lnTo>
                    <a:pt x="14960" y="177"/>
                  </a:lnTo>
                  <a:lnTo>
                    <a:pt x="14754" y="118"/>
                  </a:lnTo>
                  <a:lnTo>
                    <a:pt x="14518" y="59"/>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91;p46"/>
            <p:cNvSpPr/>
            <p:nvPr/>
          </p:nvSpPr>
          <p:spPr>
            <a:xfrm flipH="1">
              <a:off x="3660613"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6" y="561"/>
                  </a:lnTo>
                  <a:lnTo>
                    <a:pt x="1240" y="767"/>
                  </a:lnTo>
                  <a:lnTo>
                    <a:pt x="1004" y="974"/>
                  </a:lnTo>
                  <a:lnTo>
                    <a:pt x="768" y="1210"/>
                  </a:lnTo>
                  <a:lnTo>
                    <a:pt x="591" y="1476"/>
                  </a:lnTo>
                  <a:lnTo>
                    <a:pt x="414" y="1771"/>
                  </a:lnTo>
                  <a:lnTo>
                    <a:pt x="266" y="2036"/>
                  </a:lnTo>
                  <a:lnTo>
                    <a:pt x="148" y="2361"/>
                  </a:lnTo>
                  <a:lnTo>
                    <a:pt x="89" y="2685"/>
                  </a:lnTo>
                  <a:lnTo>
                    <a:pt x="30" y="3010"/>
                  </a:lnTo>
                  <a:lnTo>
                    <a:pt x="1" y="3364"/>
                  </a:lnTo>
                  <a:lnTo>
                    <a:pt x="30" y="3689"/>
                  </a:lnTo>
                  <a:lnTo>
                    <a:pt x="89" y="4043"/>
                  </a:lnTo>
                  <a:lnTo>
                    <a:pt x="148" y="4367"/>
                  </a:lnTo>
                  <a:lnTo>
                    <a:pt x="266" y="4662"/>
                  </a:lnTo>
                  <a:lnTo>
                    <a:pt x="414" y="4958"/>
                  </a:lnTo>
                  <a:lnTo>
                    <a:pt x="591" y="5253"/>
                  </a:lnTo>
                  <a:lnTo>
                    <a:pt x="768" y="5489"/>
                  </a:lnTo>
                  <a:lnTo>
                    <a:pt x="1004" y="5725"/>
                  </a:lnTo>
                  <a:lnTo>
                    <a:pt x="1240" y="5961"/>
                  </a:lnTo>
                  <a:lnTo>
                    <a:pt x="1506" y="6138"/>
                  </a:lnTo>
                  <a:lnTo>
                    <a:pt x="1771" y="6315"/>
                  </a:lnTo>
                  <a:lnTo>
                    <a:pt x="2066" y="6462"/>
                  </a:lnTo>
                  <a:lnTo>
                    <a:pt x="2361"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15" y="4958"/>
                  </a:lnTo>
                  <a:lnTo>
                    <a:pt x="6463" y="4662"/>
                  </a:lnTo>
                  <a:lnTo>
                    <a:pt x="6581" y="4367"/>
                  </a:lnTo>
                  <a:lnTo>
                    <a:pt x="6670" y="4043"/>
                  </a:lnTo>
                  <a:lnTo>
                    <a:pt x="6729" y="3689"/>
                  </a:lnTo>
                  <a:lnTo>
                    <a:pt x="6729" y="3364"/>
                  </a:lnTo>
                  <a:lnTo>
                    <a:pt x="6729" y="3010"/>
                  </a:lnTo>
                  <a:lnTo>
                    <a:pt x="6670" y="2685"/>
                  </a:lnTo>
                  <a:lnTo>
                    <a:pt x="6581" y="2361"/>
                  </a:lnTo>
                  <a:lnTo>
                    <a:pt x="6463" y="2036"/>
                  </a:lnTo>
                  <a:lnTo>
                    <a:pt x="631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92;p46"/>
            <p:cNvSpPr/>
            <p:nvPr/>
          </p:nvSpPr>
          <p:spPr>
            <a:xfrm flipH="1">
              <a:off x="3558425"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3" y="1771"/>
                  </a:lnTo>
                  <a:lnTo>
                    <a:pt x="266" y="2036"/>
                  </a:lnTo>
                  <a:lnTo>
                    <a:pt x="148" y="2361"/>
                  </a:lnTo>
                  <a:lnTo>
                    <a:pt x="89" y="2685"/>
                  </a:lnTo>
                  <a:lnTo>
                    <a:pt x="30" y="3010"/>
                  </a:lnTo>
                  <a:lnTo>
                    <a:pt x="0" y="3364"/>
                  </a:lnTo>
                  <a:lnTo>
                    <a:pt x="30" y="3689"/>
                  </a:lnTo>
                  <a:lnTo>
                    <a:pt x="89" y="4043"/>
                  </a:lnTo>
                  <a:lnTo>
                    <a:pt x="148" y="4367"/>
                  </a:lnTo>
                  <a:lnTo>
                    <a:pt x="266" y="4662"/>
                  </a:lnTo>
                  <a:lnTo>
                    <a:pt x="413"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7" y="6580"/>
                  </a:lnTo>
                  <a:lnTo>
                    <a:pt x="4692" y="6462"/>
                  </a:lnTo>
                  <a:lnTo>
                    <a:pt x="4987" y="6315"/>
                  </a:lnTo>
                  <a:lnTo>
                    <a:pt x="5253" y="6138"/>
                  </a:lnTo>
                  <a:lnTo>
                    <a:pt x="5518" y="5961"/>
                  </a:lnTo>
                  <a:lnTo>
                    <a:pt x="5754" y="5725"/>
                  </a:lnTo>
                  <a:lnTo>
                    <a:pt x="5961" y="5489"/>
                  </a:lnTo>
                  <a:lnTo>
                    <a:pt x="6167" y="5253"/>
                  </a:lnTo>
                  <a:lnTo>
                    <a:pt x="6315" y="4958"/>
                  </a:lnTo>
                  <a:lnTo>
                    <a:pt x="6463" y="4662"/>
                  </a:lnTo>
                  <a:lnTo>
                    <a:pt x="6581" y="4367"/>
                  </a:lnTo>
                  <a:lnTo>
                    <a:pt x="6669" y="4043"/>
                  </a:lnTo>
                  <a:lnTo>
                    <a:pt x="6728" y="3689"/>
                  </a:lnTo>
                  <a:lnTo>
                    <a:pt x="6728" y="3364"/>
                  </a:lnTo>
                  <a:lnTo>
                    <a:pt x="6728" y="3010"/>
                  </a:lnTo>
                  <a:lnTo>
                    <a:pt x="6669" y="2685"/>
                  </a:lnTo>
                  <a:lnTo>
                    <a:pt x="6581" y="2361"/>
                  </a:lnTo>
                  <a:lnTo>
                    <a:pt x="6463" y="2036"/>
                  </a:lnTo>
                  <a:lnTo>
                    <a:pt x="6315" y="1771"/>
                  </a:lnTo>
                  <a:lnTo>
                    <a:pt x="6167" y="1476"/>
                  </a:lnTo>
                  <a:lnTo>
                    <a:pt x="5961" y="1210"/>
                  </a:lnTo>
                  <a:lnTo>
                    <a:pt x="5754" y="974"/>
                  </a:lnTo>
                  <a:lnTo>
                    <a:pt x="5518" y="767"/>
                  </a:lnTo>
                  <a:lnTo>
                    <a:pt x="5253"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93;p46"/>
            <p:cNvSpPr/>
            <p:nvPr/>
          </p:nvSpPr>
          <p:spPr>
            <a:xfrm flipH="1">
              <a:off x="3456246" y="2780691"/>
              <a:ext cx="56423" cy="56414"/>
            </a:xfrm>
            <a:custGeom>
              <a:avLst/>
              <a:gdLst/>
              <a:ahLst/>
              <a:cxnLst/>
              <a:rect l="l" t="t" r="r" b="b"/>
              <a:pathLst>
                <a:path w="6729" h="6728" extrusionOk="0">
                  <a:moveTo>
                    <a:pt x="3040" y="0"/>
                  </a:moveTo>
                  <a:lnTo>
                    <a:pt x="2686" y="59"/>
                  </a:lnTo>
                  <a:lnTo>
                    <a:pt x="2362" y="148"/>
                  </a:lnTo>
                  <a:lnTo>
                    <a:pt x="2066" y="266"/>
                  </a:lnTo>
                  <a:lnTo>
                    <a:pt x="1771" y="413"/>
                  </a:lnTo>
                  <a:lnTo>
                    <a:pt x="1506" y="561"/>
                  </a:lnTo>
                  <a:lnTo>
                    <a:pt x="1240" y="767"/>
                  </a:lnTo>
                  <a:lnTo>
                    <a:pt x="1004" y="974"/>
                  </a:lnTo>
                  <a:lnTo>
                    <a:pt x="768" y="1210"/>
                  </a:lnTo>
                  <a:lnTo>
                    <a:pt x="591" y="1476"/>
                  </a:lnTo>
                  <a:lnTo>
                    <a:pt x="414" y="1771"/>
                  </a:lnTo>
                  <a:lnTo>
                    <a:pt x="267" y="2036"/>
                  </a:lnTo>
                  <a:lnTo>
                    <a:pt x="149" y="2361"/>
                  </a:lnTo>
                  <a:lnTo>
                    <a:pt x="89" y="2685"/>
                  </a:lnTo>
                  <a:lnTo>
                    <a:pt x="30" y="3010"/>
                  </a:lnTo>
                  <a:lnTo>
                    <a:pt x="1" y="3364"/>
                  </a:lnTo>
                  <a:lnTo>
                    <a:pt x="30" y="3689"/>
                  </a:lnTo>
                  <a:lnTo>
                    <a:pt x="89" y="4043"/>
                  </a:lnTo>
                  <a:lnTo>
                    <a:pt x="149" y="4367"/>
                  </a:lnTo>
                  <a:lnTo>
                    <a:pt x="267" y="4662"/>
                  </a:lnTo>
                  <a:lnTo>
                    <a:pt x="414" y="4958"/>
                  </a:lnTo>
                  <a:lnTo>
                    <a:pt x="591" y="5253"/>
                  </a:lnTo>
                  <a:lnTo>
                    <a:pt x="768" y="5489"/>
                  </a:lnTo>
                  <a:lnTo>
                    <a:pt x="1004" y="5725"/>
                  </a:lnTo>
                  <a:lnTo>
                    <a:pt x="1240" y="5961"/>
                  </a:lnTo>
                  <a:lnTo>
                    <a:pt x="1506" y="6138"/>
                  </a:lnTo>
                  <a:lnTo>
                    <a:pt x="1771" y="6315"/>
                  </a:lnTo>
                  <a:lnTo>
                    <a:pt x="2066" y="6462"/>
                  </a:lnTo>
                  <a:lnTo>
                    <a:pt x="2362"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45" y="4958"/>
                  </a:lnTo>
                  <a:lnTo>
                    <a:pt x="6463" y="4662"/>
                  </a:lnTo>
                  <a:lnTo>
                    <a:pt x="6581" y="4367"/>
                  </a:lnTo>
                  <a:lnTo>
                    <a:pt x="6670" y="4043"/>
                  </a:lnTo>
                  <a:lnTo>
                    <a:pt x="6729" y="3689"/>
                  </a:lnTo>
                  <a:lnTo>
                    <a:pt x="6729" y="3364"/>
                  </a:lnTo>
                  <a:lnTo>
                    <a:pt x="6729" y="3010"/>
                  </a:lnTo>
                  <a:lnTo>
                    <a:pt x="6670" y="2685"/>
                  </a:lnTo>
                  <a:lnTo>
                    <a:pt x="6581" y="2361"/>
                  </a:lnTo>
                  <a:lnTo>
                    <a:pt x="6463" y="2036"/>
                  </a:lnTo>
                  <a:lnTo>
                    <a:pt x="634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94;p46"/>
            <p:cNvSpPr/>
            <p:nvPr/>
          </p:nvSpPr>
          <p:spPr>
            <a:xfrm flipH="1">
              <a:off x="3354058"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4" y="1771"/>
                  </a:lnTo>
                  <a:lnTo>
                    <a:pt x="266" y="2036"/>
                  </a:lnTo>
                  <a:lnTo>
                    <a:pt x="178" y="2361"/>
                  </a:lnTo>
                  <a:lnTo>
                    <a:pt x="89" y="2685"/>
                  </a:lnTo>
                  <a:lnTo>
                    <a:pt x="30" y="3010"/>
                  </a:lnTo>
                  <a:lnTo>
                    <a:pt x="1" y="3364"/>
                  </a:lnTo>
                  <a:lnTo>
                    <a:pt x="30" y="3689"/>
                  </a:lnTo>
                  <a:lnTo>
                    <a:pt x="89" y="4043"/>
                  </a:lnTo>
                  <a:lnTo>
                    <a:pt x="178" y="4367"/>
                  </a:lnTo>
                  <a:lnTo>
                    <a:pt x="266" y="4662"/>
                  </a:lnTo>
                  <a:lnTo>
                    <a:pt x="414"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8" y="6580"/>
                  </a:lnTo>
                  <a:lnTo>
                    <a:pt x="4692" y="6462"/>
                  </a:lnTo>
                  <a:lnTo>
                    <a:pt x="4987" y="6315"/>
                  </a:lnTo>
                  <a:lnTo>
                    <a:pt x="5253" y="6138"/>
                  </a:lnTo>
                  <a:lnTo>
                    <a:pt x="5518" y="5961"/>
                  </a:lnTo>
                  <a:lnTo>
                    <a:pt x="5754" y="5725"/>
                  </a:lnTo>
                  <a:lnTo>
                    <a:pt x="5961" y="5489"/>
                  </a:lnTo>
                  <a:lnTo>
                    <a:pt x="6168" y="5253"/>
                  </a:lnTo>
                  <a:lnTo>
                    <a:pt x="6345" y="4958"/>
                  </a:lnTo>
                  <a:lnTo>
                    <a:pt x="6463" y="4662"/>
                  </a:lnTo>
                  <a:lnTo>
                    <a:pt x="6581" y="4367"/>
                  </a:lnTo>
                  <a:lnTo>
                    <a:pt x="6669" y="4043"/>
                  </a:lnTo>
                  <a:lnTo>
                    <a:pt x="6728" y="3689"/>
                  </a:lnTo>
                  <a:lnTo>
                    <a:pt x="6728" y="3364"/>
                  </a:lnTo>
                  <a:lnTo>
                    <a:pt x="6728" y="3010"/>
                  </a:lnTo>
                  <a:lnTo>
                    <a:pt x="6669" y="2685"/>
                  </a:lnTo>
                  <a:lnTo>
                    <a:pt x="6581" y="2361"/>
                  </a:lnTo>
                  <a:lnTo>
                    <a:pt x="6463" y="2036"/>
                  </a:lnTo>
                  <a:lnTo>
                    <a:pt x="6345" y="1771"/>
                  </a:lnTo>
                  <a:lnTo>
                    <a:pt x="6168" y="1476"/>
                  </a:lnTo>
                  <a:lnTo>
                    <a:pt x="5961" y="1210"/>
                  </a:lnTo>
                  <a:lnTo>
                    <a:pt x="5754" y="974"/>
                  </a:lnTo>
                  <a:lnTo>
                    <a:pt x="5518" y="767"/>
                  </a:lnTo>
                  <a:lnTo>
                    <a:pt x="5253" y="561"/>
                  </a:lnTo>
                  <a:lnTo>
                    <a:pt x="4987" y="413"/>
                  </a:lnTo>
                  <a:lnTo>
                    <a:pt x="4692" y="266"/>
                  </a:lnTo>
                  <a:lnTo>
                    <a:pt x="4368"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95;p46"/>
            <p:cNvSpPr/>
            <p:nvPr/>
          </p:nvSpPr>
          <p:spPr>
            <a:xfrm flipH="1">
              <a:off x="3251878" y="2780691"/>
              <a:ext cx="56414" cy="56414"/>
            </a:xfrm>
            <a:custGeom>
              <a:avLst/>
              <a:gdLst/>
              <a:ahLst/>
              <a:cxnLst/>
              <a:rect l="l" t="t" r="r" b="b"/>
              <a:pathLst>
                <a:path w="6728" h="6728" extrusionOk="0">
                  <a:moveTo>
                    <a:pt x="3039" y="0"/>
                  </a:moveTo>
                  <a:lnTo>
                    <a:pt x="2685" y="59"/>
                  </a:lnTo>
                  <a:lnTo>
                    <a:pt x="2390" y="148"/>
                  </a:lnTo>
                  <a:lnTo>
                    <a:pt x="2066" y="266"/>
                  </a:lnTo>
                  <a:lnTo>
                    <a:pt x="1771" y="413"/>
                  </a:lnTo>
                  <a:lnTo>
                    <a:pt x="1505" y="561"/>
                  </a:lnTo>
                  <a:lnTo>
                    <a:pt x="1239" y="767"/>
                  </a:lnTo>
                  <a:lnTo>
                    <a:pt x="1003" y="974"/>
                  </a:lnTo>
                  <a:lnTo>
                    <a:pt x="767" y="1210"/>
                  </a:lnTo>
                  <a:lnTo>
                    <a:pt x="590" y="1476"/>
                  </a:lnTo>
                  <a:lnTo>
                    <a:pt x="413" y="1771"/>
                  </a:lnTo>
                  <a:lnTo>
                    <a:pt x="266" y="2036"/>
                  </a:lnTo>
                  <a:lnTo>
                    <a:pt x="177" y="2361"/>
                  </a:lnTo>
                  <a:lnTo>
                    <a:pt x="89" y="2685"/>
                  </a:lnTo>
                  <a:lnTo>
                    <a:pt x="30" y="3010"/>
                  </a:lnTo>
                  <a:lnTo>
                    <a:pt x="0" y="3364"/>
                  </a:lnTo>
                  <a:lnTo>
                    <a:pt x="30" y="3689"/>
                  </a:lnTo>
                  <a:lnTo>
                    <a:pt x="89" y="4043"/>
                  </a:lnTo>
                  <a:lnTo>
                    <a:pt x="177" y="4367"/>
                  </a:lnTo>
                  <a:lnTo>
                    <a:pt x="266" y="4662"/>
                  </a:lnTo>
                  <a:lnTo>
                    <a:pt x="413" y="4958"/>
                  </a:lnTo>
                  <a:lnTo>
                    <a:pt x="590" y="5253"/>
                  </a:lnTo>
                  <a:lnTo>
                    <a:pt x="767" y="5489"/>
                  </a:lnTo>
                  <a:lnTo>
                    <a:pt x="1003" y="5725"/>
                  </a:lnTo>
                  <a:lnTo>
                    <a:pt x="1239" y="5961"/>
                  </a:lnTo>
                  <a:lnTo>
                    <a:pt x="1505" y="6138"/>
                  </a:lnTo>
                  <a:lnTo>
                    <a:pt x="1771" y="6315"/>
                  </a:lnTo>
                  <a:lnTo>
                    <a:pt x="2066" y="6462"/>
                  </a:lnTo>
                  <a:lnTo>
                    <a:pt x="2390" y="6580"/>
                  </a:lnTo>
                  <a:lnTo>
                    <a:pt x="2685" y="6639"/>
                  </a:lnTo>
                  <a:lnTo>
                    <a:pt x="3039" y="6698"/>
                  </a:lnTo>
                  <a:lnTo>
                    <a:pt x="3364" y="6728"/>
                  </a:lnTo>
                  <a:lnTo>
                    <a:pt x="3718" y="6698"/>
                  </a:lnTo>
                  <a:lnTo>
                    <a:pt x="4043" y="6639"/>
                  </a:lnTo>
                  <a:lnTo>
                    <a:pt x="4367" y="6580"/>
                  </a:lnTo>
                  <a:lnTo>
                    <a:pt x="4692" y="6462"/>
                  </a:lnTo>
                  <a:lnTo>
                    <a:pt x="4987" y="6315"/>
                  </a:lnTo>
                  <a:lnTo>
                    <a:pt x="5252" y="6138"/>
                  </a:lnTo>
                  <a:lnTo>
                    <a:pt x="5518" y="5961"/>
                  </a:lnTo>
                  <a:lnTo>
                    <a:pt x="5754" y="5725"/>
                  </a:lnTo>
                  <a:lnTo>
                    <a:pt x="5961" y="5489"/>
                  </a:lnTo>
                  <a:lnTo>
                    <a:pt x="6167" y="5253"/>
                  </a:lnTo>
                  <a:lnTo>
                    <a:pt x="6344" y="4958"/>
                  </a:lnTo>
                  <a:lnTo>
                    <a:pt x="6462" y="4662"/>
                  </a:lnTo>
                  <a:lnTo>
                    <a:pt x="6580" y="4367"/>
                  </a:lnTo>
                  <a:lnTo>
                    <a:pt x="6669" y="4043"/>
                  </a:lnTo>
                  <a:lnTo>
                    <a:pt x="6728" y="3689"/>
                  </a:lnTo>
                  <a:lnTo>
                    <a:pt x="6728" y="3364"/>
                  </a:lnTo>
                  <a:lnTo>
                    <a:pt x="6728" y="3010"/>
                  </a:lnTo>
                  <a:lnTo>
                    <a:pt x="6669" y="2685"/>
                  </a:lnTo>
                  <a:lnTo>
                    <a:pt x="6580" y="2361"/>
                  </a:lnTo>
                  <a:lnTo>
                    <a:pt x="6462" y="2036"/>
                  </a:lnTo>
                  <a:lnTo>
                    <a:pt x="6344" y="1771"/>
                  </a:lnTo>
                  <a:lnTo>
                    <a:pt x="6167" y="1476"/>
                  </a:lnTo>
                  <a:lnTo>
                    <a:pt x="5961" y="1210"/>
                  </a:lnTo>
                  <a:lnTo>
                    <a:pt x="5754" y="974"/>
                  </a:lnTo>
                  <a:lnTo>
                    <a:pt x="5518" y="767"/>
                  </a:lnTo>
                  <a:lnTo>
                    <a:pt x="5252"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96;p46"/>
            <p:cNvSpPr/>
            <p:nvPr/>
          </p:nvSpPr>
          <p:spPr>
            <a:xfrm flipH="1">
              <a:off x="3149690" y="2780691"/>
              <a:ext cx="56171" cy="56414"/>
            </a:xfrm>
            <a:custGeom>
              <a:avLst/>
              <a:gdLst/>
              <a:ahLst/>
              <a:cxnLst/>
              <a:rect l="l" t="t" r="r" b="b"/>
              <a:pathLst>
                <a:path w="6699" h="6728" extrusionOk="0">
                  <a:moveTo>
                    <a:pt x="3010" y="0"/>
                  </a:moveTo>
                  <a:lnTo>
                    <a:pt x="2656" y="59"/>
                  </a:lnTo>
                  <a:lnTo>
                    <a:pt x="2361" y="148"/>
                  </a:lnTo>
                  <a:lnTo>
                    <a:pt x="2036" y="266"/>
                  </a:lnTo>
                  <a:lnTo>
                    <a:pt x="1741" y="413"/>
                  </a:lnTo>
                  <a:lnTo>
                    <a:pt x="1476" y="561"/>
                  </a:lnTo>
                  <a:lnTo>
                    <a:pt x="1210" y="767"/>
                  </a:lnTo>
                  <a:lnTo>
                    <a:pt x="974" y="974"/>
                  </a:lnTo>
                  <a:lnTo>
                    <a:pt x="767" y="1210"/>
                  </a:lnTo>
                  <a:lnTo>
                    <a:pt x="561" y="1476"/>
                  </a:lnTo>
                  <a:lnTo>
                    <a:pt x="384" y="1771"/>
                  </a:lnTo>
                  <a:lnTo>
                    <a:pt x="236" y="2036"/>
                  </a:lnTo>
                  <a:lnTo>
                    <a:pt x="148" y="2361"/>
                  </a:lnTo>
                  <a:lnTo>
                    <a:pt x="59" y="2685"/>
                  </a:lnTo>
                  <a:lnTo>
                    <a:pt x="0" y="3010"/>
                  </a:lnTo>
                  <a:lnTo>
                    <a:pt x="0" y="3364"/>
                  </a:lnTo>
                  <a:lnTo>
                    <a:pt x="0" y="3689"/>
                  </a:lnTo>
                  <a:lnTo>
                    <a:pt x="59" y="4043"/>
                  </a:lnTo>
                  <a:lnTo>
                    <a:pt x="148" y="4367"/>
                  </a:lnTo>
                  <a:lnTo>
                    <a:pt x="236" y="4662"/>
                  </a:lnTo>
                  <a:lnTo>
                    <a:pt x="384" y="4958"/>
                  </a:lnTo>
                  <a:lnTo>
                    <a:pt x="561" y="5253"/>
                  </a:lnTo>
                  <a:lnTo>
                    <a:pt x="767" y="5489"/>
                  </a:lnTo>
                  <a:lnTo>
                    <a:pt x="974" y="5725"/>
                  </a:lnTo>
                  <a:lnTo>
                    <a:pt x="1210" y="5961"/>
                  </a:lnTo>
                  <a:lnTo>
                    <a:pt x="1476" y="6138"/>
                  </a:lnTo>
                  <a:lnTo>
                    <a:pt x="1741" y="6315"/>
                  </a:lnTo>
                  <a:lnTo>
                    <a:pt x="2036" y="6462"/>
                  </a:lnTo>
                  <a:lnTo>
                    <a:pt x="2361" y="6580"/>
                  </a:lnTo>
                  <a:lnTo>
                    <a:pt x="2656" y="6639"/>
                  </a:lnTo>
                  <a:lnTo>
                    <a:pt x="3010" y="6698"/>
                  </a:lnTo>
                  <a:lnTo>
                    <a:pt x="3335" y="6728"/>
                  </a:lnTo>
                  <a:lnTo>
                    <a:pt x="3689" y="6698"/>
                  </a:lnTo>
                  <a:lnTo>
                    <a:pt x="4013" y="6639"/>
                  </a:lnTo>
                  <a:lnTo>
                    <a:pt x="4338" y="6580"/>
                  </a:lnTo>
                  <a:lnTo>
                    <a:pt x="4662" y="6462"/>
                  </a:lnTo>
                  <a:lnTo>
                    <a:pt x="4957" y="6315"/>
                  </a:lnTo>
                  <a:lnTo>
                    <a:pt x="5223" y="6138"/>
                  </a:lnTo>
                  <a:lnTo>
                    <a:pt x="5489" y="5961"/>
                  </a:lnTo>
                  <a:lnTo>
                    <a:pt x="5725" y="5725"/>
                  </a:lnTo>
                  <a:lnTo>
                    <a:pt x="5931" y="5489"/>
                  </a:lnTo>
                  <a:lnTo>
                    <a:pt x="6138" y="5253"/>
                  </a:lnTo>
                  <a:lnTo>
                    <a:pt x="6315" y="4958"/>
                  </a:lnTo>
                  <a:lnTo>
                    <a:pt x="6433" y="4662"/>
                  </a:lnTo>
                  <a:lnTo>
                    <a:pt x="6551" y="4367"/>
                  </a:lnTo>
                  <a:lnTo>
                    <a:pt x="6639" y="4043"/>
                  </a:lnTo>
                  <a:lnTo>
                    <a:pt x="6698" y="3689"/>
                  </a:lnTo>
                  <a:lnTo>
                    <a:pt x="6698" y="3364"/>
                  </a:lnTo>
                  <a:lnTo>
                    <a:pt x="6698" y="3010"/>
                  </a:lnTo>
                  <a:lnTo>
                    <a:pt x="6639" y="2685"/>
                  </a:lnTo>
                  <a:lnTo>
                    <a:pt x="6551" y="2361"/>
                  </a:lnTo>
                  <a:lnTo>
                    <a:pt x="6433" y="2036"/>
                  </a:lnTo>
                  <a:lnTo>
                    <a:pt x="6315" y="1771"/>
                  </a:lnTo>
                  <a:lnTo>
                    <a:pt x="6138" y="1476"/>
                  </a:lnTo>
                  <a:lnTo>
                    <a:pt x="5931" y="1210"/>
                  </a:lnTo>
                  <a:lnTo>
                    <a:pt x="5725" y="974"/>
                  </a:lnTo>
                  <a:lnTo>
                    <a:pt x="5489" y="767"/>
                  </a:lnTo>
                  <a:lnTo>
                    <a:pt x="5223" y="561"/>
                  </a:lnTo>
                  <a:lnTo>
                    <a:pt x="4957" y="413"/>
                  </a:lnTo>
                  <a:lnTo>
                    <a:pt x="4662" y="266"/>
                  </a:lnTo>
                  <a:lnTo>
                    <a:pt x="4338" y="148"/>
                  </a:lnTo>
                  <a:lnTo>
                    <a:pt x="4013"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97;p46"/>
            <p:cNvSpPr/>
            <p:nvPr/>
          </p:nvSpPr>
          <p:spPr>
            <a:xfrm flipH="1">
              <a:off x="3047511" y="2780691"/>
              <a:ext cx="56171" cy="56414"/>
            </a:xfrm>
            <a:custGeom>
              <a:avLst/>
              <a:gdLst/>
              <a:ahLst/>
              <a:cxnLst/>
              <a:rect l="l" t="t" r="r" b="b"/>
              <a:pathLst>
                <a:path w="6699" h="6728" extrusionOk="0">
                  <a:moveTo>
                    <a:pt x="3011" y="0"/>
                  </a:moveTo>
                  <a:lnTo>
                    <a:pt x="2686" y="59"/>
                  </a:lnTo>
                  <a:lnTo>
                    <a:pt x="2361" y="148"/>
                  </a:lnTo>
                  <a:lnTo>
                    <a:pt x="2037" y="266"/>
                  </a:lnTo>
                  <a:lnTo>
                    <a:pt x="1742" y="413"/>
                  </a:lnTo>
                  <a:lnTo>
                    <a:pt x="1476" y="561"/>
                  </a:lnTo>
                  <a:lnTo>
                    <a:pt x="1211" y="767"/>
                  </a:lnTo>
                  <a:lnTo>
                    <a:pt x="975" y="974"/>
                  </a:lnTo>
                  <a:lnTo>
                    <a:pt x="768" y="1210"/>
                  </a:lnTo>
                  <a:lnTo>
                    <a:pt x="561" y="1476"/>
                  </a:lnTo>
                  <a:lnTo>
                    <a:pt x="384" y="1771"/>
                  </a:lnTo>
                  <a:lnTo>
                    <a:pt x="266" y="2036"/>
                  </a:lnTo>
                  <a:lnTo>
                    <a:pt x="148" y="2361"/>
                  </a:lnTo>
                  <a:lnTo>
                    <a:pt x="60" y="2685"/>
                  </a:lnTo>
                  <a:lnTo>
                    <a:pt x="1" y="3010"/>
                  </a:lnTo>
                  <a:lnTo>
                    <a:pt x="1" y="3364"/>
                  </a:lnTo>
                  <a:lnTo>
                    <a:pt x="1" y="3689"/>
                  </a:lnTo>
                  <a:lnTo>
                    <a:pt x="60" y="4043"/>
                  </a:lnTo>
                  <a:lnTo>
                    <a:pt x="148" y="4367"/>
                  </a:lnTo>
                  <a:lnTo>
                    <a:pt x="266" y="4662"/>
                  </a:lnTo>
                  <a:lnTo>
                    <a:pt x="384" y="4958"/>
                  </a:lnTo>
                  <a:lnTo>
                    <a:pt x="561" y="5253"/>
                  </a:lnTo>
                  <a:lnTo>
                    <a:pt x="768" y="5489"/>
                  </a:lnTo>
                  <a:lnTo>
                    <a:pt x="975" y="5725"/>
                  </a:lnTo>
                  <a:lnTo>
                    <a:pt x="1211" y="5961"/>
                  </a:lnTo>
                  <a:lnTo>
                    <a:pt x="1476" y="6138"/>
                  </a:lnTo>
                  <a:lnTo>
                    <a:pt x="1742" y="6315"/>
                  </a:lnTo>
                  <a:lnTo>
                    <a:pt x="2037" y="6462"/>
                  </a:lnTo>
                  <a:lnTo>
                    <a:pt x="2361" y="6580"/>
                  </a:lnTo>
                  <a:lnTo>
                    <a:pt x="2686" y="6639"/>
                  </a:lnTo>
                  <a:lnTo>
                    <a:pt x="3011" y="6698"/>
                  </a:lnTo>
                  <a:lnTo>
                    <a:pt x="3335" y="6728"/>
                  </a:lnTo>
                  <a:lnTo>
                    <a:pt x="3689" y="6698"/>
                  </a:lnTo>
                  <a:lnTo>
                    <a:pt x="4014" y="6639"/>
                  </a:lnTo>
                  <a:lnTo>
                    <a:pt x="4338" y="6580"/>
                  </a:lnTo>
                  <a:lnTo>
                    <a:pt x="4663" y="6462"/>
                  </a:lnTo>
                  <a:lnTo>
                    <a:pt x="4958" y="6315"/>
                  </a:lnTo>
                  <a:lnTo>
                    <a:pt x="5224" y="6138"/>
                  </a:lnTo>
                  <a:lnTo>
                    <a:pt x="5489" y="5961"/>
                  </a:lnTo>
                  <a:lnTo>
                    <a:pt x="5725" y="5725"/>
                  </a:lnTo>
                  <a:lnTo>
                    <a:pt x="5932" y="5489"/>
                  </a:lnTo>
                  <a:lnTo>
                    <a:pt x="6138" y="5253"/>
                  </a:lnTo>
                  <a:lnTo>
                    <a:pt x="6315" y="4958"/>
                  </a:lnTo>
                  <a:lnTo>
                    <a:pt x="6433" y="4662"/>
                  </a:lnTo>
                  <a:lnTo>
                    <a:pt x="6551" y="4367"/>
                  </a:lnTo>
                  <a:lnTo>
                    <a:pt x="6640" y="4043"/>
                  </a:lnTo>
                  <a:lnTo>
                    <a:pt x="6699" y="3689"/>
                  </a:lnTo>
                  <a:lnTo>
                    <a:pt x="6699" y="3364"/>
                  </a:lnTo>
                  <a:lnTo>
                    <a:pt x="6699" y="3010"/>
                  </a:lnTo>
                  <a:lnTo>
                    <a:pt x="6640" y="2685"/>
                  </a:lnTo>
                  <a:lnTo>
                    <a:pt x="6551" y="2361"/>
                  </a:lnTo>
                  <a:lnTo>
                    <a:pt x="6433" y="2036"/>
                  </a:lnTo>
                  <a:lnTo>
                    <a:pt x="6315" y="1771"/>
                  </a:lnTo>
                  <a:lnTo>
                    <a:pt x="6138" y="1476"/>
                  </a:lnTo>
                  <a:lnTo>
                    <a:pt x="5932" y="1210"/>
                  </a:lnTo>
                  <a:lnTo>
                    <a:pt x="5725" y="974"/>
                  </a:lnTo>
                  <a:lnTo>
                    <a:pt x="5489" y="767"/>
                  </a:lnTo>
                  <a:lnTo>
                    <a:pt x="5224" y="561"/>
                  </a:lnTo>
                  <a:lnTo>
                    <a:pt x="4958" y="413"/>
                  </a:lnTo>
                  <a:lnTo>
                    <a:pt x="4663" y="266"/>
                  </a:lnTo>
                  <a:lnTo>
                    <a:pt x="4338" y="148"/>
                  </a:lnTo>
                  <a:lnTo>
                    <a:pt x="4014"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98;p46"/>
            <p:cNvSpPr/>
            <p:nvPr/>
          </p:nvSpPr>
          <p:spPr>
            <a:xfrm flipH="1">
              <a:off x="3688820" y="2868767"/>
              <a:ext cx="56423" cy="56423"/>
            </a:xfrm>
            <a:custGeom>
              <a:avLst/>
              <a:gdLst/>
              <a:ahLst/>
              <a:cxnLst/>
              <a:rect l="l" t="t" r="r" b="b"/>
              <a:pathLst>
                <a:path w="6729" h="6729" extrusionOk="0">
                  <a:moveTo>
                    <a:pt x="3365" y="1"/>
                  </a:moveTo>
                  <a:lnTo>
                    <a:pt x="3040" y="30"/>
                  </a:lnTo>
                  <a:lnTo>
                    <a:pt x="2686" y="60"/>
                  </a:lnTo>
                  <a:lnTo>
                    <a:pt x="2362" y="148"/>
                  </a:lnTo>
                  <a:lnTo>
                    <a:pt x="2066" y="266"/>
                  </a:lnTo>
                  <a:lnTo>
                    <a:pt x="1771" y="414"/>
                  </a:lnTo>
                  <a:lnTo>
                    <a:pt x="1506" y="562"/>
                  </a:lnTo>
                  <a:lnTo>
                    <a:pt x="1240" y="768"/>
                  </a:lnTo>
                  <a:lnTo>
                    <a:pt x="1004" y="975"/>
                  </a:lnTo>
                  <a:lnTo>
                    <a:pt x="768" y="1211"/>
                  </a:lnTo>
                  <a:lnTo>
                    <a:pt x="591" y="1476"/>
                  </a:lnTo>
                  <a:lnTo>
                    <a:pt x="414" y="1771"/>
                  </a:lnTo>
                  <a:lnTo>
                    <a:pt x="267" y="2066"/>
                  </a:lnTo>
                  <a:lnTo>
                    <a:pt x="149" y="2361"/>
                  </a:lnTo>
                  <a:lnTo>
                    <a:pt x="89" y="2686"/>
                  </a:lnTo>
                  <a:lnTo>
                    <a:pt x="30" y="3011"/>
                  </a:lnTo>
                  <a:lnTo>
                    <a:pt x="1" y="3365"/>
                  </a:lnTo>
                  <a:lnTo>
                    <a:pt x="30" y="3719"/>
                  </a:lnTo>
                  <a:lnTo>
                    <a:pt x="89" y="4043"/>
                  </a:lnTo>
                  <a:lnTo>
                    <a:pt x="149" y="4368"/>
                  </a:lnTo>
                  <a:lnTo>
                    <a:pt x="267" y="4663"/>
                  </a:lnTo>
                  <a:lnTo>
                    <a:pt x="414" y="4958"/>
                  </a:lnTo>
                  <a:lnTo>
                    <a:pt x="591" y="5253"/>
                  </a:lnTo>
                  <a:lnTo>
                    <a:pt x="768" y="5489"/>
                  </a:lnTo>
                  <a:lnTo>
                    <a:pt x="1004" y="5725"/>
                  </a:lnTo>
                  <a:lnTo>
                    <a:pt x="1240" y="5961"/>
                  </a:lnTo>
                  <a:lnTo>
                    <a:pt x="1506" y="6138"/>
                  </a:lnTo>
                  <a:lnTo>
                    <a:pt x="1771" y="6315"/>
                  </a:lnTo>
                  <a:lnTo>
                    <a:pt x="2066" y="6463"/>
                  </a:lnTo>
                  <a:lnTo>
                    <a:pt x="2362" y="6581"/>
                  </a:lnTo>
                  <a:lnTo>
                    <a:pt x="2686" y="6670"/>
                  </a:lnTo>
                  <a:lnTo>
                    <a:pt x="3040" y="6699"/>
                  </a:lnTo>
                  <a:lnTo>
                    <a:pt x="3365" y="6729"/>
                  </a:lnTo>
                  <a:lnTo>
                    <a:pt x="3719" y="6699"/>
                  </a:lnTo>
                  <a:lnTo>
                    <a:pt x="4043" y="6670"/>
                  </a:lnTo>
                  <a:lnTo>
                    <a:pt x="4368" y="6581"/>
                  </a:lnTo>
                  <a:lnTo>
                    <a:pt x="4693" y="6463"/>
                  </a:lnTo>
                  <a:lnTo>
                    <a:pt x="4988" y="6315"/>
                  </a:lnTo>
                  <a:lnTo>
                    <a:pt x="5253" y="6138"/>
                  </a:lnTo>
                  <a:lnTo>
                    <a:pt x="5519" y="5961"/>
                  </a:lnTo>
                  <a:lnTo>
                    <a:pt x="5755" y="5725"/>
                  </a:lnTo>
                  <a:lnTo>
                    <a:pt x="5961" y="5489"/>
                  </a:lnTo>
                  <a:lnTo>
                    <a:pt x="6168" y="5253"/>
                  </a:lnTo>
                  <a:lnTo>
                    <a:pt x="6316" y="4958"/>
                  </a:lnTo>
                  <a:lnTo>
                    <a:pt x="6463" y="4663"/>
                  </a:lnTo>
                  <a:lnTo>
                    <a:pt x="6581" y="4368"/>
                  </a:lnTo>
                  <a:lnTo>
                    <a:pt x="6670" y="4043"/>
                  </a:lnTo>
                  <a:lnTo>
                    <a:pt x="6729" y="3719"/>
                  </a:lnTo>
                  <a:lnTo>
                    <a:pt x="6729" y="3365"/>
                  </a:lnTo>
                  <a:lnTo>
                    <a:pt x="6729" y="3011"/>
                  </a:lnTo>
                  <a:lnTo>
                    <a:pt x="6670" y="2686"/>
                  </a:lnTo>
                  <a:lnTo>
                    <a:pt x="6581" y="2361"/>
                  </a:lnTo>
                  <a:lnTo>
                    <a:pt x="6463" y="2066"/>
                  </a:lnTo>
                  <a:lnTo>
                    <a:pt x="6316" y="1771"/>
                  </a:lnTo>
                  <a:lnTo>
                    <a:pt x="6168" y="1476"/>
                  </a:lnTo>
                  <a:lnTo>
                    <a:pt x="5961" y="1211"/>
                  </a:lnTo>
                  <a:lnTo>
                    <a:pt x="5755" y="975"/>
                  </a:lnTo>
                  <a:lnTo>
                    <a:pt x="5519" y="768"/>
                  </a:lnTo>
                  <a:lnTo>
                    <a:pt x="5253" y="562"/>
                  </a:lnTo>
                  <a:lnTo>
                    <a:pt x="4988" y="414"/>
                  </a:lnTo>
                  <a:lnTo>
                    <a:pt x="4693"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99;p46"/>
            <p:cNvSpPr/>
            <p:nvPr/>
          </p:nvSpPr>
          <p:spPr>
            <a:xfrm flipH="1">
              <a:off x="3586632" y="2868767"/>
              <a:ext cx="56423" cy="56423"/>
            </a:xfrm>
            <a:custGeom>
              <a:avLst/>
              <a:gdLst/>
              <a:ahLst/>
              <a:cxnLst/>
              <a:rect l="l" t="t" r="r" b="b"/>
              <a:pathLst>
                <a:path w="6729" h="6729" extrusionOk="0">
                  <a:moveTo>
                    <a:pt x="3364" y="1"/>
                  </a:moveTo>
                  <a:lnTo>
                    <a:pt x="3040" y="30"/>
                  </a:lnTo>
                  <a:lnTo>
                    <a:pt x="2686" y="60"/>
                  </a:lnTo>
                  <a:lnTo>
                    <a:pt x="2361" y="148"/>
                  </a:lnTo>
                  <a:lnTo>
                    <a:pt x="2066" y="266"/>
                  </a:lnTo>
                  <a:lnTo>
                    <a:pt x="1771" y="414"/>
                  </a:lnTo>
                  <a:lnTo>
                    <a:pt x="1505"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5" y="6138"/>
                  </a:lnTo>
                  <a:lnTo>
                    <a:pt x="1771" y="6315"/>
                  </a:lnTo>
                  <a:lnTo>
                    <a:pt x="2066" y="6463"/>
                  </a:lnTo>
                  <a:lnTo>
                    <a:pt x="2361" y="6581"/>
                  </a:lnTo>
                  <a:lnTo>
                    <a:pt x="2686" y="6670"/>
                  </a:lnTo>
                  <a:lnTo>
                    <a:pt x="3040" y="6699"/>
                  </a:lnTo>
                  <a:lnTo>
                    <a:pt x="3364" y="6729"/>
                  </a:lnTo>
                  <a:lnTo>
                    <a:pt x="3718" y="6699"/>
                  </a:lnTo>
                  <a:lnTo>
                    <a:pt x="4043" y="6670"/>
                  </a:lnTo>
                  <a:lnTo>
                    <a:pt x="4368" y="6581"/>
                  </a:lnTo>
                  <a:lnTo>
                    <a:pt x="4692" y="6463"/>
                  </a:lnTo>
                  <a:lnTo>
                    <a:pt x="4987" y="6315"/>
                  </a:lnTo>
                  <a:lnTo>
                    <a:pt x="5253" y="6138"/>
                  </a:lnTo>
                  <a:lnTo>
                    <a:pt x="5518" y="5961"/>
                  </a:lnTo>
                  <a:lnTo>
                    <a:pt x="5754"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4" y="975"/>
                  </a:lnTo>
                  <a:lnTo>
                    <a:pt x="5518" y="768"/>
                  </a:lnTo>
                  <a:lnTo>
                    <a:pt x="5253" y="562"/>
                  </a:lnTo>
                  <a:lnTo>
                    <a:pt x="4987" y="414"/>
                  </a:lnTo>
                  <a:lnTo>
                    <a:pt x="4692" y="266"/>
                  </a:lnTo>
                  <a:lnTo>
                    <a:pt x="4368"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0;p46"/>
            <p:cNvSpPr/>
            <p:nvPr/>
          </p:nvSpPr>
          <p:spPr>
            <a:xfrm flipH="1">
              <a:off x="3484453" y="2868767"/>
              <a:ext cx="56414" cy="56423"/>
            </a:xfrm>
            <a:custGeom>
              <a:avLst/>
              <a:gdLst/>
              <a:ahLst/>
              <a:cxnLst/>
              <a:rect l="l" t="t" r="r" b="b"/>
              <a:pathLst>
                <a:path w="6728" h="6729" extrusionOk="0">
                  <a:moveTo>
                    <a:pt x="3364" y="1"/>
                  </a:moveTo>
                  <a:lnTo>
                    <a:pt x="3039" y="30"/>
                  </a:lnTo>
                  <a:lnTo>
                    <a:pt x="2685" y="60"/>
                  </a:lnTo>
                  <a:lnTo>
                    <a:pt x="2361" y="148"/>
                  </a:lnTo>
                  <a:lnTo>
                    <a:pt x="2066" y="266"/>
                  </a:lnTo>
                  <a:lnTo>
                    <a:pt x="1771" y="414"/>
                  </a:lnTo>
                  <a:lnTo>
                    <a:pt x="1505" y="562"/>
                  </a:lnTo>
                  <a:lnTo>
                    <a:pt x="1239" y="768"/>
                  </a:lnTo>
                  <a:lnTo>
                    <a:pt x="1003" y="975"/>
                  </a:lnTo>
                  <a:lnTo>
                    <a:pt x="767" y="1211"/>
                  </a:lnTo>
                  <a:lnTo>
                    <a:pt x="590" y="1476"/>
                  </a:lnTo>
                  <a:lnTo>
                    <a:pt x="413" y="1771"/>
                  </a:lnTo>
                  <a:lnTo>
                    <a:pt x="266" y="2066"/>
                  </a:lnTo>
                  <a:lnTo>
                    <a:pt x="177" y="2361"/>
                  </a:lnTo>
                  <a:lnTo>
                    <a:pt x="89" y="2686"/>
                  </a:lnTo>
                  <a:lnTo>
                    <a:pt x="30" y="3011"/>
                  </a:lnTo>
                  <a:lnTo>
                    <a:pt x="0" y="3365"/>
                  </a:lnTo>
                  <a:lnTo>
                    <a:pt x="30" y="3719"/>
                  </a:lnTo>
                  <a:lnTo>
                    <a:pt x="89" y="4043"/>
                  </a:lnTo>
                  <a:lnTo>
                    <a:pt x="177" y="4368"/>
                  </a:lnTo>
                  <a:lnTo>
                    <a:pt x="266" y="4663"/>
                  </a:lnTo>
                  <a:lnTo>
                    <a:pt x="413" y="4958"/>
                  </a:lnTo>
                  <a:lnTo>
                    <a:pt x="590" y="5253"/>
                  </a:lnTo>
                  <a:lnTo>
                    <a:pt x="767" y="5489"/>
                  </a:lnTo>
                  <a:lnTo>
                    <a:pt x="1003" y="5725"/>
                  </a:lnTo>
                  <a:lnTo>
                    <a:pt x="1239" y="5961"/>
                  </a:lnTo>
                  <a:lnTo>
                    <a:pt x="1505" y="6138"/>
                  </a:lnTo>
                  <a:lnTo>
                    <a:pt x="1771" y="6315"/>
                  </a:lnTo>
                  <a:lnTo>
                    <a:pt x="2066" y="6463"/>
                  </a:lnTo>
                  <a:lnTo>
                    <a:pt x="2361" y="6581"/>
                  </a:lnTo>
                  <a:lnTo>
                    <a:pt x="2685" y="6670"/>
                  </a:lnTo>
                  <a:lnTo>
                    <a:pt x="3039" y="6699"/>
                  </a:lnTo>
                  <a:lnTo>
                    <a:pt x="3364" y="6729"/>
                  </a:lnTo>
                  <a:lnTo>
                    <a:pt x="3718" y="6699"/>
                  </a:lnTo>
                  <a:lnTo>
                    <a:pt x="4043" y="6670"/>
                  </a:lnTo>
                  <a:lnTo>
                    <a:pt x="4367" y="6581"/>
                  </a:lnTo>
                  <a:lnTo>
                    <a:pt x="4692" y="6463"/>
                  </a:lnTo>
                  <a:lnTo>
                    <a:pt x="4987" y="6315"/>
                  </a:lnTo>
                  <a:lnTo>
                    <a:pt x="5252" y="6138"/>
                  </a:lnTo>
                  <a:lnTo>
                    <a:pt x="5518" y="5961"/>
                  </a:lnTo>
                  <a:lnTo>
                    <a:pt x="5754" y="5725"/>
                  </a:lnTo>
                  <a:lnTo>
                    <a:pt x="5961" y="5489"/>
                  </a:lnTo>
                  <a:lnTo>
                    <a:pt x="6167" y="5253"/>
                  </a:lnTo>
                  <a:lnTo>
                    <a:pt x="6344" y="4958"/>
                  </a:lnTo>
                  <a:lnTo>
                    <a:pt x="6462" y="4663"/>
                  </a:lnTo>
                  <a:lnTo>
                    <a:pt x="6580" y="4368"/>
                  </a:lnTo>
                  <a:lnTo>
                    <a:pt x="6669" y="4043"/>
                  </a:lnTo>
                  <a:lnTo>
                    <a:pt x="6728" y="3719"/>
                  </a:lnTo>
                  <a:lnTo>
                    <a:pt x="6728" y="3365"/>
                  </a:lnTo>
                  <a:lnTo>
                    <a:pt x="6728" y="3011"/>
                  </a:lnTo>
                  <a:lnTo>
                    <a:pt x="6669" y="2686"/>
                  </a:lnTo>
                  <a:lnTo>
                    <a:pt x="6580" y="2361"/>
                  </a:lnTo>
                  <a:lnTo>
                    <a:pt x="6462" y="2066"/>
                  </a:lnTo>
                  <a:lnTo>
                    <a:pt x="6344" y="1771"/>
                  </a:lnTo>
                  <a:lnTo>
                    <a:pt x="6167" y="1476"/>
                  </a:lnTo>
                  <a:lnTo>
                    <a:pt x="5961" y="1211"/>
                  </a:lnTo>
                  <a:lnTo>
                    <a:pt x="5754" y="975"/>
                  </a:lnTo>
                  <a:lnTo>
                    <a:pt x="5518" y="768"/>
                  </a:lnTo>
                  <a:lnTo>
                    <a:pt x="5252" y="562"/>
                  </a:lnTo>
                  <a:lnTo>
                    <a:pt x="4987" y="414"/>
                  </a:lnTo>
                  <a:lnTo>
                    <a:pt x="4692" y="266"/>
                  </a:lnTo>
                  <a:lnTo>
                    <a:pt x="4367"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01;p46"/>
            <p:cNvSpPr/>
            <p:nvPr/>
          </p:nvSpPr>
          <p:spPr>
            <a:xfrm flipH="1">
              <a:off x="3382265" y="2868767"/>
              <a:ext cx="56423" cy="56423"/>
            </a:xfrm>
            <a:custGeom>
              <a:avLst/>
              <a:gdLst/>
              <a:ahLst/>
              <a:cxnLst/>
              <a:rect l="l" t="t" r="r" b="b"/>
              <a:pathLst>
                <a:path w="6729" h="6729" extrusionOk="0">
                  <a:moveTo>
                    <a:pt x="3365" y="1"/>
                  </a:moveTo>
                  <a:lnTo>
                    <a:pt x="3040" y="30"/>
                  </a:lnTo>
                  <a:lnTo>
                    <a:pt x="2686" y="60"/>
                  </a:lnTo>
                  <a:lnTo>
                    <a:pt x="2391" y="148"/>
                  </a:lnTo>
                  <a:lnTo>
                    <a:pt x="2066" y="266"/>
                  </a:lnTo>
                  <a:lnTo>
                    <a:pt x="1771" y="414"/>
                  </a:lnTo>
                  <a:lnTo>
                    <a:pt x="1506"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6" y="6138"/>
                  </a:lnTo>
                  <a:lnTo>
                    <a:pt x="1771" y="6315"/>
                  </a:lnTo>
                  <a:lnTo>
                    <a:pt x="2066" y="6463"/>
                  </a:lnTo>
                  <a:lnTo>
                    <a:pt x="2391" y="6581"/>
                  </a:lnTo>
                  <a:lnTo>
                    <a:pt x="2686" y="6670"/>
                  </a:lnTo>
                  <a:lnTo>
                    <a:pt x="3040" y="6699"/>
                  </a:lnTo>
                  <a:lnTo>
                    <a:pt x="3365" y="6729"/>
                  </a:lnTo>
                  <a:lnTo>
                    <a:pt x="3719" y="6699"/>
                  </a:lnTo>
                  <a:lnTo>
                    <a:pt x="4043" y="6670"/>
                  </a:lnTo>
                  <a:lnTo>
                    <a:pt x="4368" y="6581"/>
                  </a:lnTo>
                  <a:lnTo>
                    <a:pt x="4692" y="6463"/>
                  </a:lnTo>
                  <a:lnTo>
                    <a:pt x="4987" y="6315"/>
                  </a:lnTo>
                  <a:lnTo>
                    <a:pt x="5253" y="6138"/>
                  </a:lnTo>
                  <a:lnTo>
                    <a:pt x="5519" y="5961"/>
                  </a:lnTo>
                  <a:lnTo>
                    <a:pt x="5755"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5" y="975"/>
                  </a:lnTo>
                  <a:lnTo>
                    <a:pt x="5519" y="768"/>
                  </a:lnTo>
                  <a:lnTo>
                    <a:pt x="5253" y="562"/>
                  </a:lnTo>
                  <a:lnTo>
                    <a:pt x="4987" y="414"/>
                  </a:lnTo>
                  <a:lnTo>
                    <a:pt x="4692"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2;p46"/>
            <p:cNvSpPr/>
            <p:nvPr/>
          </p:nvSpPr>
          <p:spPr>
            <a:xfrm flipH="1">
              <a:off x="3280085" y="2868767"/>
              <a:ext cx="56171" cy="56423"/>
            </a:xfrm>
            <a:custGeom>
              <a:avLst/>
              <a:gdLst/>
              <a:ahLst/>
              <a:cxnLst/>
              <a:rect l="l" t="t" r="r" b="b"/>
              <a:pathLst>
                <a:path w="6699" h="6729" extrusionOk="0">
                  <a:moveTo>
                    <a:pt x="3335" y="1"/>
                  </a:moveTo>
                  <a:lnTo>
                    <a:pt x="3011" y="30"/>
                  </a:lnTo>
                  <a:lnTo>
                    <a:pt x="2656" y="60"/>
                  </a:lnTo>
                  <a:lnTo>
                    <a:pt x="2361" y="148"/>
                  </a:lnTo>
                  <a:lnTo>
                    <a:pt x="2037" y="266"/>
                  </a:lnTo>
                  <a:lnTo>
                    <a:pt x="1742" y="414"/>
                  </a:lnTo>
                  <a:lnTo>
                    <a:pt x="1476" y="562"/>
                  </a:lnTo>
                  <a:lnTo>
                    <a:pt x="1211" y="768"/>
                  </a:lnTo>
                  <a:lnTo>
                    <a:pt x="975" y="975"/>
                  </a:lnTo>
                  <a:lnTo>
                    <a:pt x="768" y="1211"/>
                  </a:lnTo>
                  <a:lnTo>
                    <a:pt x="561" y="1476"/>
                  </a:lnTo>
                  <a:lnTo>
                    <a:pt x="384" y="1771"/>
                  </a:lnTo>
                  <a:lnTo>
                    <a:pt x="237" y="2066"/>
                  </a:lnTo>
                  <a:lnTo>
                    <a:pt x="148" y="2361"/>
                  </a:lnTo>
                  <a:lnTo>
                    <a:pt x="60" y="2686"/>
                  </a:lnTo>
                  <a:lnTo>
                    <a:pt x="1" y="3011"/>
                  </a:lnTo>
                  <a:lnTo>
                    <a:pt x="1" y="3365"/>
                  </a:lnTo>
                  <a:lnTo>
                    <a:pt x="1" y="3719"/>
                  </a:lnTo>
                  <a:lnTo>
                    <a:pt x="60" y="4043"/>
                  </a:lnTo>
                  <a:lnTo>
                    <a:pt x="148" y="4368"/>
                  </a:lnTo>
                  <a:lnTo>
                    <a:pt x="237" y="4663"/>
                  </a:lnTo>
                  <a:lnTo>
                    <a:pt x="384" y="4958"/>
                  </a:lnTo>
                  <a:lnTo>
                    <a:pt x="561" y="5253"/>
                  </a:lnTo>
                  <a:lnTo>
                    <a:pt x="768" y="5489"/>
                  </a:lnTo>
                  <a:lnTo>
                    <a:pt x="975" y="5725"/>
                  </a:lnTo>
                  <a:lnTo>
                    <a:pt x="1211" y="5961"/>
                  </a:lnTo>
                  <a:lnTo>
                    <a:pt x="1476" y="6138"/>
                  </a:lnTo>
                  <a:lnTo>
                    <a:pt x="1742" y="6315"/>
                  </a:lnTo>
                  <a:lnTo>
                    <a:pt x="2037" y="6463"/>
                  </a:lnTo>
                  <a:lnTo>
                    <a:pt x="2361" y="6581"/>
                  </a:lnTo>
                  <a:lnTo>
                    <a:pt x="2656" y="6670"/>
                  </a:lnTo>
                  <a:lnTo>
                    <a:pt x="3011" y="6699"/>
                  </a:lnTo>
                  <a:lnTo>
                    <a:pt x="3335" y="6729"/>
                  </a:lnTo>
                  <a:lnTo>
                    <a:pt x="3689" y="6699"/>
                  </a:lnTo>
                  <a:lnTo>
                    <a:pt x="4014" y="6670"/>
                  </a:lnTo>
                  <a:lnTo>
                    <a:pt x="4338" y="6581"/>
                  </a:lnTo>
                  <a:lnTo>
                    <a:pt x="4663" y="6463"/>
                  </a:lnTo>
                  <a:lnTo>
                    <a:pt x="4958" y="6315"/>
                  </a:lnTo>
                  <a:lnTo>
                    <a:pt x="5224" y="6138"/>
                  </a:lnTo>
                  <a:lnTo>
                    <a:pt x="5489" y="5961"/>
                  </a:lnTo>
                  <a:lnTo>
                    <a:pt x="5725" y="5725"/>
                  </a:lnTo>
                  <a:lnTo>
                    <a:pt x="5932"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2" y="1211"/>
                  </a:lnTo>
                  <a:lnTo>
                    <a:pt x="5725" y="975"/>
                  </a:lnTo>
                  <a:lnTo>
                    <a:pt x="5489" y="768"/>
                  </a:lnTo>
                  <a:lnTo>
                    <a:pt x="5224" y="562"/>
                  </a:lnTo>
                  <a:lnTo>
                    <a:pt x="4958" y="414"/>
                  </a:lnTo>
                  <a:lnTo>
                    <a:pt x="4663" y="266"/>
                  </a:lnTo>
                  <a:lnTo>
                    <a:pt x="4338" y="148"/>
                  </a:lnTo>
                  <a:lnTo>
                    <a:pt x="4014" y="60"/>
                  </a:lnTo>
                  <a:lnTo>
                    <a:pt x="3689" y="30"/>
                  </a:lnTo>
                  <a:lnTo>
                    <a:pt x="3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03;p46"/>
            <p:cNvSpPr/>
            <p:nvPr/>
          </p:nvSpPr>
          <p:spPr>
            <a:xfrm flipH="1">
              <a:off x="3177897" y="2868767"/>
              <a:ext cx="56171" cy="56423"/>
            </a:xfrm>
            <a:custGeom>
              <a:avLst/>
              <a:gdLst/>
              <a:ahLst/>
              <a:cxnLst/>
              <a:rect l="l" t="t" r="r" b="b"/>
              <a:pathLst>
                <a:path w="6699" h="6729" extrusionOk="0">
                  <a:moveTo>
                    <a:pt x="3364" y="1"/>
                  </a:moveTo>
                  <a:lnTo>
                    <a:pt x="3010" y="30"/>
                  </a:lnTo>
                  <a:lnTo>
                    <a:pt x="2686" y="60"/>
                  </a:lnTo>
                  <a:lnTo>
                    <a:pt x="2361" y="148"/>
                  </a:lnTo>
                  <a:lnTo>
                    <a:pt x="2036" y="266"/>
                  </a:lnTo>
                  <a:lnTo>
                    <a:pt x="1741" y="414"/>
                  </a:lnTo>
                  <a:lnTo>
                    <a:pt x="1476" y="562"/>
                  </a:lnTo>
                  <a:lnTo>
                    <a:pt x="1210" y="768"/>
                  </a:lnTo>
                  <a:lnTo>
                    <a:pt x="974" y="975"/>
                  </a:lnTo>
                  <a:lnTo>
                    <a:pt x="768" y="1211"/>
                  </a:lnTo>
                  <a:lnTo>
                    <a:pt x="561" y="1476"/>
                  </a:lnTo>
                  <a:lnTo>
                    <a:pt x="384" y="1771"/>
                  </a:lnTo>
                  <a:lnTo>
                    <a:pt x="266" y="2066"/>
                  </a:lnTo>
                  <a:lnTo>
                    <a:pt x="148" y="2361"/>
                  </a:lnTo>
                  <a:lnTo>
                    <a:pt x="59" y="2686"/>
                  </a:lnTo>
                  <a:lnTo>
                    <a:pt x="0" y="3011"/>
                  </a:lnTo>
                  <a:lnTo>
                    <a:pt x="0" y="3365"/>
                  </a:lnTo>
                  <a:lnTo>
                    <a:pt x="0" y="3719"/>
                  </a:lnTo>
                  <a:lnTo>
                    <a:pt x="59" y="4043"/>
                  </a:lnTo>
                  <a:lnTo>
                    <a:pt x="148" y="4368"/>
                  </a:lnTo>
                  <a:lnTo>
                    <a:pt x="266" y="4663"/>
                  </a:lnTo>
                  <a:lnTo>
                    <a:pt x="384" y="4958"/>
                  </a:lnTo>
                  <a:lnTo>
                    <a:pt x="561" y="5253"/>
                  </a:lnTo>
                  <a:lnTo>
                    <a:pt x="768" y="5489"/>
                  </a:lnTo>
                  <a:lnTo>
                    <a:pt x="974" y="5725"/>
                  </a:lnTo>
                  <a:lnTo>
                    <a:pt x="1210" y="5961"/>
                  </a:lnTo>
                  <a:lnTo>
                    <a:pt x="1476" y="6138"/>
                  </a:lnTo>
                  <a:lnTo>
                    <a:pt x="1741" y="6315"/>
                  </a:lnTo>
                  <a:lnTo>
                    <a:pt x="2036" y="6463"/>
                  </a:lnTo>
                  <a:lnTo>
                    <a:pt x="2361" y="6581"/>
                  </a:lnTo>
                  <a:lnTo>
                    <a:pt x="2686" y="6670"/>
                  </a:lnTo>
                  <a:lnTo>
                    <a:pt x="3010" y="6699"/>
                  </a:lnTo>
                  <a:lnTo>
                    <a:pt x="3364" y="6729"/>
                  </a:lnTo>
                  <a:lnTo>
                    <a:pt x="3689" y="6699"/>
                  </a:lnTo>
                  <a:lnTo>
                    <a:pt x="4013" y="6670"/>
                  </a:lnTo>
                  <a:lnTo>
                    <a:pt x="4338" y="6581"/>
                  </a:lnTo>
                  <a:lnTo>
                    <a:pt x="4663" y="6463"/>
                  </a:lnTo>
                  <a:lnTo>
                    <a:pt x="4958" y="6315"/>
                  </a:lnTo>
                  <a:lnTo>
                    <a:pt x="5223" y="6138"/>
                  </a:lnTo>
                  <a:lnTo>
                    <a:pt x="5489" y="5961"/>
                  </a:lnTo>
                  <a:lnTo>
                    <a:pt x="5725" y="5725"/>
                  </a:lnTo>
                  <a:lnTo>
                    <a:pt x="5931"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1" y="1211"/>
                  </a:lnTo>
                  <a:lnTo>
                    <a:pt x="5725" y="975"/>
                  </a:lnTo>
                  <a:lnTo>
                    <a:pt x="5489" y="768"/>
                  </a:lnTo>
                  <a:lnTo>
                    <a:pt x="5223" y="562"/>
                  </a:lnTo>
                  <a:lnTo>
                    <a:pt x="4958" y="414"/>
                  </a:lnTo>
                  <a:lnTo>
                    <a:pt x="4663" y="266"/>
                  </a:lnTo>
                  <a:lnTo>
                    <a:pt x="4338" y="148"/>
                  </a:lnTo>
                  <a:lnTo>
                    <a:pt x="4013" y="60"/>
                  </a:lnTo>
                  <a:lnTo>
                    <a:pt x="3689"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4;p46"/>
            <p:cNvSpPr/>
            <p:nvPr/>
          </p:nvSpPr>
          <p:spPr>
            <a:xfrm flipH="1">
              <a:off x="3075709" y="2868767"/>
              <a:ext cx="56179" cy="56423"/>
            </a:xfrm>
            <a:custGeom>
              <a:avLst/>
              <a:gdLst/>
              <a:ahLst/>
              <a:cxnLst/>
              <a:rect l="l" t="t" r="r" b="b"/>
              <a:pathLst>
                <a:path w="6700" h="6729" extrusionOk="0">
                  <a:moveTo>
                    <a:pt x="3365" y="1"/>
                  </a:moveTo>
                  <a:lnTo>
                    <a:pt x="3011" y="30"/>
                  </a:lnTo>
                  <a:lnTo>
                    <a:pt x="2686" y="60"/>
                  </a:lnTo>
                  <a:lnTo>
                    <a:pt x="2362" y="148"/>
                  </a:lnTo>
                  <a:lnTo>
                    <a:pt x="2037" y="266"/>
                  </a:lnTo>
                  <a:lnTo>
                    <a:pt x="1742" y="414"/>
                  </a:lnTo>
                  <a:lnTo>
                    <a:pt x="1476" y="562"/>
                  </a:lnTo>
                  <a:lnTo>
                    <a:pt x="1211" y="768"/>
                  </a:lnTo>
                  <a:lnTo>
                    <a:pt x="975" y="975"/>
                  </a:lnTo>
                  <a:lnTo>
                    <a:pt x="768" y="1211"/>
                  </a:lnTo>
                  <a:lnTo>
                    <a:pt x="562" y="1476"/>
                  </a:lnTo>
                  <a:lnTo>
                    <a:pt x="385" y="1771"/>
                  </a:lnTo>
                  <a:lnTo>
                    <a:pt x="266" y="2066"/>
                  </a:lnTo>
                  <a:lnTo>
                    <a:pt x="148" y="2361"/>
                  </a:lnTo>
                  <a:lnTo>
                    <a:pt x="60" y="2686"/>
                  </a:lnTo>
                  <a:lnTo>
                    <a:pt x="1" y="3011"/>
                  </a:lnTo>
                  <a:lnTo>
                    <a:pt x="1" y="3365"/>
                  </a:lnTo>
                  <a:lnTo>
                    <a:pt x="1" y="3719"/>
                  </a:lnTo>
                  <a:lnTo>
                    <a:pt x="60" y="4043"/>
                  </a:lnTo>
                  <a:lnTo>
                    <a:pt x="148" y="4368"/>
                  </a:lnTo>
                  <a:lnTo>
                    <a:pt x="266" y="4663"/>
                  </a:lnTo>
                  <a:lnTo>
                    <a:pt x="385" y="4958"/>
                  </a:lnTo>
                  <a:lnTo>
                    <a:pt x="562" y="5253"/>
                  </a:lnTo>
                  <a:lnTo>
                    <a:pt x="768" y="5489"/>
                  </a:lnTo>
                  <a:lnTo>
                    <a:pt x="975" y="5725"/>
                  </a:lnTo>
                  <a:lnTo>
                    <a:pt x="1211" y="5961"/>
                  </a:lnTo>
                  <a:lnTo>
                    <a:pt x="1476" y="6138"/>
                  </a:lnTo>
                  <a:lnTo>
                    <a:pt x="1742" y="6315"/>
                  </a:lnTo>
                  <a:lnTo>
                    <a:pt x="2037" y="6463"/>
                  </a:lnTo>
                  <a:lnTo>
                    <a:pt x="2362" y="6581"/>
                  </a:lnTo>
                  <a:lnTo>
                    <a:pt x="2686" y="6670"/>
                  </a:lnTo>
                  <a:lnTo>
                    <a:pt x="3011" y="6699"/>
                  </a:lnTo>
                  <a:lnTo>
                    <a:pt x="3365" y="6729"/>
                  </a:lnTo>
                  <a:lnTo>
                    <a:pt x="3689" y="6699"/>
                  </a:lnTo>
                  <a:lnTo>
                    <a:pt x="4043" y="6670"/>
                  </a:lnTo>
                  <a:lnTo>
                    <a:pt x="4339" y="6581"/>
                  </a:lnTo>
                  <a:lnTo>
                    <a:pt x="4663" y="6463"/>
                  </a:lnTo>
                  <a:lnTo>
                    <a:pt x="4958" y="6315"/>
                  </a:lnTo>
                  <a:lnTo>
                    <a:pt x="5224" y="6138"/>
                  </a:lnTo>
                  <a:lnTo>
                    <a:pt x="5489" y="5961"/>
                  </a:lnTo>
                  <a:lnTo>
                    <a:pt x="5725" y="5725"/>
                  </a:lnTo>
                  <a:lnTo>
                    <a:pt x="5932" y="5489"/>
                  </a:lnTo>
                  <a:lnTo>
                    <a:pt x="6138" y="5253"/>
                  </a:lnTo>
                  <a:lnTo>
                    <a:pt x="6315" y="4958"/>
                  </a:lnTo>
                  <a:lnTo>
                    <a:pt x="6463" y="4663"/>
                  </a:lnTo>
                  <a:lnTo>
                    <a:pt x="6552" y="4368"/>
                  </a:lnTo>
                  <a:lnTo>
                    <a:pt x="6640" y="4043"/>
                  </a:lnTo>
                  <a:lnTo>
                    <a:pt x="6699" y="3719"/>
                  </a:lnTo>
                  <a:lnTo>
                    <a:pt x="6699" y="3365"/>
                  </a:lnTo>
                  <a:lnTo>
                    <a:pt x="6699" y="3011"/>
                  </a:lnTo>
                  <a:lnTo>
                    <a:pt x="6640" y="2686"/>
                  </a:lnTo>
                  <a:lnTo>
                    <a:pt x="6552" y="2361"/>
                  </a:lnTo>
                  <a:lnTo>
                    <a:pt x="6463" y="2066"/>
                  </a:lnTo>
                  <a:lnTo>
                    <a:pt x="6315" y="1771"/>
                  </a:lnTo>
                  <a:lnTo>
                    <a:pt x="6138" y="1476"/>
                  </a:lnTo>
                  <a:lnTo>
                    <a:pt x="5932" y="1211"/>
                  </a:lnTo>
                  <a:lnTo>
                    <a:pt x="5725" y="975"/>
                  </a:lnTo>
                  <a:lnTo>
                    <a:pt x="5489" y="768"/>
                  </a:lnTo>
                  <a:lnTo>
                    <a:pt x="5224" y="562"/>
                  </a:lnTo>
                  <a:lnTo>
                    <a:pt x="4958" y="414"/>
                  </a:lnTo>
                  <a:lnTo>
                    <a:pt x="4663" y="266"/>
                  </a:lnTo>
                  <a:lnTo>
                    <a:pt x="4339" y="148"/>
                  </a:lnTo>
                  <a:lnTo>
                    <a:pt x="4043" y="60"/>
                  </a:lnTo>
                  <a:lnTo>
                    <a:pt x="368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5;p46"/>
            <p:cNvSpPr/>
            <p:nvPr/>
          </p:nvSpPr>
          <p:spPr>
            <a:xfrm flipH="1">
              <a:off x="3873148" y="2671577"/>
              <a:ext cx="389944" cy="77201"/>
            </a:xfrm>
            <a:custGeom>
              <a:avLst/>
              <a:gdLst/>
              <a:ahLst/>
              <a:cxnLst/>
              <a:rect l="l" t="t" r="r" b="b"/>
              <a:pathLst>
                <a:path w="46505" h="9207" extrusionOk="0">
                  <a:moveTo>
                    <a:pt x="4161" y="1"/>
                  </a:moveTo>
                  <a:lnTo>
                    <a:pt x="3689" y="89"/>
                  </a:lnTo>
                  <a:lnTo>
                    <a:pt x="3247" y="207"/>
                  </a:lnTo>
                  <a:lnTo>
                    <a:pt x="2834" y="355"/>
                  </a:lnTo>
                  <a:lnTo>
                    <a:pt x="2421" y="561"/>
                  </a:lnTo>
                  <a:lnTo>
                    <a:pt x="2037" y="768"/>
                  </a:lnTo>
                  <a:lnTo>
                    <a:pt x="1683" y="1033"/>
                  </a:lnTo>
                  <a:lnTo>
                    <a:pt x="1358" y="1328"/>
                  </a:lnTo>
                  <a:lnTo>
                    <a:pt x="1063" y="1682"/>
                  </a:lnTo>
                  <a:lnTo>
                    <a:pt x="798" y="2037"/>
                  </a:lnTo>
                  <a:lnTo>
                    <a:pt x="562" y="2391"/>
                  </a:lnTo>
                  <a:lnTo>
                    <a:pt x="385" y="2804"/>
                  </a:lnTo>
                  <a:lnTo>
                    <a:pt x="237" y="3217"/>
                  </a:lnTo>
                  <a:lnTo>
                    <a:pt x="119" y="3659"/>
                  </a:lnTo>
                  <a:lnTo>
                    <a:pt x="30" y="4132"/>
                  </a:lnTo>
                  <a:lnTo>
                    <a:pt x="1" y="4604"/>
                  </a:lnTo>
                  <a:lnTo>
                    <a:pt x="30" y="5076"/>
                  </a:lnTo>
                  <a:lnTo>
                    <a:pt x="119" y="5518"/>
                  </a:lnTo>
                  <a:lnTo>
                    <a:pt x="237" y="5961"/>
                  </a:lnTo>
                  <a:lnTo>
                    <a:pt x="385" y="6374"/>
                  </a:lnTo>
                  <a:lnTo>
                    <a:pt x="562" y="6787"/>
                  </a:lnTo>
                  <a:lnTo>
                    <a:pt x="798" y="7171"/>
                  </a:lnTo>
                  <a:lnTo>
                    <a:pt x="1063" y="7525"/>
                  </a:lnTo>
                  <a:lnTo>
                    <a:pt x="1358" y="7850"/>
                  </a:lnTo>
                  <a:lnTo>
                    <a:pt x="1683" y="8145"/>
                  </a:lnTo>
                  <a:lnTo>
                    <a:pt x="2037" y="8410"/>
                  </a:lnTo>
                  <a:lnTo>
                    <a:pt x="2421" y="8646"/>
                  </a:lnTo>
                  <a:lnTo>
                    <a:pt x="2834" y="8823"/>
                  </a:lnTo>
                  <a:lnTo>
                    <a:pt x="3247" y="9000"/>
                  </a:lnTo>
                  <a:lnTo>
                    <a:pt x="3689" y="9118"/>
                  </a:lnTo>
                  <a:lnTo>
                    <a:pt x="4161" y="9177"/>
                  </a:lnTo>
                  <a:lnTo>
                    <a:pt x="4634" y="9207"/>
                  </a:lnTo>
                  <a:lnTo>
                    <a:pt x="41872" y="9207"/>
                  </a:lnTo>
                  <a:lnTo>
                    <a:pt x="42344" y="9177"/>
                  </a:lnTo>
                  <a:lnTo>
                    <a:pt x="42816" y="9118"/>
                  </a:lnTo>
                  <a:lnTo>
                    <a:pt x="43259" y="9000"/>
                  </a:lnTo>
                  <a:lnTo>
                    <a:pt x="43672" y="8823"/>
                  </a:lnTo>
                  <a:lnTo>
                    <a:pt x="44085" y="8646"/>
                  </a:lnTo>
                  <a:lnTo>
                    <a:pt x="44469" y="8410"/>
                  </a:lnTo>
                  <a:lnTo>
                    <a:pt x="44823" y="8145"/>
                  </a:lnTo>
                  <a:lnTo>
                    <a:pt x="45147" y="7850"/>
                  </a:lnTo>
                  <a:lnTo>
                    <a:pt x="45442" y="7525"/>
                  </a:lnTo>
                  <a:lnTo>
                    <a:pt x="45708" y="7171"/>
                  </a:lnTo>
                  <a:lnTo>
                    <a:pt x="45944" y="6787"/>
                  </a:lnTo>
                  <a:lnTo>
                    <a:pt x="46121" y="6374"/>
                  </a:lnTo>
                  <a:lnTo>
                    <a:pt x="46298" y="5961"/>
                  </a:lnTo>
                  <a:lnTo>
                    <a:pt x="46387" y="5518"/>
                  </a:lnTo>
                  <a:lnTo>
                    <a:pt x="46475" y="5076"/>
                  </a:lnTo>
                  <a:lnTo>
                    <a:pt x="46505" y="4604"/>
                  </a:lnTo>
                  <a:lnTo>
                    <a:pt x="46475" y="4132"/>
                  </a:lnTo>
                  <a:lnTo>
                    <a:pt x="46387" y="3659"/>
                  </a:lnTo>
                  <a:lnTo>
                    <a:pt x="46298" y="3217"/>
                  </a:lnTo>
                  <a:lnTo>
                    <a:pt x="46121" y="2804"/>
                  </a:lnTo>
                  <a:lnTo>
                    <a:pt x="45944" y="2391"/>
                  </a:lnTo>
                  <a:lnTo>
                    <a:pt x="45708" y="2037"/>
                  </a:lnTo>
                  <a:lnTo>
                    <a:pt x="45442" y="1682"/>
                  </a:lnTo>
                  <a:lnTo>
                    <a:pt x="45147" y="1328"/>
                  </a:lnTo>
                  <a:lnTo>
                    <a:pt x="44823" y="1033"/>
                  </a:lnTo>
                  <a:lnTo>
                    <a:pt x="44469" y="768"/>
                  </a:lnTo>
                  <a:lnTo>
                    <a:pt x="44085" y="561"/>
                  </a:lnTo>
                  <a:lnTo>
                    <a:pt x="43672" y="355"/>
                  </a:lnTo>
                  <a:lnTo>
                    <a:pt x="43259" y="207"/>
                  </a:lnTo>
                  <a:lnTo>
                    <a:pt x="42816" y="89"/>
                  </a:lnTo>
                  <a:lnTo>
                    <a:pt x="4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6;p46"/>
            <p:cNvSpPr/>
            <p:nvPr/>
          </p:nvSpPr>
          <p:spPr>
            <a:xfrm flipH="1">
              <a:off x="4481798" y="2934338"/>
              <a:ext cx="210807" cy="105156"/>
            </a:xfrm>
            <a:custGeom>
              <a:avLst/>
              <a:gdLst/>
              <a:ahLst/>
              <a:cxnLst/>
              <a:rect l="l" t="t" r="r" b="b"/>
              <a:pathLst>
                <a:path w="25141" h="12541" extrusionOk="0">
                  <a:moveTo>
                    <a:pt x="6285" y="0"/>
                  </a:moveTo>
                  <a:lnTo>
                    <a:pt x="5636" y="30"/>
                  </a:lnTo>
                  <a:lnTo>
                    <a:pt x="5016" y="118"/>
                  </a:lnTo>
                  <a:lnTo>
                    <a:pt x="4426" y="266"/>
                  </a:lnTo>
                  <a:lnTo>
                    <a:pt x="3836" y="502"/>
                  </a:lnTo>
                  <a:lnTo>
                    <a:pt x="3305" y="768"/>
                  </a:lnTo>
                  <a:lnTo>
                    <a:pt x="2774" y="1063"/>
                  </a:lnTo>
                  <a:lnTo>
                    <a:pt x="2302" y="1446"/>
                  </a:lnTo>
                  <a:lnTo>
                    <a:pt x="1859" y="1830"/>
                  </a:lnTo>
                  <a:lnTo>
                    <a:pt x="1446" y="2272"/>
                  </a:lnTo>
                  <a:lnTo>
                    <a:pt x="1092" y="2774"/>
                  </a:lnTo>
                  <a:lnTo>
                    <a:pt x="767" y="3276"/>
                  </a:lnTo>
                  <a:lnTo>
                    <a:pt x="502" y="3836"/>
                  </a:lnTo>
                  <a:lnTo>
                    <a:pt x="295" y="4426"/>
                  </a:lnTo>
                  <a:lnTo>
                    <a:pt x="148" y="5017"/>
                  </a:lnTo>
                  <a:lnTo>
                    <a:pt x="30" y="5636"/>
                  </a:lnTo>
                  <a:lnTo>
                    <a:pt x="0" y="6285"/>
                  </a:lnTo>
                  <a:lnTo>
                    <a:pt x="30" y="6905"/>
                  </a:lnTo>
                  <a:lnTo>
                    <a:pt x="148" y="7525"/>
                  </a:lnTo>
                  <a:lnTo>
                    <a:pt x="295" y="8144"/>
                  </a:lnTo>
                  <a:lnTo>
                    <a:pt x="502" y="8705"/>
                  </a:lnTo>
                  <a:lnTo>
                    <a:pt x="767" y="9266"/>
                  </a:lnTo>
                  <a:lnTo>
                    <a:pt x="1092" y="9767"/>
                  </a:lnTo>
                  <a:lnTo>
                    <a:pt x="1446" y="10269"/>
                  </a:lnTo>
                  <a:lnTo>
                    <a:pt x="1859" y="10711"/>
                  </a:lnTo>
                  <a:lnTo>
                    <a:pt x="2302" y="11125"/>
                  </a:lnTo>
                  <a:lnTo>
                    <a:pt x="2774" y="11479"/>
                  </a:lnTo>
                  <a:lnTo>
                    <a:pt x="3305" y="11803"/>
                  </a:lnTo>
                  <a:lnTo>
                    <a:pt x="3836" y="12069"/>
                  </a:lnTo>
                  <a:lnTo>
                    <a:pt x="4426" y="12275"/>
                  </a:lnTo>
                  <a:lnTo>
                    <a:pt x="5016" y="12423"/>
                  </a:lnTo>
                  <a:lnTo>
                    <a:pt x="5636" y="12511"/>
                  </a:lnTo>
                  <a:lnTo>
                    <a:pt x="6285" y="12541"/>
                  </a:lnTo>
                  <a:lnTo>
                    <a:pt x="18855" y="12541"/>
                  </a:lnTo>
                  <a:lnTo>
                    <a:pt x="19475" y="12511"/>
                  </a:lnTo>
                  <a:lnTo>
                    <a:pt x="20095" y="12423"/>
                  </a:lnTo>
                  <a:lnTo>
                    <a:pt x="20714" y="12275"/>
                  </a:lnTo>
                  <a:lnTo>
                    <a:pt x="21275" y="12069"/>
                  </a:lnTo>
                  <a:lnTo>
                    <a:pt x="21836" y="11803"/>
                  </a:lnTo>
                  <a:lnTo>
                    <a:pt x="22337" y="11479"/>
                  </a:lnTo>
                  <a:lnTo>
                    <a:pt x="22839" y="11125"/>
                  </a:lnTo>
                  <a:lnTo>
                    <a:pt x="23281" y="10711"/>
                  </a:lnTo>
                  <a:lnTo>
                    <a:pt x="23694" y="10269"/>
                  </a:lnTo>
                  <a:lnTo>
                    <a:pt x="24049" y="9767"/>
                  </a:lnTo>
                  <a:lnTo>
                    <a:pt x="24373" y="9266"/>
                  </a:lnTo>
                  <a:lnTo>
                    <a:pt x="24639" y="8705"/>
                  </a:lnTo>
                  <a:lnTo>
                    <a:pt x="24845" y="8144"/>
                  </a:lnTo>
                  <a:lnTo>
                    <a:pt x="24993" y="7525"/>
                  </a:lnTo>
                  <a:lnTo>
                    <a:pt x="25081" y="6905"/>
                  </a:lnTo>
                  <a:lnTo>
                    <a:pt x="25140" y="6285"/>
                  </a:lnTo>
                  <a:lnTo>
                    <a:pt x="25081" y="5636"/>
                  </a:lnTo>
                  <a:lnTo>
                    <a:pt x="24993" y="5017"/>
                  </a:lnTo>
                  <a:lnTo>
                    <a:pt x="24845" y="4426"/>
                  </a:lnTo>
                  <a:lnTo>
                    <a:pt x="24639" y="3836"/>
                  </a:lnTo>
                  <a:lnTo>
                    <a:pt x="24373" y="3276"/>
                  </a:lnTo>
                  <a:lnTo>
                    <a:pt x="24049" y="2774"/>
                  </a:lnTo>
                  <a:lnTo>
                    <a:pt x="23694" y="2272"/>
                  </a:lnTo>
                  <a:lnTo>
                    <a:pt x="23281" y="1830"/>
                  </a:lnTo>
                  <a:lnTo>
                    <a:pt x="22839" y="1446"/>
                  </a:lnTo>
                  <a:lnTo>
                    <a:pt x="22337" y="1063"/>
                  </a:lnTo>
                  <a:lnTo>
                    <a:pt x="21836" y="768"/>
                  </a:lnTo>
                  <a:lnTo>
                    <a:pt x="21275" y="502"/>
                  </a:lnTo>
                  <a:lnTo>
                    <a:pt x="20714" y="266"/>
                  </a:lnTo>
                  <a:lnTo>
                    <a:pt x="20095" y="118"/>
                  </a:lnTo>
                  <a:lnTo>
                    <a:pt x="19475" y="30"/>
                  </a:lnTo>
                  <a:lnTo>
                    <a:pt x="18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07;p46"/>
            <p:cNvSpPr/>
            <p:nvPr/>
          </p:nvSpPr>
          <p:spPr>
            <a:xfrm flipH="1">
              <a:off x="2296592" y="2876439"/>
              <a:ext cx="210556" cy="105165"/>
            </a:xfrm>
            <a:custGeom>
              <a:avLst/>
              <a:gdLst/>
              <a:ahLst/>
              <a:cxnLst/>
              <a:rect l="l" t="t" r="r" b="b"/>
              <a:pathLst>
                <a:path w="25111" h="12542" extrusionOk="0">
                  <a:moveTo>
                    <a:pt x="6285" y="1"/>
                  </a:moveTo>
                  <a:lnTo>
                    <a:pt x="5636" y="30"/>
                  </a:lnTo>
                  <a:lnTo>
                    <a:pt x="5016" y="119"/>
                  </a:lnTo>
                  <a:lnTo>
                    <a:pt x="4426" y="266"/>
                  </a:lnTo>
                  <a:lnTo>
                    <a:pt x="3836" y="473"/>
                  </a:lnTo>
                  <a:lnTo>
                    <a:pt x="3276" y="738"/>
                  </a:lnTo>
                  <a:lnTo>
                    <a:pt x="2774" y="1063"/>
                  </a:lnTo>
                  <a:lnTo>
                    <a:pt x="2272" y="1417"/>
                  </a:lnTo>
                  <a:lnTo>
                    <a:pt x="1830" y="1830"/>
                  </a:lnTo>
                  <a:lnTo>
                    <a:pt x="1446" y="2273"/>
                  </a:lnTo>
                  <a:lnTo>
                    <a:pt x="1062" y="2774"/>
                  </a:lnTo>
                  <a:lnTo>
                    <a:pt x="767" y="3276"/>
                  </a:lnTo>
                  <a:lnTo>
                    <a:pt x="502" y="3837"/>
                  </a:lnTo>
                  <a:lnTo>
                    <a:pt x="266" y="4397"/>
                  </a:lnTo>
                  <a:lnTo>
                    <a:pt x="118" y="5017"/>
                  </a:lnTo>
                  <a:lnTo>
                    <a:pt x="30" y="5636"/>
                  </a:lnTo>
                  <a:lnTo>
                    <a:pt x="0" y="6286"/>
                  </a:lnTo>
                  <a:lnTo>
                    <a:pt x="30" y="6905"/>
                  </a:lnTo>
                  <a:lnTo>
                    <a:pt x="118" y="7525"/>
                  </a:lnTo>
                  <a:lnTo>
                    <a:pt x="266" y="8145"/>
                  </a:lnTo>
                  <a:lnTo>
                    <a:pt x="502" y="8705"/>
                  </a:lnTo>
                  <a:lnTo>
                    <a:pt x="767" y="9266"/>
                  </a:lnTo>
                  <a:lnTo>
                    <a:pt x="1062" y="9768"/>
                  </a:lnTo>
                  <a:lnTo>
                    <a:pt x="1446" y="10269"/>
                  </a:lnTo>
                  <a:lnTo>
                    <a:pt x="1830" y="10712"/>
                  </a:lnTo>
                  <a:lnTo>
                    <a:pt x="2272" y="11125"/>
                  </a:lnTo>
                  <a:lnTo>
                    <a:pt x="2774" y="11479"/>
                  </a:lnTo>
                  <a:lnTo>
                    <a:pt x="3276" y="11804"/>
                  </a:lnTo>
                  <a:lnTo>
                    <a:pt x="3836" y="12069"/>
                  </a:lnTo>
                  <a:lnTo>
                    <a:pt x="4426" y="12276"/>
                  </a:lnTo>
                  <a:lnTo>
                    <a:pt x="5016" y="12423"/>
                  </a:lnTo>
                  <a:lnTo>
                    <a:pt x="5636" y="12512"/>
                  </a:lnTo>
                  <a:lnTo>
                    <a:pt x="6285" y="12541"/>
                  </a:lnTo>
                  <a:lnTo>
                    <a:pt x="18826" y="12541"/>
                  </a:lnTo>
                  <a:lnTo>
                    <a:pt x="19475" y="12512"/>
                  </a:lnTo>
                  <a:lnTo>
                    <a:pt x="20095" y="12423"/>
                  </a:lnTo>
                  <a:lnTo>
                    <a:pt x="20685" y="12276"/>
                  </a:lnTo>
                  <a:lnTo>
                    <a:pt x="21275" y="12069"/>
                  </a:lnTo>
                  <a:lnTo>
                    <a:pt x="21836" y="11804"/>
                  </a:lnTo>
                  <a:lnTo>
                    <a:pt x="22337" y="11479"/>
                  </a:lnTo>
                  <a:lnTo>
                    <a:pt x="22809" y="11125"/>
                  </a:lnTo>
                  <a:lnTo>
                    <a:pt x="23282" y="10712"/>
                  </a:lnTo>
                  <a:lnTo>
                    <a:pt x="23665" y="10269"/>
                  </a:lnTo>
                  <a:lnTo>
                    <a:pt x="24049" y="9768"/>
                  </a:lnTo>
                  <a:lnTo>
                    <a:pt x="24344" y="9266"/>
                  </a:lnTo>
                  <a:lnTo>
                    <a:pt x="24609" y="8705"/>
                  </a:lnTo>
                  <a:lnTo>
                    <a:pt x="24845" y="8145"/>
                  </a:lnTo>
                  <a:lnTo>
                    <a:pt x="24993" y="7525"/>
                  </a:lnTo>
                  <a:lnTo>
                    <a:pt x="25082" y="6905"/>
                  </a:lnTo>
                  <a:lnTo>
                    <a:pt x="25111" y="6286"/>
                  </a:lnTo>
                  <a:lnTo>
                    <a:pt x="25082" y="5636"/>
                  </a:lnTo>
                  <a:lnTo>
                    <a:pt x="24993" y="5017"/>
                  </a:lnTo>
                  <a:lnTo>
                    <a:pt x="24845" y="4397"/>
                  </a:lnTo>
                  <a:lnTo>
                    <a:pt x="24609" y="3837"/>
                  </a:lnTo>
                  <a:lnTo>
                    <a:pt x="24344" y="3276"/>
                  </a:lnTo>
                  <a:lnTo>
                    <a:pt x="24049" y="2774"/>
                  </a:lnTo>
                  <a:lnTo>
                    <a:pt x="23665" y="2273"/>
                  </a:lnTo>
                  <a:lnTo>
                    <a:pt x="23282" y="1830"/>
                  </a:lnTo>
                  <a:lnTo>
                    <a:pt x="22809" y="1417"/>
                  </a:lnTo>
                  <a:lnTo>
                    <a:pt x="22337" y="1063"/>
                  </a:lnTo>
                  <a:lnTo>
                    <a:pt x="21836" y="738"/>
                  </a:lnTo>
                  <a:lnTo>
                    <a:pt x="21275" y="473"/>
                  </a:lnTo>
                  <a:lnTo>
                    <a:pt x="20685" y="266"/>
                  </a:lnTo>
                  <a:lnTo>
                    <a:pt x="20095" y="119"/>
                  </a:lnTo>
                  <a:lnTo>
                    <a:pt x="19475" y="30"/>
                  </a:lnTo>
                  <a:lnTo>
                    <a:pt x="18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08;p46"/>
            <p:cNvSpPr/>
            <p:nvPr/>
          </p:nvSpPr>
          <p:spPr>
            <a:xfrm flipH="1">
              <a:off x="3430764" y="2262599"/>
              <a:ext cx="189526" cy="52708"/>
            </a:xfrm>
            <a:custGeom>
              <a:avLst/>
              <a:gdLst/>
              <a:ahLst/>
              <a:cxnLst/>
              <a:rect l="l" t="t" r="r" b="b"/>
              <a:pathLst>
                <a:path w="22603" h="6286" extrusionOk="0">
                  <a:moveTo>
                    <a:pt x="3128" y="0"/>
                  </a:moveTo>
                  <a:lnTo>
                    <a:pt x="2803" y="30"/>
                  </a:lnTo>
                  <a:lnTo>
                    <a:pt x="2508" y="59"/>
                  </a:lnTo>
                  <a:lnTo>
                    <a:pt x="2213" y="148"/>
                  </a:lnTo>
                  <a:lnTo>
                    <a:pt x="1918" y="266"/>
                  </a:lnTo>
                  <a:lnTo>
                    <a:pt x="1653" y="384"/>
                  </a:lnTo>
                  <a:lnTo>
                    <a:pt x="1387" y="531"/>
                  </a:lnTo>
                  <a:lnTo>
                    <a:pt x="1151" y="738"/>
                  </a:lnTo>
                  <a:lnTo>
                    <a:pt x="915" y="915"/>
                  </a:lnTo>
                  <a:lnTo>
                    <a:pt x="708" y="1151"/>
                  </a:lnTo>
                  <a:lnTo>
                    <a:pt x="531" y="1387"/>
                  </a:lnTo>
                  <a:lnTo>
                    <a:pt x="384" y="1652"/>
                  </a:lnTo>
                  <a:lnTo>
                    <a:pt x="236" y="1918"/>
                  </a:lnTo>
                  <a:lnTo>
                    <a:pt x="148" y="2213"/>
                  </a:lnTo>
                  <a:lnTo>
                    <a:pt x="59" y="2508"/>
                  </a:lnTo>
                  <a:lnTo>
                    <a:pt x="0" y="2833"/>
                  </a:lnTo>
                  <a:lnTo>
                    <a:pt x="0" y="3157"/>
                  </a:lnTo>
                  <a:lnTo>
                    <a:pt x="0" y="3452"/>
                  </a:lnTo>
                  <a:lnTo>
                    <a:pt x="59" y="3777"/>
                  </a:lnTo>
                  <a:lnTo>
                    <a:pt x="148" y="4072"/>
                  </a:lnTo>
                  <a:lnTo>
                    <a:pt x="236" y="4367"/>
                  </a:lnTo>
                  <a:lnTo>
                    <a:pt x="384" y="4633"/>
                  </a:lnTo>
                  <a:lnTo>
                    <a:pt x="531" y="4898"/>
                  </a:lnTo>
                  <a:lnTo>
                    <a:pt x="708" y="5134"/>
                  </a:lnTo>
                  <a:lnTo>
                    <a:pt x="915" y="5370"/>
                  </a:lnTo>
                  <a:lnTo>
                    <a:pt x="1151" y="5577"/>
                  </a:lnTo>
                  <a:lnTo>
                    <a:pt x="1387" y="5754"/>
                  </a:lnTo>
                  <a:lnTo>
                    <a:pt x="1653" y="5901"/>
                  </a:lnTo>
                  <a:lnTo>
                    <a:pt x="1918" y="6049"/>
                  </a:lnTo>
                  <a:lnTo>
                    <a:pt x="2213" y="6138"/>
                  </a:lnTo>
                  <a:lnTo>
                    <a:pt x="2508" y="6226"/>
                  </a:lnTo>
                  <a:lnTo>
                    <a:pt x="2803" y="6256"/>
                  </a:lnTo>
                  <a:lnTo>
                    <a:pt x="3128" y="6285"/>
                  </a:lnTo>
                  <a:lnTo>
                    <a:pt x="19475" y="6285"/>
                  </a:lnTo>
                  <a:lnTo>
                    <a:pt x="19770" y="6256"/>
                  </a:lnTo>
                  <a:lnTo>
                    <a:pt x="20095" y="6226"/>
                  </a:lnTo>
                  <a:lnTo>
                    <a:pt x="20390" y="6138"/>
                  </a:lnTo>
                  <a:lnTo>
                    <a:pt x="20685" y="6049"/>
                  </a:lnTo>
                  <a:lnTo>
                    <a:pt x="20951" y="5901"/>
                  </a:lnTo>
                  <a:lnTo>
                    <a:pt x="21216" y="5754"/>
                  </a:lnTo>
                  <a:lnTo>
                    <a:pt x="21452" y="5577"/>
                  </a:lnTo>
                  <a:lnTo>
                    <a:pt x="21688" y="5370"/>
                  </a:lnTo>
                  <a:lnTo>
                    <a:pt x="21895" y="5134"/>
                  </a:lnTo>
                  <a:lnTo>
                    <a:pt x="22072" y="4898"/>
                  </a:lnTo>
                  <a:lnTo>
                    <a:pt x="22219" y="4633"/>
                  </a:lnTo>
                  <a:lnTo>
                    <a:pt x="22367" y="4367"/>
                  </a:lnTo>
                  <a:lnTo>
                    <a:pt x="22455" y="4072"/>
                  </a:lnTo>
                  <a:lnTo>
                    <a:pt x="22544" y="3777"/>
                  </a:lnTo>
                  <a:lnTo>
                    <a:pt x="22573" y="3452"/>
                  </a:lnTo>
                  <a:lnTo>
                    <a:pt x="22603" y="3157"/>
                  </a:lnTo>
                  <a:lnTo>
                    <a:pt x="22573" y="2833"/>
                  </a:lnTo>
                  <a:lnTo>
                    <a:pt x="22544" y="2508"/>
                  </a:lnTo>
                  <a:lnTo>
                    <a:pt x="22455" y="2213"/>
                  </a:lnTo>
                  <a:lnTo>
                    <a:pt x="22367" y="1918"/>
                  </a:lnTo>
                  <a:lnTo>
                    <a:pt x="22219" y="1652"/>
                  </a:lnTo>
                  <a:lnTo>
                    <a:pt x="22072" y="1387"/>
                  </a:lnTo>
                  <a:lnTo>
                    <a:pt x="21895" y="1151"/>
                  </a:lnTo>
                  <a:lnTo>
                    <a:pt x="21688" y="915"/>
                  </a:lnTo>
                  <a:lnTo>
                    <a:pt x="21452" y="738"/>
                  </a:lnTo>
                  <a:lnTo>
                    <a:pt x="21216" y="531"/>
                  </a:lnTo>
                  <a:lnTo>
                    <a:pt x="20951" y="384"/>
                  </a:lnTo>
                  <a:lnTo>
                    <a:pt x="20685" y="266"/>
                  </a:lnTo>
                  <a:lnTo>
                    <a:pt x="20390" y="148"/>
                  </a:lnTo>
                  <a:lnTo>
                    <a:pt x="20095" y="59"/>
                  </a:lnTo>
                  <a:lnTo>
                    <a:pt x="19770" y="30"/>
                  </a:lnTo>
                  <a:lnTo>
                    <a:pt x="19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0733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183" y="374945"/>
            <a:ext cx="8229600" cy="371400"/>
          </a:xfrm>
        </p:spPr>
        <p:txBody>
          <a:bodyPr>
            <a:normAutofit fontScale="90000"/>
          </a:bodyPr>
          <a:lstStyle/>
          <a:p>
            <a:pPr algn="l"/>
            <a:r>
              <a:rPr lang="bs-Latn-BA" dirty="0" smtClean="0"/>
              <a:t>Kreacijski paterni (singleton)</a:t>
            </a:r>
            <a:endParaRPr lang="hr-HR" dirty="0"/>
          </a:p>
        </p:txBody>
      </p:sp>
      <p:sp>
        <p:nvSpPr>
          <p:cNvPr id="4" name="Google Shape;3619;p46"/>
          <p:cNvSpPr/>
          <p:nvPr/>
        </p:nvSpPr>
        <p:spPr>
          <a:xfrm>
            <a:off x="298164" y="324927"/>
            <a:ext cx="691361" cy="469522"/>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a:p>
        </p:txBody>
      </p:sp>
      <p:sp>
        <p:nvSpPr>
          <p:cNvPr id="5" name="Google Shape;3620;p46"/>
          <p:cNvSpPr/>
          <p:nvPr/>
        </p:nvSpPr>
        <p:spPr>
          <a:xfrm rot="10800000">
            <a:off x="479823" y="746345"/>
            <a:ext cx="328025" cy="28376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 name="Google Shape;3567;p46"/>
          <p:cNvGrpSpPr/>
          <p:nvPr/>
        </p:nvGrpSpPr>
        <p:grpSpPr>
          <a:xfrm>
            <a:off x="-564829" y="1231783"/>
            <a:ext cx="2745353" cy="1107701"/>
            <a:chOff x="2296592" y="2262599"/>
            <a:chExt cx="2396014" cy="966665"/>
          </a:xfrm>
        </p:grpSpPr>
        <p:sp>
          <p:nvSpPr>
            <p:cNvPr id="7" name="Google Shape;3568;p46"/>
            <p:cNvSpPr/>
            <p:nvPr/>
          </p:nvSpPr>
          <p:spPr>
            <a:xfrm flipH="1">
              <a:off x="4503323" y="2918498"/>
              <a:ext cx="109374" cy="153412"/>
            </a:xfrm>
            <a:custGeom>
              <a:avLst/>
              <a:gdLst/>
              <a:ahLst/>
              <a:cxnLst/>
              <a:rect l="l" t="t" r="r" b="b"/>
              <a:pathLst>
                <a:path w="13044" h="18296" extrusionOk="0">
                  <a:moveTo>
                    <a:pt x="13043" y="1"/>
                  </a:moveTo>
                  <a:lnTo>
                    <a:pt x="1" y="561"/>
                  </a:lnTo>
                  <a:lnTo>
                    <a:pt x="384" y="3306"/>
                  </a:lnTo>
                  <a:lnTo>
                    <a:pt x="857" y="6109"/>
                  </a:lnTo>
                  <a:lnTo>
                    <a:pt x="1388" y="9355"/>
                  </a:lnTo>
                  <a:lnTo>
                    <a:pt x="1712" y="11007"/>
                  </a:lnTo>
                  <a:lnTo>
                    <a:pt x="2007" y="12600"/>
                  </a:lnTo>
                  <a:lnTo>
                    <a:pt x="2332" y="14076"/>
                  </a:lnTo>
                  <a:lnTo>
                    <a:pt x="2657" y="15433"/>
                  </a:lnTo>
                  <a:lnTo>
                    <a:pt x="2981" y="16554"/>
                  </a:lnTo>
                  <a:lnTo>
                    <a:pt x="3129" y="17056"/>
                  </a:lnTo>
                  <a:lnTo>
                    <a:pt x="3276" y="17440"/>
                  </a:lnTo>
                  <a:lnTo>
                    <a:pt x="3424" y="17794"/>
                  </a:lnTo>
                  <a:lnTo>
                    <a:pt x="3571" y="18030"/>
                  </a:lnTo>
                  <a:lnTo>
                    <a:pt x="3719" y="18177"/>
                  </a:lnTo>
                  <a:lnTo>
                    <a:pt x="3778" y="18236"/>
                  </a:lnTo>
                  <a:lnTo>
                    <a:pt x="3837" y="18236"/>
                  </a:lnTo>
                  <a:lnTo>
                    <a:pt x="4575" y="18295"/>
                  </a:lnTo>
                  <a:lnTo>
                    <a:pt x="8352" y="18295"/>
                  </a:lnTo>
                  <a:lnTo>
                    <a:pt x="11833" y="18236"/>
                  </a:lnTo>
                  <a:lnTo>
                    <a:pt x="13043" y="1"/>
                  </a:lnTo>
                  <a:close/>
                </a:path>
              </a:pathLst>
            </a:custGeom>
            <a:solidFill>
              <a:srgbClr val="544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69;p46"/>
            <p:cNvSpPr/>
            <p:nvPr/>
          </p:nvSpPr>
          <p:spPr>
            <a:xfrm flipH="1">
              <a:off x="2328010" y="2306880"/>
              <a:ext cx="2299779" cy="793732"/>
            </a:xfrm>
            <a:custGeom>
              <a:avLst/>
              <a:gdLst/>
              <a:ahLst/>
              <a:cxnLst/>
              <a:rect l="l" t="t" r="r" b="b"/>
              <a:pathLst>
                <a:path w="274273" h="94661" extrusionOk="0">
                  <a:moveTo>
                    <a:pt x="231841" y="1"/>
                  </a:moveTo>
                  <a:lnTo>
                    <a:pt x="119004" y="325"/>
                  </a:lnTo>
                  <a:lnTo>
                    <a:pt x="118267" y="355"/>
                  </a:lnTo>
                  <a:lnTo>
                    <a:pt x="117470" y="414"/>
                  </a:lnTo>
                  <a:lnTo>
                    <a:pt x="116585" y="532"/>
                  </a:lnTo>
                  <a:lnTo>
                    <a:pt x="115611" y="709"/>
                  </a:lnTo>
                  <a:lnTo>
                    <a:pt x="114608" y="916"/>
                  </a:lnTo>
                  <a:lnTo>
                    <a:pt x="113546" y="1181"/>
                  </a:lnTo>
                  <a:lnTo>
                    <a:pt x="112424" y="1506"/>
                  </a:lnTo>
                  <a:lnTo>
                    <a:pt x="111244" y="1889"/>
                  </a:lnTo>
                  <a:lnTo>
                    <a:pt x="110064" y="2332"/>
                  </a:lnTo>
                  <a:lnTo>
                    <a:pt x="108824" y="2834"/>
                  </a:lnTo>
                  <a:lnTo>
                    <a:pt x="107585" y="3394"/>
                  </a:lnTo>
                  <a:lnTo>
                    <a:pt x="106316" y="4043"/>
                  </a:lnTo>
                  <a:lnTo>
                    <a:pt x="105047" y="4751"/>
                  </a:lnTo>
                  <a:lnTo>
                    <a:pt x="103749" y="5519"/>
                  </a:lnTo>
                  <a:lnTo>
                    <a:pt x="102480" y="6345"/>
                  </a:lnTo>
                  <a:lnTo>
                    <a:pt x="101182" y="7260"/>
                  </a:lnTo>
                  <a:lnTo>
                    <a:pt x="100975" y="7466"/>
                  </a:lnTo>
                  <a:lnTo>
                    <a:pt x="100739" y="7673"/>
                  </a:lnTo>
                  <a:lnTo>
                    <a:pt x="100297" y="8145"/>
                  </a:lnTo>
                  <a:lnTo>
                    <a:pt x="99884" y="8676"/>
                  </a:lnTo>
                  <a:lnTo>
                    <a:pt x="99471" y="9266"/>
                  </a:lnTo>
                  <a:lnTo>
                    <a:pt x="98615" y="10417"/>
                  </a:lnTo>
                  <a:lnTo>
                    <a:pt x="98202" y="10948"/>
                  </a:lnTo>
                  <a:lnTo>
                    <a:pt x="97759" y="11420"/>
                  </a:lnTo>
                  <a:lnTo>
                    <a:pt x="94661" y="14430"/>
                  </a:lnTo>
                  <a:lnTo>
                    <a:pt x="92949" y="16082"/>
                  </a:lnTo>
                  <a:lnTo>
                    <a:pt x="91179" y="17764"/>
                  </a:lnTo>
                  <a:lnTo>
                    <a:pt x="89320" y="19446"/>
                  </a:lnTo>
                  <a:lnTo>
                    <a:pt x="87461" y="21158"/>
                  </a:lnTo>
                  <a:lnTo>
                    <a:pt x="85632" y="22810"/>
                  </a:lnTo>
                  <a:lnTo>
                    <a:pt x="83773" y="24403"/>
                  </a:lnTo>
                  <a:lnTo>
                    <a:pt x="82002" y="25938"/>
                  </a:lnTo>
                  <a:lnTo>
                    <a:pt x="80291" y="27325"/>
                  </a:lnTo>
                  <a:lnTo>
                    <a:pt x="78697" y="28593"/>
                  </a:lnTo>
                  <a:lnTo>
                    <a:pt x="77222" y="29685"/>
                  </a:lnTo>
                  <a:lnTo>
                    <a:pt x="76543" y="30157"/>
                  </a:lnTo>
                  <a:lnTo>
                    <a:pt x="75894" y="30570"/>
                  </a:lnTo>
                  <a:lnTo>
                    <a:pt x="75304" y="30924"/>
                  </a:lnTo>
                  <a:lnTo>
                    <a:pt x="74743" y="31249"/>
                  </a:lnTo>
                  <a:lnTo>
                    <a:pt x="74271" y="31485"/>
                  </a:lnTo>
                  <a:lnTo>
                    <a:pt x="73799" y="31662"/>
                  </a:lnTo>
                  <a:lnTo>
                    <a:pt x="73415" y="31780"/>
                  </a:lnTo>
                  <a:lnTo>
                    <a:pt x="73091" y="31810"/>
                  </a:lnTo>
                  <a:lnTo>
                    <a:pt x="72088" y="31869"/>
                  </a:lnTo>
                  <a:lnTo>
                    <a:pt x="70347" y="31987"/>
                  </a:lnTo>
                  <a:lnTo>
                    <a:pt x="67957" y="32193"/>
                  </a:lnTo>
                  <a:lnTo>
                    <a:pt x="64976" y="32488"/>
                  </a:lnTo>
                  <a:lnTo>
                    <a:pt x="61553" y="32901"/>
                  </a:lnTo>
                  <a:lnTo>
                    <a:pt x="57717" y="33403"/>
                  </a:lnTo>
                  <a:lnTo>
                    <a:pt x="53616" y="33993"/>
                  </a:lnTo>
                  <a:lnTo>
                    <a:pt x="51491" y="34318"/>
                  </a:lnTo>
                  <a:lnTo>
                    <a:pt x="49308" y="34672"/>
                  </a:lnTo>
                  <a:lnTo>
                    <a:pt x="47095" y="35055"/>
                  </a:lnTo>
                  <a:lnTo>
                    <a:pt x="44882" y="35469"/>
                  </a:lnTo>
                  <a:lnTo>
                    <a:pt x="42639" y="35911"/>
                  </a:lnTo>
                  <a:lnTo>
                    <a:pt x="40426" y="36383"/>
                  </a:lnTo>
                  <a:lnTo>
                    <a:pt x="38243" y="36885"/>
                  </a:lnTo>
                  <a:lnTo>
                    <a:pt x="36059" y="37416"/>
                  </a:lnTo>
                  <a:lnTo>
                    <a:pt x="33935" y="37977"/>
                  </a:lnTo>
                  <a:lnTo>
                    <a:pt x="31839" y="38537"/>
                  </a:lnTo>
                  <a:lnTo>
                    <a:pt x="29833" y="39157"/>
                  </a:lnTo>
                  <a:lnTo>
                    <a:pt x="27885" y="39806"/>
                  </a:lnTo>
                  <a:lnTo>
                    <a:pt x="26027" y="40485"/>
                  </a:lnTo>
                  <a:lnTo>
                    <a:pt x="24256" y="41163"/>
                  </a:lnTo>
                  <a:lnTo>
                    <a:pt x="23430" y="41547"/>
                  </a:lnTo>
                  <a:lnTo>
                    <a:pt x="22604" y="41901"/>
                  </a:lnTo>
                  <a:lnTo>
                    <a:pt x="21836" y="42285"/>
                  </a:lnTo>
                  <a:lnTo>
                    <a:pt x="21069" y="42668"/>
                  </a:lnTo>
                  <a:lnTo>
                    <a:pt x="20361" y="43081"/>
                  </a:lnTo>
                  <a:lnTo>
                    <a:pt x="19682" y="43465"/>
                  </a:lnTo>
                  <a:lnTo>
                    <a:pt x="19033" y="43878"/>
                  </a:lnTo>
                  <a:lnTo>
                    <a:pt x="18414" y="44321"/>
                  </a:lnTo>
                  <a:lnTo>
                    <a:pt x="16555" y="45649"/>
                  </a:lnTo>
                  <a:lnTo>
                    <a:pt x="14902" y="46917"/>
                  </a:lnTo>
                  <a:lnTo>
                    <a:pt x="13279" y="48245"/>
                  </a:lnTo>
                  <a:lnTo>
                    <a:pt x="11863" y="49485"/>
                  </a:lnTo>
                  <a:lnTo>
                    <a:pt x="10624" y="50635"/>
                  </a:lnTo>
                  <a:lnTo>
                    <a:pt x="10092" y="51166"/>
                  </a:lnTo>
                  <a:lnTo>
                    <a:pt x="9591" y="51668"/>
                  </a:lnTo>
                  <a:lnTo>
                    <a:pt x="8971" y="52376"/>
                  </a:lnTo>
                  <a:lnTo>
                    <a:pt x="8971" y="52406"/>
                  </a:lnTo>
                  <a:lnTo>
                    <a:pt x="8411" y="53055"/>
                  </a:lnTo>
                  <a:lnTo>
                    <a:pt x="8145" y="53380"/>
                  </a:lnTo>
                  <a:lnTo>
                    <a:pt x="7702" y="54029"/>
                  </a:lnTo>
                  <a:lnTo>
                    <a:pt x="7319" y="54619"/>
                  </a:lnTo>
                  <a:lnTo>
                    <a:pt x="6994" y="55209"/>
                  </a:lnTo>
                  <a:lnTo>
                    <a:pt x="6699" y="55770"/>
                  </a:lnTo>
                  <a:lnTo>
                    <a:pt x="6552" y="56153"/>
                  </a:lnTo>
                  <a:lnTo>
                    <a:pt x="6522" y="56212"/>
                  </a:lnTo>
                  <a:lnTo>
                    <a:pt x="6434" y="56478"/>
                  </a:lnTo>
                  <a:lnTo>
                    <a:pt x="6286" y="56950"/>
                  </a:lnTo>
                  <a:lnTo>
                    <a:pt x="6227" y="57186"/>
                  </a:lnTo>
                  <a:lnTo>
                    <a:pt x="6168" y="57422"/>
                  </a:lnTo>
                  <a:lnTo>
                    <a:pt x="6050" y="57865"/>
                  </a:lnTo>
                  <a:lnTo>
                    <a:pt x="6020" y="58071"/>
                  </a:lnTo>
                  <a:lnTo>
                    <a:pt x="5991" y="58278"/>
                  </a:lnTo>
                  <a:lnTo>
                    <a:pt x="5961" y="58455"/>
                  </a:lnTo>
                  <a:lnTo>
                    <a:pt x="5932" y="58868"/>
                  </a:lnTo>
                  <a:lnTo>
                    <a:pt x="5902" y="59015"/>
                  </a:lnTo>
                  <a:lnTo>
                    <a:pt x="5873" y="59340"/>
                  </a:lnTo>
                  <a:lnTo>
                    <a:pt x="5843" y="59606"/>
                  </a:lnTo>
                  <a:lnTo>
                    <a:pt x="5814" y="59901"/>
                  </a:lnTo>
                  <a:lnTo>
                    <a:pt x="5755" y="60255"/>
                  </a:lnTo>
                  <a:lnTo>
                    <a:pt x="5637" y="60579"/>
                  </a:lnTo>
                  <a:lnTo>
                    <a:pt x="5519" y="60904"/>
                  </a:lnTo>
                  <a:lnTo>
                    <a:pt x="5342" y="61228"/>
                  </a:lnTo>
                  <a:lnTo>
                    <a:pt x="5165" y="61553"/>
                  </a:lnTo>
                  <a:lnTo>
                    <a:pt x="4958" y="61848"/>
                  </a:lnTo>
                  <a:lnTo>
                    <a:pt x="4722" y="62143"/>
                  </a:lnTo>
                  <a:lnTo>
                    <a:pt x="4457" y="62438"/>
                  </a:lnTo>
                  <a:lnTo>
                    <a:pt x="3778" y="63146"/>
                  </a:lnTo>
                  <a:lnTo>
                    <a:pt x="3040" y="63855"/>
                  </a:lnTo>
                  <a:lnTo>
                    <a:pt x="2273" y="64533"/>
                  </a:lnTo>
                  <a:lnTo>
                    <a:pt x="1565" y="65241"/>
                  </a:lnTo>
                  <a:lnTo>
                    <a:pt x="1240" y="65596"/>
                  </a:lnTo>
                  <a:lnTo>
                    <a:pt x="945" y="65950"/>
                  </a:lnTo>
                  <a:lnTo>
                    <a:pt x="680" y="66333"/>
                  </a:lnTo>
                  <a:lnTo>
                    <a:pt x="444" y="66687"/>
                  </a:lnTo>
                  <a:lnTo>
                    <a:pt x="267" y="67071"/>
                  </a:lnTo>
                  <a:lnTo>
                    <a:pt x="119" y="67484"/>
                  </a:lnTo>
                  <a:lnTo>
                    <a:pt x="30" y="67868"/>
                  </a:lnTo>
                  <a:lnTo>
                    <a:pt x="1" y="68281"/>
                  </a:lnTo>
                  <a:lnTo>
                    <a:pt x="30" y="74920"/>
                  </a:lnTo>
                  <a:lnTo>
                    <a:pt x="30" y="75038"/>
                  </a:lnTo>
                  <a:lnTo>
                    <a:pt x="89" y="75126"/>
                  </a:lnTo>
                  <a:lnTo>
                    <a:pt x="178" y="75244"/>
                  </a:lnTo>
                  <a:lnTo>
                    <a:pt x="267" y="75333"/>
                  </a:lnTo>
                  <a:lnTo>
                    <a:pt x="562" y="75480"/>
                  </a:lnTo>
                  <a:lnTo>
                    <a:pt x="945" y="75658"/>
                  </a:lnTo>
                  <a:lnTo>
                    <a:pt x="1417" y="75776"/>
                  </a:lnTo>
                  <a:lnTo>
                    <a:pt x="1948" y="75923"/>
                  </a:lnTo>
                  <a:lnTo>
                    <a:pt x="3158" y="76159"/>
                  </a:lnTo>
                  <a:lnTo>
                    <a:pt x="4457" y="76484"/>
                  </a:lnTo>
                  <a:lnTo>
                    <a:pt x="5106" y="76661"/>
                  </a:lnTo>
                  <a:lnTo>
                    <a:pt x="5755" y="76867"/>
                  </a:lnTo>
                  <a:lnTo>
                    <a:pt x="6345" y="77103"/>
                  </a:lnTo>
                  <a:lnTo>
                    <a:pt x="6906" y="77369"/>
                  </a:lnTo>
                  <a:lnTo>
                    <a:pt x="7171" y="77516"/>
                  </a:lnTo>
                  <a:lnTo>
                    <a:pt x="7407" y="77694"/>
                  </a:lnTo>
                  <a:lnTo>
                    <a:pt x="7643" y="77871"/>
                  </a:lnTo>
                  <a:lnTo>
                    <a:pt x="7850" y="78048"/>
                  </a:lnTo>
                  <a:lnTo>
                    <a:pt x="8234" y="78490"/>
                  </a:lnTo>
                  <a:lnTo>
                    <a:pt x="8647" y="79021"/>
                  </a:lnTo>
                  <a:lnTo>
                    <a:pt x="9060" y="79611"/>
                  </a:lnTo>
                  <a:lnTo>
                    <a:pt x="9443" y="80231"/>
                  </a:lnTo>
                  <a:lnTo>
                    <a:pt x="9797" y="80939"/>
                  </a:lnTo>
                  <a:lnTo>
                    <a:pt x="10122" y="81647"/>
                  </a:lnTo>
                  <a:lnTo>
                    <a:pt x="10417" y="82356"/>
                  </a:lnTo>
                  <a:lnTo>
                    <a:pt x="10653" y="83064"/>
                  </a:lnTo>
                  <a:lnTo>
                    <a:pt x="10830" y="83743"/>
                  </a:lnTo>
                  <a:lnTo>
                    <a:pt x="10919" y="84362"/>
                  </a:lnTo>
                  <a:lnTo>
                    <a:pt x="10948" y="84687"/>
                  </a:lnTo>
                  <a:lnTo>
                    <a:pt x="10948" y="84952"/>
                  </a:lnTo>
                  <a:lnTo>
                    <a:pt x="10919" y="85218"/>
                  </a:lnTo>
                  <a:lnTo>
                    <a:pt x="10889" y="85483"/>
                  </a:lnTo>
                  <a:lnTo>
                    <a:pt x="10830" y="85690"/>
                  </a:lnTo>
                  <a:lnTo>
                    <a:pt x="10742" y="85897"/>
                  </a:lnTo>
                  <a:lnTo>
                    <a:pt x="10624" y="86074"/>
                  </a:lnTo>
                  <a:lnTo>
                    <a:pt x="10476" y="86221"/>
                  </a:lnTo>
                  <a:lnTo>
                    <a:pt x="10299" y="86339"/>
                  </a:lnTo>
                  <a:lnTo>
                    <a:pt x="10092" y="86428"/>
                  </a:lnTo>
                  <a:lnTo>
                    <a:pt x="9856" y="86487"/>
                  </a:lnTo>
                  <a:lnTo>
                    <a:pt x="9591" y="86516"/>
                  </a:lnTo>
                  <a:lnTo>
                    <a:pt x="3217" y="86516"/>
                  </a:lnTo>
                  <a:lnTo>
                    <a:pt x="2952" y="86546"/>
                  </a:lnTo>
                  <a:lnTo>
                    <a:pt x="2716" y="86605"/>
                  </a:lnTo>
                  <a:lnTo>
                    <a:pt x="2480" y="86664"/>
                  </a:lnTo>
                  <a:lnTo>
                    <a:pt x="2273" y="86782"/>
                  </a:lnTo>
                  <a:lnTo>
                    <a:pt x="2096" y="86929"/>
                  </a:lnTo>
                  <a:lnTo>
                    <a:pt x="1919" y="87077"/>
                  </a:lnTo>
                  <a:lnTo>
                    <a:pt x="1742" y="87283"/>
                  </a:lnTo>
                  <a:lnTo>
                    <a:pt x="1594" y="87490"/>
                  </a:lnTo>
                  <a:lnTo>
                    <a:pt x="1476" y="87696"/>
                  </a:lnTo>
                  <a:lnTo>
                    <a:pt x="1358" y="87933"/>
                  </a:lnTo>
                  <a:lnTo>
                    <a:pt x="1270" y="88198"/>
                  </a:lnTo>
                  <a:lnTo>
                    <a:pt x="1181" y="88464"/>
                  </a:lnTo>
                  <a:lnTo>
                    <a:pt x="1122" y="88729"/>
                  </a:lnTo>
                  <a:lnTo>
                    <a:pt x="1093" y="88995"/>
                  </a:lnTo>
                  <a:lnTo>
                    <a:pt x="1063" y="89290"/>
                  </a:lnTo>
                  <a:lnTo>
                    <a:pt x="1034" y="89555"/>
                  </a:lnTo>
                  <a:lnTo>
                    <a:pt x="1063" y="89880"/>
                  </a:lnTo>
                  <a:lnTo>
                    <a:pt x="1093" y="90205"/>
                  </a:lnTo>
                  <a:lnTo>
                    <a:pt x="1152" y="90588"/>
                  </a:lnTo>
                  <a:lnTo>
                    <a:pt x="1270" y="91001"/>
                  </a:lnTo>
                  <a:lnTo>
                    <a:pt x="1417" y="91414"/>
                  </a:lnTo>
                  <a:lnTo>
                    <a:pt x="1653" y="91857"/>
                  </a:lnTo>
                  <a:lnTo>
                    <a:pt x="1919" y="92270"/>
                  </a:lnTo>
                  <a:lnTo>
                    <a:pt x="2244" y="92683"/>
                  </a:lnTo>
                  <a:lnTo>
                    <a:pt x="2450" y="92890"/>
                  </a:lnTo>
                  <a:lnTo>
                    <a:pt x="2686" y="93096"/>
                  </a:lnTo>
                  <a:lnTo>
                    <a:pt x="2922" y="93273"/>
                  </a:lnTo>
                  <a:lnTo>
                    <a:pt x="3188" y="93450"/>
                  </a:lnTo>
                  <a:lnTo>
                    <a:pt x="3453" y="93627"/>
                  </a:lnTo>
                  <a:lnTo>
                    <a:pt x="3778" y="93805"/>
                  </a:lnTo>
                  <a:lnTo>
                    <a:pt x="4102" y="93952"/>
                  </a:lnTo>
                  <a:lnTo>
                    <a:pt x="4457" y="94070"/>
                  </a:lnTo>
                  <a:lnTo>
                    <a:pt x="4840" y="94218"/>
                  </a:lnTo>
                  <a:lnTo>
                    <a:pt x="5253" y="94336"/>
                  </a:lnTo>
                  <a:lnTo>
                    <a:pt x="5696" y="94424"/>
                  </a:lnTo>
                  <a:lnTo>
                    <a:pt x="6168" y="94513"/>
                  </a:lnTo>
                  <a:lnTo>
                    <a:pt x="6670" y="94572"/>
                  </a:lnTo>
                  <a:lnTo>
                    <a:pt x="7201" y="94631"/>
                  </a:lnTo>
                  <a:lnTo>
                    <a:pt x="7791" y="94660"/>
                  </a:lnTo>
                  <a:lnTo>
                    <a:pt x="8381" y="94660"/>
                  </a:lnTo>
                  <a:lnTo>
                    <a:pt x="21718" y="94631"/>
                  </a:lnTo>
                  <a:lnTo>
                    <a:pt x="23046" y="94395"/>
                  </a:lnTo>
                  <a:lnTo>
                    <a:pt x="24463" y="94188"/>
                  </a:lnTo>
                  <a:lnTo>
                    <a:pt x="25938" y="94011"/>
                  </a:lnTo>
                  <a:lnTo>
                    <a:pt x="27443" y="93864"/>
                  </a:lnTo>
                  <a:lnTo>
                    <a:pt x="29036" y="93745"/>
                  </a:lnTo>
                  <a:lnTo>
                    <a:pt x="30659" y="93657"/>
                  </a:lnTo>
                  <a:lnTo>
                    <a:pt x="32312" y="93568"/>
                  </a:lnTo>
                  <a:lnTo>
                    <a:pt x="34053" y="93480"/>
                  </a:lnTo>
                  <a:lnTo>
                    <a:pt x="37623" y="93391"/>
                  </a:lnTo>
                  <a:lnTo>
                    <a:pt x="41370" y="93332"/>
                  </a:lnTo>
                  <a:lnTo>
                    <a:pt x="45265" y="93303"/>
                  </a:lnTo>
                  <a:lnTo>
                    <a:pt x="49278" y="93273"/>
                  </a:lnTo>
                  <a:lnTo>
                    <a:pt x="52259" y="93273"/>
                  </a:lnTo>
                  <a:lnTo>
                    <a:pt x="55268" y="93303"/>
                  </a:lnTo>
                  <a:lnTo>
                    <a:pt x="58367" y="93332"/>
                  </a:lnTo>
                  <a:lnTo>
                    <a:pt x="61524" y="93421"/>
                  </a:lnTo>
                  <a:lnTo>
                    <a:pt x="64711" y="93568"/>
                  </a:lnTo>
                  <a:lnTo>
                    <a:pt x="66334" y="93657"/>
                  </a:lnTo>
                  <a:lnTo>
                    <a:pt x="67927" y="93775"/>
                  </a:lnTo>
                  <a:lnTo>
                    <a:pt x="69579" y="93923"/>
                  </a:lnTo>
                  <a:lnTo>
                    <a:pt x="71202" y="94070"/>
                  </a:lnTo>
                  <a:lnTo>
                    <a:pt x="72855" y="94247"/>
                  </a:lnTo>
                  <a:lnTo>
                    <a:pt x="74507" y="94454"/>
                  </a:lnTo>
                  <a:lnTo>
                    <a:pt x="208560" y="94070"/>
                  </a:lnTo>
                  <a:lnTo>
                    <a:pt x="210359" y="93834"/>
                  </a:lnTo>
                  <a:lnTo>
                    <a:pt x="212071" y="93598"/>
                  </a:lnTo>
                  <a:lnTo>
                    <a:pt x="215169" y="93096"/>
                  </a:lnTo>
                  <a:lnTo>
                    <a:pt x="217854" y="92624"/>
                  </a:lnTo>
                  <a:lnTo>
                    <a:pt x="220097" y="92182"/>
                  </a:lnTo>
                  <a:lnTo>
                    <a:pt x="221867" y="91798"/>
                  </a:lnTo>
                  <a:lnTo>
                    <a:pt x="223136" y="91503"/>
                  </a:lnTo>
                  <a:lnTo>
                    <a:pt x="224198" y="91237"/>
                  </a:lnTo>
                  <a:lnTo>
                    <a:pt x="224671" y="90972"/>
                  </a:lnTo>
                  <a:lnTo>
                    <a:pt x="225231" y="90647"/>
                  </a:lnTo>
                  <a:lnTo>
                    <a:pt x="225998" y="90234"/>
                  </a:lnTo>
                  <a:lnTo>
                    <a:pt x="226972" y="89762"/>
                  </a:lnTo>
                  <a:lnTo>
                    <a:pt x="228123" y="89201"/>
                  </a:lnTo>
                  <a:lnTo>
                    <a:pt x="229451" y="88641"/>
                  </a:lnTo>
                  <a:lnTo>
                    <a:pt x="230926" y="88021"/>
                  </a:lnTo>
                  <a:lnTo>
                    <a:pt x="232520" y="87431"/>
                  </a:lnTo>
                  <a:lnTo>
                    <a:pt x="234260" y="86841"/>
                  </a:lnTo>
                  <a:lnTo>
                    <a:pt x="235175" y="86546"/>
                  </a:lnTo>
                  <a:lnTo>
                    <a:pt x="236119" y="86280"/>
                  </a:lnTo>
                  <a:lnTo>
                    <a:pt x="237093" y="86044"/>
                  </a:lnTo>
                  <a:lnTo>
                    <a:pt x="238096" y="85808"/>
                  </a:lnTo>
                  <a:lnTo>
                    <a:pt x="239100" y="85572"/>
                  </a:lnTo>
                  <a:lnTo>
                    <a:pt x="240132" y="85395"/>
                  </a:lnTo>
                  <a:lnTo>
                    <a:pt x="241195" y="85218"/>
                  </a:lnTo>
                  <a:lnTo>
                    <a:pt x="242257" y="85070"/>
                  </a:lnTo>
                  <a:lnTo>
                    <a:pt x="243349" y="84952"/>
                  </a:lnTo>
                  <a:lnTo>
                    <a:pt x="244470" y="84864"/>
                  </a:lnTo>
                  <a:lnTo>
                    <a:pt x="245591" y="84805"/>
                  </a:lnTo>
                  <a:lnTo>
                    <a:pt x="246713" y="84775"/>
                  </a:lnTo>
                  <a:lnTo>
                    <a:pt x="249309" y="84805"/>
                  </a:lnTo>
                  <a:lnTo>
                    <a:pt x="251670" y="84864"/>
                  </a:lnTo>
                  <a:lnTo>
                    <a:pt x="252762" y="84923"/>
                  </a:lnTo>
                  <a:lnTo>
                    <a:pt x="253794" y="84982"/>
                  </a:lnTo>
                  <a:lnTo>
                    <a:pt x="254798" y="85070"/>
                  </a:lnTo>
                  <a:lnTo>
                    <a:pt x="255712" y="85159"/>
                  </a:lnTo>
                  <a:lnTo>
                    <a:pt x="256598" y="85277"/>
                  </a:lnTo>
                  <a:lnTo>
                    <a:pt x="257424" y="85424"/>
                  </a:lnTo>
                  <a:lnTo>
                    <a:pt x="258191" y="85572"/>
                  </a:lnTo>
                  <a:lnTo>
                    <a:pt x="258929" y="85749"/>
                  </a:lnTo>
                  <a:lnTo>
                    <a:pt x="259607" y="85926"/>
                  </a:lnTo>
                  <a:lnTo>
                    <a:pt x="260227" y="86133"/>
                  </a:lnTo>
                  <a:lnTo>
                    <a:pt x="260788" y="86369"/>
                  </a:lnTo>
                  <a:lnTo>
                    <a:pt x="261319" y="86605"/>
                  </a:lnTo>
                  <a:lnTo>
                    <a:pt x="265686" y="86605"/>
                  </a:lnTo>
                  <a:lnTo>
                    <a:pt x="266010" y="86575"/>
                  </a:lnTo>
                  <a:lnTo>
                    <a:pt x="266306" y="86546"/>
                  </a:lnTo>
                  <a:lnTo>
                    <a:pt x="266630" y="86487"/>
                  </a:lnTo>
                  <a:lnTo>
                    <a:pt x="266984" y="86398"/>
                  </a:lnTo>
                  <a:lnTo>
                    <a:pt x="267663" y="86192"/>
                  </a:lnTo>
                  <a:lnTo>
                    <a:pt x="268371" y="85897"/>
                  </a:lnTo>
                  <a:lnTo>
                    <a:pt x="269079" y="85542"/>
                  </a:lnTo>
                  <a:lnTo>
                    <a:pt x="269817" y="85129"/>
                  </a:lnTo>
                  <a:lnTo>
                    <a:pt x="270496" y="84687"/>
                  </a:lnTo>
                  <a:lnTo>
                    <a:pt x="271174" y="84185"/>
                  </a:lnTo>
                  <a:lnTo>
                    <a:pt x="271823" y="83654"/>
                  </a:lnTo>
                  <a:lnTo>
                    <a:pt x="272414" y="83093"/>
                  </a:lnTo>
                  <a:lnTo>
                    <a:pt x="272945" y="82533"/>
                  </a:lnTo>
                  <a:lnTo>
                    <a:pt x="273387" y="81943"/>
                  </a:lnTo>
                  <a:lnTo>
                    <a:pt x="273594" y="81677"/>
                  </a:lnTo>
                  <a:lnTo>
                    <a:pt x="273771" y="81382"/>
                  </a:lnTo>
                  <a:lnTo>
                    <a:pt x="273918" y="81116"/>
                  </a:lnTo>
                  <a:lnTo>
                    <a:pt x="274037" y="80821"/>
                  </a:lnTo>
                  <a:lnTo>
                    <a:pt x="274155" y="80556"/>
                  </a:lnTo>
                  <a:lnTo>
                    <a:pt x="274214" y="80290"/>
                  </a:lnTo>
                  <a:lnTo>
                    <a:pt x="274273" y="80025"/>
                  </a:lnTo>
                  <a:lnTo>
                    <a:pt x="274273" y="79759"/>
                  </a:lnTo>
                  <a:lnTo>
                    <a:pt x="274243" y="63973"/>
                  </a:lnTo>
                  <a:lnTo>
                    <a:pt x="274214" y="63825"/>
                  </a:lnTo>
                  <a:lnTo>
                    <a:pt x="274184" y="63648"/>
                  </a:lnTo>
                  <a:lnTo>
                    <a:pt x="274096" y="63501"/>
                  </a:lnTo>
                  <a:lnTo>
                    <a:pt x="273977" y="63294"/>
                  </a:lnTo>
                  <a:lnTo>
                    <a:pt x="273682" y="62910"/>
                  </a:lnTo>
                  <a:lnTo>
                    <a:pt x="273299" y="62497"/>
                  </a:lnTo>
                  <a:lnTo>
                    <a:pt x="272827" y="62055"/>
                  </a:lnTo>
                  <a:lnTo>
                    <a:pt x="272296" y="61583"/>
                  </a:lnTo>
                  <a:lnTo>
                    <a:pt x="271204" y="60579"/>
                  </a:lnTo>
                  <a:lnTo>
                    <a:pt x="270614" y="60048"/>
                  </a:lnTo>
                  <a:lnTo>
                    <a:pt x="270083" y="59488"/>
                  </a:lnTo>
                  <a:lnTo>
                    <a:pt x="269551" y="58956"/>
                  </a:lnTo>
                  <a:lnTo>
                    <a:pt x="269079" y="58396"/>
                  </a:lnTo>
                  <a:lnTo>
                    <a:pt x="268696" y="57865"/>
                  </a:lnTo>
                  <a:lnTo>
                    <a:pt x="268548" y="57570"/>
                  </a:lnTo>
                  <a:lnTo>
                    <a:pt x="268401" y="57304"/>
                  </a:lnTo>
                  <a:lnTo>
                    <a:pt x="268283" y="57038"/>
                  </a:lnTo>
                  <a:lnTo>
                    <a:pt x="268194" y="56773"/>
                  </a:lnTo>
                  <a:lnTo>
                    <a:pt x="268165" y="56507"/>
                  </a:lnTo>
                  <a:lnTo>
                    <a:pt x="268135" y="56242"/>
                  </a:lnTo>
                  <a:lnTo>
                    <a:pt x="268076" y="37239"/>
                  </a:lnTo>
                  <a:lnTo>
                    <a:pt x="268076" y="37091"/>
                  </a:lnTo>
                  <a:lnTo>
                    <a:pt x="268017" y="36885"/>
                  </a:lnTo>
                  <a:lnTo>
                    <a:pt x="267781" y="36354"/>
                  </a:lnTo>
                  <a:lnTo>
                    <a:pt x="267427" y="35705"/>
                  </a:lnTo>
                  <a:lnTo>
                    <a:pt x="266955" y="34908"/>
                  </a:lnTo>
                  <a:lnTo>
                    <a:pt x="266365" y="33993"/>
                  </a:lnTo>
                  <a:lnTo>
                    <a:pt x="265686" y="32990"/>
                  </a:lnTo>
                  <a:lnTo>
                    <a:pt x="264919" y="31869"/>
                  </a:lnTo>
                  <a:lnTo>
                    <a:pt x="264033" y="30659"/>
                  </a:lnTo>
                  <a:lnTo>
                    <a:pt x="263532" y="30010"/>
                  </a:lnTo>
                  <a:lnTo>
                    <a:pt x="262971" y="29331"/>
                  </a:lnTo>
                  <a:lnTo>
                    <a:pt x="262381" y="28652"/>
                  </a:lnTo>
                  <a:lnTo>
                    <a:pt x="261732" y="27944"/>
                  </a:lnTo>
                  <a:lnTo>
                    <a:pt x="260404" y="26528"/>
                  </a:lnTo>
                  <a:lnTo>
                    <a:pt x="258958" y="25112"/>
                  </a:lnTo>
                  <a:lnTo>
                    <a:pt x="257512" y="23636"/>
                  </a:lnTo>
                  <a:lnTo>
                    <a:pt x="256037" y="22131"/>
                  </a:lnTo>
                  <a:lnTo>
                    <a:pt x="255329" y="21364"/>
                  </a:lnTo>
                  <a:lnTo>
                    <a:pt x="254650" y="20597"/>
                  </a:lnTo>
                  <a:lnTo>
                    <a:pt x="253971" y="19830"/>
                  </a:lnTo>
                  <a:lnTo>
                    <a:pt x="253322" y="19063"/>
                  </a:lnTo>
                  <a:lnTo>
                    <a:pt x="252526" y="18030"/>
                  </a:lnTo>
                  <a:lnTo>
                    <a:pt x="251758" y="17027"/>
                  </a:lnTo>
                  <a:lnTo>
                    <a:pt x="251050" y="16023"/>
                  </a:lnTo>
                  <a:lnTo>
                    <a:pt x="250342" y="15050"/>
                  </a:lnTo>
                  <a:lnTo>
                    <a:pt x="249073" y="13132"/>
                  </a:lnTo>
                  <a:lnTo>
                    <a:pt x="247922" y="11332"/>
                  </a:lnTo>
                  <a:lnTo>
                    <a:pt x="246004" y="8322"/>
                  </a:lnTo>
                  <a:lnTo>
                    <a:pt x="245237" y="7171"/>
                  </a:lnTo>
                  <a:lnTo>
                    <a:pt x="244883" y="6699"/>
                  </a:lnTo>
                  <a:lnTo>
                    <a:pt x="244588" y="6315"/>
                  </a:lnTo>
                  <a:lnTo>
                    <a:pt x="243998" y="5666"/>
                  </a:lnTo>
                  <a:lnTo>
                    <a:pt x="243850" y="5489"/>
                  </a:lnTo>
                  <a:lnTo>
                    <a:pt x="243732" y="5342"/>
                  </a:lnTo>
                  <a:lnTo>
                    <a:pt x="243673" y="5194"/>
                  </a:lnTo>
                  <a:lnTo>
                    <a:pt x="243614" y="5076"/>
                  </a:lnTo>
                  <a:lnTo>
                    <a:pt x="243614" y="4958"/>
                  </a:lnTo>
                  <a:lnTo>
                    <a:pt x="243614" y="4840"/>
                  </a:lnTo>
                  <a:lnTo>
                    <a:pt x="243644" y="4722"/>
                  </a:lnTo>
                  <a:lnTo>
                    <a:pt x="243703" y="4604"/>
                  </a:lnTo>
                  <a:lnTo>
                    <a:pt x="243791" y="4515"/>
                  </a:lnTo>
                  <a:lnTo>
                    <a:pt x="243880" y="4427"/>
                  </a:lnTo>
                  <a:lnTo>
                    <a:pt x="244116" y="4279"/>
                  </a:lnTo>
                  <a:lnTo>
                    <a:pt x="244411" y="4132"/>
                  </a:lnTo>
                  <a:lnTo>
                    <a:pt x="244736" y="3984"/>
                  </a:lnTo>
                  <a:lnTo>
                    <a:pt x="245414" y="3748"/>
                  </a:lnTo>
                  <a:lnTo>
                    <a:pt x="246063" y="3512"/>
                  </a:lnTo>
                  <a:lnTo>
                    <a:pt x="246359" y="3394"/>
                  </a:lnTo>
                  <a:lnTo>
                    <a:pt x="246565" y="3247"/>
                  </a:lnTo>
                  <a:lnTo>
                    <a:pt x="246624" y="3158"/>
                  </a:lnTo>
                  <a:lnTo>
                    <a:pt x="246683" y="3070"/>
                  </a:lnTo>
                  <a:lnTo>
                    <a:pt x="246742" y="2981"/>
                  </a:lnTo>
                  <a:lnTo>
                    <a:pt x="246742" y="2893"/>
                  </a:lnTo>
                  <a:lnTo>
                    <a:pt x="246713" y="2804"/>
                  </a:lnTo>
                  <a:lnTo>
                    <a:pt x="246624" y="2686"/>
                  </a:lnTo>
                  <a:lnTo>
                    <a:pt x="246477" y="2597"/>
                  </a:lnTo>
                  <a:lnTo>
                    <a:pt x="246300" y="2479"/>
                  </a:lnTo>
                  <a:lnTo>
                    <a:pt x="245768" y="2243"/>
                  </a:lnTo>
                  <a:lnTo>
                    <a:pt x="245090" y="2007"/>
                  </a:lnTo>
                  <a:lnTo>
                    <a:pt x="244234" y="1771"/>
                  </a:lnTo>
                  <a:lnTo>
                    <a:pt x="243290" y="1506"/>
                  </a:lnTo>
                  <a:lnTo>
                    <a:pt x="242227" y="1270"/>
                  </a:lnTo>
                  <a:lnTo>
                    <a:pt x="241077" y="1063"/>
                  </a:lnTo>
                  <a:lnTo>
                    <a:pt x="239867" y="827"/>
                  </a:lnTo>
                  <a:lnTo>
                    <a:pt x="238628" y="650"/>
                  </a:lnTo>
                  <a:lnTo>
                    <a:pt x="237388" y="443"/>
                  </a:lnTo>
                  <a:lnTo>
                    <a:pt x="236178" y="296"/>
                  </a:lnTo>
                  <a:lnTo>
                    <a:pt x="234969" y="178"/>
                  </a:lnTo>
                  <a:lnTo>
                    <a:pt x="233847" y="89"/>
                  </a:lnTo>
                  <a:lnTo>
                    <a:pt x="232785" y="30"/>
                  </a:lnTo>
                  <a:lnTo>
                    <a:pt x="231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70;p46"/>
            <p:cNvSpPr/>
            <p:nvPr/>
          </p:nvSpPr>
          <p:spPr>
            <a:xfrm flipH="1">
              <a:off x="4003040" y="2816814"/>
              <a:ext cx="442896" cy="283547"/>
            </a:xfrm>
            <a:custGeom>
              <a:avLst/>
              <a:gdLst/>
              <a:ahLst/>
              <a:cxnLst/>
              <a:rect l="l" t="t" r="r" b="b"/>
              <a:pathLst>
                <a:path w="52820" h="33816" extrusionOk="0">
                  <a:moveTo>
                    <a:pt x="26322" y="0"/>
                  </a:moveTo>
                  <a:lnTo>
                    <a:pt x="24964" y="59"/>
                  </a:lnTo>
                  <a:lnTo>
                    <a:pt x="23636" y="148"/>
                  </a:lnTo>
                  <a:lnTo>
                    <a:pt x="22309" y="325"/>
                  </a:lnTo>
                  <a:lnTo>
                    <a:pt x="21010" y="561"/>
                  </a:lnTo>
                  <a:lnTo>
                    <a:pt x="19741" y="856"/>
                  </a:lnTo>
                  <a:lnTo>
                    <a:pt x="18473" y="1240"/>
                  </a:lnTo>
                  <a:lnTo>
                    <a:pt x="17263" y="1653"/>
                  </a:lnTo>
                  <a:lnTo>
                    <a:pt x="16053" y="2125"/>
                  </a:lnTo>
                  <a:lnTo>
                    <a:pt x="14902" y="2656"/>
                  </a:lnTo>
                  <a:lnTo>
                    <a:pt x="13751" y="3246"/>
                  </a:lnTo>
                  <a:lnTo>
                    <a:pt x="12660" y="3895"/>
                  </a:lnTo>
                  <a:lnTo>
                    <a:pt x="11597" y="4574"/>
                  </a:lnTo>
                  <a:lnTo>
                    <a:pt x="10565" y="5312"/>
                  </a:lnTo>
                  <a:lnTo>
                    <a:pt x="9561" y="6108"/>
                  </a:lnTo>
                  <a:lnTo>
                    <a:pt x="8588" y="6935"/>
                  </a:lnTo>
                  <a:lnTo>
                    <a:pt x="7673" y="7820"/>
                  </a:lnTo>
                  <a:lnTo>
                    <a:pt x="6817" y="8735"/>
                  </a:lnTo>
                  <a:lnTo>
                    <a:pt x="5991" y="9679"/>
                  </a:lnTo>
                  <a:lnTo>
                    <a:pt x="5194" y="10682"/>
                  </a:lnTo>
                  <a:lnTo>
                    <a:pt x="4486" y="11715"/>
                  </a:lnTo>
                  <a:lnTo>
                    <a:pt x="3778" y="12807"/>
                  </a:lnTo>
                  <a:lnTo>
                    <a:pt x="3158" y="13898"/>
                  </a:lnTo>
                  <a:lnTo>
                    <a:pt x="2568" y="15049"/>
                  </a:lnTo>
                  <a:lnTo>
                    <a:pt x="2037" y="16229"/>
                  </a:lnTo>
                  <a:lnTo>
                    <a:pt x="1565" y="17410"/>
                  </a:lnTo>
                  <a:lnTo>
                    <a:pt x="1152" y="18649"/>
                  </a:lnTo>
                  <a:lnTo>
                    <a:pt x="827" y="19888"/>
                  </a:lnTo>
                  <a:lnTo>
                    <a:pt x="532" y="21187"/>
                  </a:lnTo>
                  <a:lnTo>
                    <a:pt x="296" y="22485"/>
                  </a:lnTo>
                  <a:lnTo>
                    <a:pt x="119" y="23783"/>
                  </a:lnTo>
                  <a:lnTo>
                    <a:pt x="30" y="25141"/>
                  </a:lnTo>
                  <a:lnTo>
                    <a:pt x="1" y="26498"/>
                  </a:lnTo>
                  <a:lnTo>
                    <a:pt x="30" y="33816"/>
                  </a:lnTo>
                  <a:lnTo>
                    <a:pt x="52819" y="33668"/>
                  </a:lnTo>
                  <a:lnTo>
                    <a:pt x="52790" y="26321"/>
                  </a:lnTo>
                  <a:lnTo>
                    <a:pt x="52760" y="24993"/>
                  </a:lnTo>
                  <a:lnTo>
                    <a:pt x="52642" y="23636"/>
                  </a:lnTo>
                  <a:lnTo>
                    <a:pt x="52495" y="22308"/>
                  </a:lnTo>
                  <a:lnTo>
                    <a:pt x="52259" y="21010"/>
                  </a:lnTo>
                  <a:lnTo>
                    <a:pt x="51934" y="19741"/>
                  </a:lnTo>
                  <a:lnTo>
                    <a:pt x="51580" y="18501"/>
                  </a:lnTo>
                  <a:lnTo>
                    <a:pt x="51167" y="17262"/>
                  </a:lnTo>
                  <a:lnTo>
                    <a:pt x="50695" y="16082"/>
                  </a:lnTo>
                  <a:lnTo>
                    <a:pt x="50164" y="14902"/>
                  </a:lnTo>
                  <a:lnTo>
                    <a:pt x="49573" y="13780"/>
                  </a:lnTo>
                  <a:lnTo>
                    <a:pt x="48924" y="12659"/>
                  </a:lnTo>
                  <a:lnTo>
                    <a:pt x="48246" y="11597"/>
                  </a:lnTo>
                  <a:lnTo>
                    <a:pt x="47508" y="10564"/>
                  </a:lnTo>
                  <a:lnTo>
                    <a:pt x="46711" y="9561"/>
                  </a:lnTo>
                  <a:lnTo>
                    <a:pt x="45885" y="8616"/>
                  </a:lnTo>
                  <a:lnTo>
                    <a:pt x="45000" y="7702"/>
                  </a:lnTo>
                  <a:lnTo>
                    <a:pt x="44085" y="6817"/>
                  </a:lnTo>
                  <a:lnTo>
                    <a:pt x="43111" y="5990"/>
                  </a:lnTo>
                  <a:lnTo>
                    <a:pt x="42138" y="5223"/>
                  </a:lnTo>
                  <a:lnTo>
                    <a:pt x="41075" y="4485"/>
                  </a:lnTo>
                  <a:lnTo>
                    <a:pt x="40013" y="3807"/>
                  </a:lnTo>
                  <a:lnTo>
                    <a:pt x="38892" y="3158"/>
                  </a:lnTo>
                  <a:lnTo>
                    <a:pt x="37770" y="2597"/>
                  </a:lnTo>
                  <a:lnTo>
                    <a:pt x="36590" y="2066"/>
                  </a:lnTo>
                  <a:lnTo>
                    <a:pt x="35380" y="1594"/>
                  </a:lnTo>
                  <a:lnTo>
                    <a:pt x="34171" y="1181"/>
                  </a:lnTo>
                  <a:lnTo>
                    <a:pt x="32902" y="827"/>
                  </a:lnTo>
                  <a:lnTo>
                    <a:pt x="31633" y="531"/>
                  </a:lnTo>
                  <a:lnTo>
                    <a:pt x="30335" y="295"/>
                  </a:lnTo>
                  <a:lnTo>
                    <a:pt x="29007" y="148"/>
                  </a:lnTo>
                  <a:lnTo>
                    <a:pt x="27679" y="30"/>
                  </a:lnTo>
                  <a:lnTo>
                    <a:pt x="263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71;p46"/>
            <p:cNvSpPr/>
            <p:nvPr/>
          </p:nvSpPr>
          <p:spPr>
            <a:xfrm flipH="1">
              <a:off x="4034962" y="2848727"/>
              <a:ext cx="379052" cy="379052"/>
            </a:xfrm>
            <a:custGeom>
              <a:avLst/>
              <a:gdLst/>
              <a:ahLst/>
              <a:cxnLst/>
              <a:rect l="l" t="t" r="r" b="b"/>
              <a:pathLst>
                <a:path w="45206" h="45206" extrusionOk="0">
                  <a:moveTo>
                    <a:pt x="22515" y="1"/>
                  </a:moveTo>
                  <a:lnTo>
                    <a:pt x="21364" y="30"/>
                  </a:lnTo>
                  <a:lnTo>
                    <a:pt x="20213" y="119"/>
                  </a:lnTo>
                  <a:lnTo>
                    <a:pt x="19092" y="266"/>
                  </a:lnTo>
                  <a:lnTo>
                    <a:pt x="17970" y="473"/>
                  </a:lnTo>
                  <a:lnTo>
                    <a:pt x="16879" y="738"/>
                  </a:lnTo>
                  <a:lnTo>
                    <a:pt x="15816" y="1034"/>
                  </a:lnTo>
                  <a:lnTo>
                    <a:pt x="14754" y="1388"/>
                  </a:lnTo>
                  <a:lnTo>
                    <a:pt x="13721" y="1801"/>
                  </a:lnTo>
                  <a:lnTo>
                    <a:pt x="12748" y="2273"/>
                  </a:lnTo>
                  <a:lnTo>
                    <a:pt x="11774" y="2774"/>
                  </a:lnTo>
                  <a:lnTo>
                    <a:pt x="10830" y="3306"/>
                  </a:lnTo>
                  <a:lnTo>
                    <a:pt x="9915" y="3896"/>
                  </a:lnTo>
                  <a:lnTo>
                    <a:pt x="9030" y="4545"/>
                  </a:lnTo>
                  <a:lnTo>
                    <a:pt x="8174" y="5194"/>
                  </a:lnTo>
                  <a:lnTo>
                    <a:pt x="7348" y="5932"/>
                  </a:lnTo>
                  <a:lnTo>
                    <a:pt x="6551" y="6669"/>
                  </a:lnTo>
                  <a:lnTo>
                    <a:pt x="5813" y="7466"/>
                  </a:lnTo>
                  <a:lnTo>
                    <a:pt x="5105" y="8292"/>
                  </a:lnTo>
                  <a:lnTo>
                    <a:pt x="4456" y="9148"/>
                  </a:lnTo>
                  <a:lnTo>
                    <a:pt x="3807" y="10033"/>
                  </a:lnTo>
                  <a:lnTo>
                    <a:pt x="3217" y="10948"/>
                  </a:lnTo>
                  <a:lnTo>
                    <a:pt x="2686" y="11892"/>
                  </a:lnTo>
                  <a:lnTo>
                    <a:pt x="2184" y="12866"/>
                  </a:lnTo>
                  <a:lnTo>
                    <a:pt x="1741" y="13869"/>
                  </a:lnTo>
                  <a:lnTo>
                    <a:pt x="1328" y="14902"/>
                  </a:lnTo>
                  <a:lnTo>
                    <a:pt x="974" y="15935"/>
                  </a:lnTo>
                  <a:lnTo>
                    <a:pt x="679" y="17026"/>
                  </a:lnTo>
                  <a:lnTo>
                    <a:pt x="443" y="18118"/>
                  </a:lnTo>
                  <a:lnTo>
                    <a:pt x="236" y="19240"/>
                  </a:lnTo>
                  <a:lnTo>
                    <a:pt x="89" y="20361"/>
                  </a:lnTo>
                  <a:lnTo>
                    <a:pt x="30" y="21512"/>
                  </a:lnTo>
                  <a:lnTo>
                    <a:pt x="0" y="22662"/>
                  </a:lnTo>
                  <a:lnTo>
                    <a:pt x="30" y="23843"/>
                  </a:lnTo>
                  <a:lnTo>
                    <a:pt x="118" y="24993"/>
                  </a:lnTo>
                  <a:lnTo>
                    <a:pt x="266" y="26115"/>
                  </a:lnTo>
                  <a:lnTo>
                    <a:pt x="472" y="27236"/>
                  </a:lnTo>
                  <a:lnTo>
                    <a:pt x="709" y="28328"/>
                  </a:lnTo>
                  <a:lnTo>
                    <a:pt x="1033" y="29390"/>
                  </a:lnTo>
                  <a:lnTo>
                    <a:pt x="1387" y="30452"/>
                  </a:lnTo>
                  <a:lnTo>
                    <a:pt x="1800" y="31456"/>
                  </a:lnTo>
                  <a:lnTo>
                    <a:pt x="2243" y="32459"/>
                  </a:lnTo>
                  <a:lnTo>
                    <a:pt x="2745" y="33433"/>
                  </a:lnTo>
                  <a:lnTo>
                    <a:pt x="3305" y="34377"/>
                  </a:lnTo>
                  <a:lnTo>
                    <a:pt x="3895" y="35292"/>
                  </a:lnTo>
                  <a:lnTo>
                    <a:pt x="4515" y="36177"/>
                  </a:lnTo>
                  <a:lnTo>
                    <a:pt x="5194" y="37032"/>
                  </a:lnTo>
                  <a:lnTo>
                    <a:pt x="5902" y="37859"/>
                  </a:lnTo>
                  <a:lnTo>
                    <a:pt x="6669" y="38626"/>
                  </a:lnTo>
                  <a:lnTo>
                    <a:pt x="7436" y="39393"/>
                  </a:lnTo>
                  <a:lnTo>
                    <a:pt x="8262" y="40101"/>
                  </a:lnTo>
                  <a:lnTo>
                    <a:pt x="9118" y="40750"/>
                  </a:lnTo>
                  <a:lnTo>
                    <a:pt x="10003" y="41370"/>
                  </a:lnTo>
                  <a:lnTo>
                    <a:pt x="10918" y="41960"/>
                  </a:lnTo>
                  <a:lnTo>
                    <a:pt x="11862" y="42521"/>
                  </a:lnTo>
                  <a:lnTo>
                    <a:pt x="12866" y="42993"/>
                  </a:lnTo>
                  <a:lnTo>
                    <a:pt x="13869" y="43465"/>
                  </a:lnTo>
                  <a:lnTo>
                    <a:pt x="14872" y="43849"/>
                  </a:lnTo>
                  <a:lnTo>
                    <a:pt x="15934" y="44203"/>
                  </a:lnTo>
                  <a:lnTo>
                    <a:pt x="16997" y="44498"/>
                  </a:lnTo>
                  <a:lnTo>
                    <a:pt x="18088" y="44763"/>
                  </a:lnTo>
                  <a:lnTo>
                    <a:pt x="19210" y="44970"/>
                  </a:lnTo>
                  <a:lnTo>
                    <a:pt x="20361" y="45088"/>
                  </a:lnTo>
                  <a:lnTo>
                    <a:pt x="21482" y="45176"/>
                  </a:lnTo>
                  <a:lnTo>
                    <a:pt x="22662" y="45206"/>
                  </a:lnTo>
                  <a:lnTo>
                    <a:pt x="23813" y="45176"/>
                  </a:lnTo>
                  <a:lnTo>
                    <a:pt x="24964" y="45088"/>
                  </a:lnTo>
                  <a:lnTo>
                    <a:pt x="26114" y="44940"/>
                  </a:lnTo>
                  <a:lnTo>
                    <a:pt x="27206" y="44734"/>
                  </a:lnTo>
                  <a:lnTo>
                    <a:pt x="28298" y="44468"/>
                  </a:lnTo>
                  <a:lnTo>
                    <a:pt x="29390" y="44173"/>
                  </a:lnTo>
                  <a:lnTo>
                    <a:pt x="30423" y="43819"/>
                  </a:lnTo>
                  <a:lnTo>
                    <a:pt x="31455" y="43406"/>
                  </a:lnTo>
                  <a:lnTo>
                    <a:pt x="32459" y="42963"/>
                  </a:lnTo>
                  <a:lnTo>
                    <a:pt x="33432" y="42462"/>
                  </a:lnTo>
                  <a:lnTo>
                    <a:pt x="34377" y="41901"/>
                  </a:lnTo>
                  <a:lnTo>
                    <a:pt x="35291" y="41311"/>
                  </a:lnTo>
                  <a:lnTo>
                    <a:pt x="36176" y="40691"/>
                  </a:lnTo>
                  <a:lnTo>
                    <a:pt x="37032" y="40013"/>
                  </a:lnTo>
                  <a:lnTo>
                    <a:pt x="37829" y="39305"/>
                  </a:lnTo>
                  <a:lnTo>
                    <a:pt x="38626" y="38537"/>
                  </a:lnTo>
                  <a:lnTo>
                    <a:pt x="39363" y="37741"/>
                  </a:lnTo>
                  <a:lnTo>
                    <a:pt x="40071" y="36944"/>
                  </a:lnTo>
                  <a:lnTo>
                    <a:pt x="40750" y="36088"/>
                  </a:lnTo>
                  <a:lnTo>
                    <a:pt x="41370" y="35173"/>
                  </a:lnTo>
                  <a:lnTo>
                    <a:pt x="41960" y="34259"/>
                  </a:lnTo>
                  <a:lnTo>
                    <a:pt x="42491" y="33315"/>
                  </a:lnTo>
                  <a:lnTo>
                    <a:pt x="42993" y="32341"/>
                  </a:lnTo>
                  <a:lnTo>
                    <a:pt x="43435" y="31338"/>
                  </a:lnTo>
                  <a:lnTo>
                    <a:pt x="43848" y="30305"/>
                  </a:lnTo>
                  <a:lnTo>
                    <a:pt x="44203" y="29272"/>
                  </a:lnTo>
                  <a:lnTo>
                    <a:pt x="44498" y="28180"/>
                  </a:lnTo>
                  <a:lnTo>
                    <a:pt x="44734" y="27088"/>
                  </a:lnTo>
                  <a:lnTo>
                    <a:pt x="44940" y="25997"/>
                  </a:lnTo>
                  <a:lnTo>
                    <a:pt x="45088" y="24846"/>
                  </a:lnTo>
                  <a:lnTo>
                    <a:pt x="45176" y="23695"/>
                  </a:lnTo>
                  <a:lnTo>
                    <a:pt x="45206" y="22544"/>
                  </a:lnTo>
                  <a:lnTo>
                    <a:pt x="45147" y="21364"/>
                  </a:lnTo>
                  <a:lnTo>
                    <a:pt x="45058" y="20243"/>
                  </a:lnTo>
                  <a:lnTo>
                    <a:pt x="44911" y="19092"/>
                  </a:lnTo>
                  <a:lnTo>
                    <a:pt x="44734" y="18000"/>
                  </a:lnTo>
                  <a:lnTo>
                    <a:pt x="44468" y="16879"/>
                  </a:lnTo>
                  <a:lnTo>
                    <a:pt x="44143" y="15817"/>
                  </a:lnTo>
                  <a:lnTo>
                    <a:pt x="43789" y="14784"/>
                  </a:lnTo>
                  <a:lnTo>
                    <a:pt x="43406" y="13751"/>
                  </a:lnTo>
                  <a:lnTo>
                    <a:pt x="42934" y="12748"/>
                  </a:lnTo>
                  <a:lnTo>
                    <a:pt x="42432" y="11774"/>
                  </a:lnTo>
                  <a:lnTo>
                    <a:pt x="41901" y="10830"/>
                  </a:lnTo>
                  <a:lnTo>
                    <a:pt x="41311" y="9915"/>
                  </a:lnTo>
                  <a:lnTo>
                    <a:pt x="40662" y="9030"/>
                  </a:lnTo>
                  <a:lnTo>
                    <a:pt x="39983" y="8174"/>
                  </a:lnTo>
                  <a:lnTo>
                    <a:pt x="39275" y="7348"/>
                  </a:lnTo>
                  <a:lnTo>
                    <a:pt x="38537" y="6581"/>
                  </a:lnTo>
                  <a:lnTo>
                    <a:pt x="37740" y="5843"/>
                  </a:lnTo>
                  <a:lnTo>
                    <a:pt x="36914" y="5135"/>
                  </a:lnTo>
                  <a:lnTo>
                    <a:pt x="36058" y="4456"/>
                  </a:lnTo>
                  <a:lnTo>
                    <a:pt x="35173" y="3837"/>
                  </a:lnTo>
                  <a:lnTo>
                    <a:pt x="34259" y="3247"/>
                  </a:lnTo>
                  <a:lnTo>
                    <a:pt x="33314" y="2715"/>
                  </a:lnTo>
                  <a:lnTo>
                    <a:pt x="32341" y="2214"/>
                  </a:lnTo>
                  <a:lnTo>
                    <a:pt x="31337" y="1742"/>
                  </a:lnTo>
                  <a:lnTo>
                    <a:pt x="30305" y="1358"/>
                  </a:lnTo>
                  <a:lnTo>
                    <a:pt x="29242" y="1004"/>
                  </a:lnTo>
                  <a:lnTo>
                    <a:pt x="28180" y="709"/>
                  </a:lnTo>
                  <a:lnTo>
                    <a:pt x="27088" y="443"/>
                  </a:lnTo>
                  <a:lnTo>
                    <a:pt x="25967" y="266"/>
                  </a:lnTo>
                  <a:lnTo>
                    <a:pt x="24846" y="119"/>
                  </a:lnTo>
                  <a:lnTo>
                    <a:pt x="23695" y="30"/>
                  </a:lnTo>
                  <a:lnTo>
                    <a:pt x="22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72;p46"/>
            <p:cNvSpPr/>
            <p:nvPr/>
          </p:nvSpPr>
          <p:spPr>
            <a:xfrm flipH="1">
              <a:off x="4091862" y="2905636"/>
              <a:ext cx="265494" cy="265243"/>
            </a:xfrm>
            <a:custGeom>
              <a:avLst/>
              <a:gdLst/>
              <a:ahLst/>
              <a:cxnLst/>
              <a:rect l="l" t="t" r="r" b="b"/>
              <a:pathLst>
                <a:path w="31663" h="31633" extrusionOk="0">
                  <a:moveTo>
                    <a:pt x="15787" y="0"/>
                  </a:moveTo>
                  <a:lnTo>
                    <a:pt x="14961" y="30"/>
                  </a:lnTo>
                  <a:lnTo>
                    <a:pt x="14164" y="89"/>
                  </a:lnTo>
                  <a:lnTo>
                    <a:pt x="13367" y="178"/>
                  </a:lnTo>
                  <a:lnTo>
                    <a:pt x="12600" y="325"/>
                  </a:lnTo>
                  <a:lnTo>
                    <a:pt x="11833" y="502"/>
                  </a:lnTo>
                  <a:lnTo>
                    <a:pt x="11095" y="709"/>
                  </a:lnTo>
                  <a:lnTo>
                    <a:pt x="10358" y="974"/>
                  </a:lnTo>
                  <a:lnTo>
                    <a:pt x="9620" y="1240"/>
                  </a:lnTo>
                  <a:lnTo>
                    <a:pt x="8941" y="1564"/>
                  </a:lnTo>
                  <a:lnTo>
                    <a:pt x="8263" y="1918"/>
                  </a:lnTo>
                  <a:lnTo>
                    <a:pt x="7584" y="2302"/>
                  </a:lnTo>
                  <a:lnTo>
                    <a:pt x="6935" y="2715"/>
                  </a:lnTo>
                  <a:lnTo>
                    <a:pt x="6315" y="3158"/>
                  </a:lnTo>
                  <a:lnTo>
                    <a:pt x="5725" y="3630"/>
                  </a:lnTo>
                  <a:lnTo>
                    <a:pt x="5164" y="4131"/>
                  </a:lnTo>
                  <a:lnTo>
                    <a:pt x="4604" y="4663"/>
                  </a:lnTo>
                  <a:lnTo>
                    <a:pt x="4102" y="5223"/>
                  </a:lnTo>
                  <a:lnTo>
                    <a:pt x="3600" y="5784"/>
                  </a:lnTo>
                  <a:lnTo>
                    <a:pt x="3128" y="6374"/>
                  </a:lnTo>
                  <a:lnTo>
                    <a:pt x="2686" y="6994"/>
                  </a:lnTo>
                  <a:lnTo>
                    <a:pt x="2273" y="7643"/>
                  </a:lnTo>
                  <a:lnTo>
                    <a:pt x="1889" y="8322"/>
                  </a:lnTo>
                  <a:lnTo>
                    <a:pt x="1535" y="9000"/>
                  </a:lnTo>
                  <a:lnTo>
                    <a:pt x="1240" y="9708"/>
                  </a:lnTo>
                  <a:lnTo>
                    <a:pt x="945" y="10417"/>
                  </a:lnTo>
                  <a:lnTo>
                    <a:pt x="709" y="11154"/>
                  </a:lnTo>
                  <a:lnTo>
                    <a:pt x="502" y="11921"/>
                  </a:lnTo>
                  <a:lnTo>
                    <a:pt x="325" y="12689"/>
                  </a:lnTo>
                  <a:lnTo>
                    <a:pt x="178" y="13456"/>
                  </a:lnTo>
                  <a:lnTo>
                    <a:pt x="89" y="14252"/>
                  </a:lnTo>
                  <a:lnTo>
                    <a:pt x="30" y="15049"/>
                  </a:lnTo>
                  <a:lnTo>
                    <a:pt x="1" y="15875"/>
                  </a:lnTo>
                  <a:lnTo>
                    <a:pt x="30" y="16672"/>
                  </a:lnTo>
                  <a:lnTo>
                    <a:pt x="89" y="17469"/>
                  </a:lnTo>
                  <a:lnTo>
                    <a:pt x="207" y="18265"/>
                  </a:lnTo>
                  <a:lnTo>
                    <a:pt x="325" y="19062"/>
                  </a:lnTo>
                  <a:lnTo>
                    <a:pt x="532" y="19829"/>
                  </a:lnTo>
                  <a:lnTo>
                    <a:pt x="738" y="20567"/>
                  </a:lnTo>
                  <a:lnTo>
                    <a:pt x="974" y="21305"/>
                  </a:lnTo>
                  <a:lnTo>
                    <a:pt x="1269" y="22013"/>
                  </a:lnTo>
                  <a:lnTo>
                    <a:pt x="1594" y="22721"/>
                  </a:lnTo>
                  <a:lnTo>
                    <a:pt x="1948" y="23400"/>
                  </a:lnTo>
                  <a:lnTo>
                    <a:pt x="2332" y="24078"/>
                  </a:lnTo>
                  <a:lnTo>
                    <a:pt x="2745" y="24698"/>
                  </a:lnTo>
                  <a:lnTo>
                    <a:pt x="3187" y="25318"/>
                  </a:lnTo>
                  <a:lnTo>
                    <a:pt x="3659" y="25908"/>
                  </a:lnTo>
                  <a:lnTo>
                    <a:pt x="4161" y="26498"/>
                  </a:lnTo>
                  <a:lnTo>
                    <a:pt x="4663" y="27029"/>
                  </a:lnTo>
                  <a:lnTo>
                    <a:pt x="5223" y="27560"/>
                  </a:lnTo>
                  <a:lnTo>
                    <a:pt x="5814" y="28062"/>
                  </a:lnTo>
                  <a:lnTo>
                    <a:pt x="6404" y="28534"/>
                  </a:lnTo>
                  <a:lnTo>
                    <a:pt x="7023" y="28977"/>
                  </a:lnTo>
                  <a:lnTo>
                    <a:pt x="7673" y="29390"/>
                  </a:lnTo>
                  <a:lnTo>
                    <a:pt x="8322" y="29744"/>
                  </a:lnTo>
                  <a:lnTo>
                    <a:pt x="9000" y="30098"/>
                  </a:lnTo>
                  <a:lnTo>
                    <a:pt x="9709" y="30422"/>
                  </a:lnTo>
                  <a:lnTo>
                    <a:pt x="10446" y="30688"/>
                  </a:lnTo>
                  <a:lnTo>
                    <a:pt x="11184" y="30954"/>
                  </a:lnTo>
                  <a:lnTo>
                    <a:pt x="11922" y="31160"/>
                  </a:lnTo>
                  <a:lnTo>
                    <a:pt x="12689" y="31337"/>
                  </a:lnTo>
                  <a:lnTo>
                    <a:pt x="13456" y="31455"/>
                  </a:lnTo>
                  <a:lnTo>
                    <a:pt x="14253" y="31573"/>
                  </a:lnTo>
                  <a:lnTo>
                    <a:pt x="15079" y="31632"/>
                  </a:lnTo>
                  <a:lnTo>
                    <a:pt x="16702" y="31632"/>
                  </a:lnTo>
                  <a:lnTo>
                    <a:pt x="17498" y="31573"/>
                  </a:lnTo>
                  <a:lnTo>
                    <a:pt x="18295" y="31455"/>
                  </a:lnTo>
                  <a:lnTo>
                    <a:pt x="19062" y="31308"/>
                  </a:lnTo>
                  <a:lnTo>
                    <a:pt x="19830" y="31131"/>
                  </a:lnTo>
                  <a:lnTo>
                    <a:pt x="20597" y="30924"/>
                  </a:lnTo>
                  <a:lnTo>
                    <a:pt x="21334" y="30659"/>
                  </a:lnTo>
                  <a:lnTo>
                    <a:pt x="22043" y="30393"/>
                  </a:lnTo>
                  <a:lnTo>
                    <a:pt x="22751" y="30068"/>
                  </a:lnTo>
                  <a:lnTo>
                    <a:pt x="23429" y="29714"/>
                  </a:lnTo>
                  <a:lnTo>
                    <a:pt x="24079" y="29331"/>
                  </a:lnTo>
                  <a:lnTo>
                    <a:pt x="24728" y="28918"/>
                  </a:lnTo>
                  <a:lnTo>
                    <a:pt x="25347" y="28475"/>
                  </a:lnTo>
                  <a:lnTo>
                    <a:pt x="25938" y="28003"/>
                  </a:lnTo>
                  <a:lnTo>
                    <a:pt x="26498" y="27501"/>
                  </a:lnTo>
                  <a:lnTo>
                    <a:pt x="27059" y="26970"/>
                  </a:lnTo>
                  <a:lnTo>
                    <a:pt x="27590" y="26439"/>
                  </a:lnTo>
                  <a:lnTo>
                    <a:pt x="28092" y="25849"/>
                  </a:lnTo>
                  <a:lnTo>
                    <a:pt x="28534" y="25259"/>
                  </a:lnTo>
                  <a:lnTo>
                    <a:pt x="28977" y="24639"/>
                  </a:lnTo>
                  <a:lnTo>
                    <a:pt x="29390" y="23990"/>
                  </a:lnTo>
                  <a:lnTo>
                    <a:pt x="29774" y="23311"/>
                  </a:lnTo>
                  <a:lnTo>
                    <a:pt x="30128" y="22633"/>
                  </a:lnTo>
                  <a:lnTo>
                    <a:pt x="30423" y="21924"/>
                  </a:lnTo>
                  <a:lnTo>
                    <a:pt x="30718" y="21216"/>
                  </a:lnTo>
                  <a:lnTo>
                    <a:pt x="30954" y="20479"/>
                  </a:lnTo>
                  <a:lnTo>
                    <a:pt x="31160" y="19741"/>
                  </a:lnTo>
                  <a:lnTo>
                    <a:pt x="31337" y="18974"/>
                  </a:lnTo>
                  <a:lnTo>
                    <a:pt x="31485" y="18177"/>
                  </a:lnTo>
                  <a:lnTo>
                    <a:pt x="31574" y="17380"/>
                  </a:lnTo>
                  <a:lnTo>
                    <a:pt x="31633" y="16584"/>
                  </a:lnTo>
                  <a:lnTo>
                    <a:pt x="31662" y="15787"/>
                  </a:lnTo>
                  <a:lnTo>
                    <a:pt x="31633" y="14961"/>
                  </a:lnTo>
                  <a:lnTo>
                    <a:pt x="31574" y="14164"/>
                  </a:lnTo>
                  <a:lnTo>
                    <a:pt x="31485" y="13367"/>
                  </a:lnTo>
                  <a:lnTo>
                    <a:pt x="31337" y="12571"/>
                  </a:lnTo>
                  <a:lnTo>
                    <a:pt x="31160" y="11833"/>
                  </a:lnTo>
                  <a:lnTo>
                    <a:pt x="30924" y="11066"/>
                  </a:lnTo>
                  <a:lnTo>
                    <a:pt x="30688" y="10328"/>
                  </a:lnTo>
                  <a:lnTo>
                    <a:pt x="30393" y="9620"/>
                  </a:lnTo>
                  <a:lnTo>
                    <a:pt x="30069" y="8912"/>
                  </a:lnTo>
                  <a:lnTo>
                    <a:pt x="29744" y="8233"/>
                  </a:lnTo>
                  <a:lnTo>
                    <a:pt x="29360" y="7584"/>
                  </a:lnTo>
                  <a:lnTo>
                    <a:pt x="28947" y="6935"/>
                  </a:lnTo>
                  <a:lnTo>
                    <a:pt x="28505" y="6315"/>
                  </a:lnTo>
                  <a:lnTo>
                    <a:pt x="28033" y="5725"/>
                  </a:lnTo>
                  <a:lnTo>
                    <a:pt x="27531" y="5135"/>
                  </a:lnTo>
                  <a:lnTo>
                    <a:pt x="27000" y="4604"/>
                  </a:lnTo>
                  <a:lnTo>
                    <a:pt x="26439" y="4072"/>
                  </a:lnTo>
                  <a:lnTo>
                    <a:pt x="25879" y="3571"/>
                  </a:lnTo>
                  <a:lnTo>
                    <a:pt x="25259" y="3099"/>
                  </a:lnTo>
                  <a:lnTo>
                    <a:pt x="24639" y="2656"/>
                  </a:lnTo>
                  <a:lnTo>
                    <a:pt x="23990" y="2273"/>
                  </a:lnTo>
                  <a:lnTo>
                    <a:pt x="23341" y="1889"/>
                  </a:lnTo>
                  <a:lnTo>
                    <a:pt x="22662" y="1535"/>
                  </a:lnTo>
                  <a:lnTo>
                    <a:pt x="21954" y="1210"/>
                  </a:lnTo>
                  <a:lnTo>
                    <a:pt x="21246" y="945"/>
                  </a:lnTo>
                  <a:lnTo>
                    <a:pt x="20508" y="679"/>
                  </a:lnTo>
                  <a:lnTo>
                    <a:pt x="19741" y="473"/>
                  </a:lnTo>
                  <a:lnTo>
                    <a:pt x="18974" y="296"/>
                  </a:lnTo>
                  <a:lnTo>
                    <a:pt x="18207" y="178"/>
                  </a:lnTo>
                  <a:lnTo>
                    <a:pt x="17410" y="59"/>
                  </a:lnTo>
                  <a:lnTo>
                    <a:pt x="166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73;p46"/>
            <p:cNvSpPr/>
            <p:nvPr/>
          </p:nvSpPr>
          <p:spPr>
            <a:xfrm flipH="1">
              <a:off x="4108196" y="2921961"/>
              <a:ext cx="232583" cy="232583"/>
            </a:xfrm>
            <a:custGeom>
              <a:avLst/>
              <a:gdLst/>
              <a:ahLst/>
              <a:cxnLst/>
              <a:rect l="l" t="t" r="r" b="b"/>
              <a:pathLst>
                <a:path w="27738" h="27738" extrusionOk="0">
                  <a:moveTo>
                    <a:pt x="13810" y="1"/>
                  </a:moveTo>
                  <a:lnTo>
                    <a:pt x="13102" y="30"/>
                  </a:lnTo>
                  <a:lnTo>
                    <a:pt x="12394" y="89"/>
                  </a:lnTo>
                  <a:lnTo>
                    <a:pt x="11715" y="178"/>
                  </a:lnTo>
                  <a:lnTo>
                    <a:pt x="11036" y="296"/>
                  </a:lnTo>
                  <a:lnTo>
                    <a:pt x="10358" y="444"/>
                  </a:lnTo>
                  <a:lnTo>
                    <a:pt x="9709" y="650"/>
                  </a:lnTo>
                  <a:lnTo>
                    <a:pt x="9059" y="857"/>
                  </a:lnTo>
                  <a:lnTo>
                    <a:pt x="8410" y="1122"/>
                  </a:lnTo>
                  <a:lnTo>
                    <a:pt x="7820" y="1388"/>
                  </a:lnTo>
                  <a:lnTo>
                    <a:pt x="7200" y="1712"/>
                  </a:lnTo>
                  <a:lnTo>
                    <a:pt x="6640" y="2037"/>
                  </a:lnTo>
                  <a:lnTo>
                    <a:pt x="6079" y="2391"/>
                  </a:lnTo>
                  <a:lnTo>
                    <a:pt x="5518" y="2775"/>
                  </a:lnTo>
                  <a:lnTo>
                    <a:pt x="5017" y="3188"/>
                  </a:lnTo>
                  <a:lnTo>
                    <a:pt x="4515" y="3630"/>
                  </a:lnTo>
                  <a:lnTo>
                    <a:pt x="4014" y="4102"/>
                  </a:lnTo>
                  <a:lnTo>
                    <a:pt x="3571" y="4575"/>
                  </a:lnTo>
                  <a:lnTo>
                    <a:pt x="3128" y="5076"/>
                  </a:lnTo>
                  <a:lnTo>
                    <a:pt x="2715" y="5607"/>
                  </a:lnTo>
                  <a:lnTo>
                    <a:pt x="2332" y="6168"/>
                  </a:lnTo>
                  <a:lnTo>
                    <a:pt x="1978" y="6729"/>
                  </a:lnTo>
                  <a:lnTo>
                    <a:pt x="1653" y="7289"/>
                  </a:lnTo>
                  <a:lnTo>
                    <a:pt x="1358" y="7909"/>
                  </a:lnTo>
                  <a:lnTo>
                    <a:pt x="1063" y="8499"/>
                  </a:lnTo>
                  <a:lnTo>
                    <a:pt x="827" y="9148"/>
                  </a:lnTo>
                  <a:lnTo>
                    <a:pt x="620" y="9797"/>
                  </a:lnTo>
                  <a:lnTo>
                    <a:pt x="414" y="10447"/>
                  </a:lnTo>
                  <a:lnTo>
                    <a:pt x="266" y="11125"/>
                  </a:lnTo>
                  <a:lnTo>
                    <a:pt x="148" y="11804"/>
                  </a:lnTo>
                  <a:lnTo>
                    <a:pt x="60" y="12483"/>
                  </a:lnTo>
                  <a:lnTo>
                    <a:pt x="1" y="13191"/>
                  </a:lnTo>
                  <a:lnTo>
                    <a:pt x="1" y="13899"/>
                  </a:lnTo>
                  <a:lnTo>
                    <a:pt x="1" y="14637"/>
                  </a:lnTo>
                  <a:lnTo>
                    <a:pt x="60" y="15315"/>
                  </a:lnTo>
                  <a:lnTo>
                    <a:pt x="148" y="16023"/>
                  </a:lnTo>
                  <a:lnTo>
                    <a:pt x="296" y="16702"/>
                  </a:lnTo>
                  <a:lnTo>
                    <a:pt x="443" y="17381"/>
                  </a:lnTo>
                  <a:lnTo>
                    <a:pt x="620" y="18030"/>
                  </a:lnTo>
                  <a:lnTo>
                    <a:pt x="856" y="18679"/>
                  </a:lnTo>
                  <a:lnTo>
                    <a:pt x="1092" y="19299"/>
                  </a:lnTo>
                  <a:lnTo>
                    <a:pt x="1387" y="19918"/>
                  </a:lnTo>
                  <a:lnTo>
                    <a:pt x="1682" y="20509"/>
                  </a:lnTo>
                  <a:lnTo>
                    <a:pt x="2037" y="21099"/>
                  </a:lnTo>
                  <a:lnTo>
                    <a:pt x="2391" y="21659"/>
                  </a:lnTo>
                  <a:lnTo>
                    <a:pt x="2774" y="22190"/>
                  </a:lnTo>
                  <a:lnTo>
                    <a:pt x="3187" y="22722"/>
                  </a:lnTo>
                  <a:lnTo>
                    <a:pt x="3630" y="23223"/>
                  </a:lnTo>
                  <a:lnTo>
                    <a:pt x="4073" y="23695"/>
                  </a:lnTo>
                  <a:lnTo>
                    <a:pt x="4574" y="24167"/>
                  </a:lnTo>
                  <a:lnTo>
                    <a:pt x="5076" y="24610"/>
                  </a:lnTo>
                  <a:lnTo>
                    <a:pt x="5607" y="24994"/>
                  </a:lnTo>
                  <a:lnTo>
                    <a:pt x="6138" y="25377"/>
                  </a:lnTo>
                  <a:lnTo>
                    <a:pt x="6699" y="25761"/>
                  </a:lnTo>
                  <a:lnTo>
                    <a:pt x="7289" y="26085"/>
                  </a:lnTo>
                  <a:lnTo>
                    <a:pt x="7879" y="26380"/>
                  </a:lnTo>
                  <a:lnTo>
                    <a:pt x="8499" y="26676"/>
                  </a:lnTo>
                  <a:lnTo>
                    <a:pt x="9118" y="26912"/>
                  </a:lnTo>
                  <a:lnTo>
                    <a:pt x="9768" y="27118"/>
                  </a:lnTo>
                  <a:lnTo>
                    <a:pt x="10446" y="27295"/>
                  </a:lnTo>
                  <a:lnTo>
                    <a:pt x="11095" y="27472"/>
                  </a:lnTo>
                  <a:lnTo>
                    <a:pt x="11774" y="27590"/>
                  </a:lnTo>
                  <a:lnTo>
                    <a:pt x="12482" y="27679"/>
                  </a:lnTo>
                  <a:lnTo>
                    <a:pt x="13190" y="27708"/>
                  </a:lnTo>
                  <a:lnTo>
                    <a:pt x="13899" y="27738"/>
                  </a:lnTo>
                  <a:lnTo>
                    <a:pt x="14607" y="27708"/>
                  </a:lnTo>
                  <a:lnTo>
                    <a:pt x="15315" y="27649"/>
                  </a:lnTo>
                  <a:lnTo>
                    <a:pt x="16023" y="27561"/>
                  </a:lnTo>
                  <a:lnTo>
                    <a:pt x="16702" y="27443"/>
                  </a:lnTo>
                  <a:lnTo>
                    <a:pt x="17351" y="27295"/>
                  </a:lnTo>
                  <a:lnTo>
                    <a:pt x="18030" y="27089"/>
                  </a:lnTo>
                  <a:lnTo>
                    <a:pt x="18649" y="26882"/>
                  </a:lnTo>
                  <a:lnTo>
                    <a:pt x="19298" y="26617"/>
                  </a:lnTo>
                  <a:lnTo>
                    <a:pt x="19918" y="26351"/>
                  </a:lnTo>
                  <a:lnTo>
                    <a:pt x="20508" y="26056"/>
                  </a:lnTo>
                  <a:lnTo>
                    <a:pt x="21069" y="25702"/>
                  </a:lnTo>
                  <a:lnTo>
                    <a:pt x="21630" y="25348"/>
                  </a:lnTo>
                  <a:lnTo>
                    <a:pt x="22190" y="24964"/>
                  </a:lnTo>
                  <a:lnTo>
                    <a:pt x="22721" y="24551"/>
                  </a:lnTo>
                  <a:lnTo>
                    <a:pt x="23223" y="24108"/>
                  </a:lnTo>
                  <a:lnTo>
                    <a:pt x="23695" y="23636"/>
                  </a:lnTo>
                  <a:lnTo>
                    <a:pt x="24138" y="23164"/>
                  </a:lnTo>
                  <a:lnTo>
                    <a:pt x="24580" y="22663"/>
                  </a:lnTo>
                  <a:lnTo>
                    <a:pt x="24993" y="22131"/>
                  </a:lnTo>
                  <a:lnTo>
                    <a:pt x="25377" y="21600"/>
                  </a:lnTo>
                  <a:lnTo>
                    <a:pt x="25731" y="21040"/>
                  </a:lnTo>
                  <a:lnTo>
                    <a:pt x="26056" y="20450"/>
                  </a:lnTo>
                  <a:lnTo>
                    <a:pt x="26380" y="19859"/>
                  </a:lnTo>
                  <a:lnTo>
                    <a:pt x="26646" y="19240"/>
                  </a:lnTo>
                  <a:lnTo>
                    <a:pt x="26882" y="18591"/>
                  </a:lnTo>
                  <a:lnTo>
                    <a:pt x="27118" y="17971"/>
                  </a:lnTo>
                  <a:lnTo>
                    <a:pt x="27295" y="17292"/>
                  </a:lnTo>
                  <a:lnTo>
                    <a:pt x="27442" y="16614"/>
                  </a:lnTo>
                  <a:lnTo>
                    <a:pt x="27561" y="15935"/>
                  </a:lnTo>
                  <a:lnTo>
                    <a:pt x="27649" y="15256"/>
                  </a:lnTo>
                  <a:lnTo>
                    <a:pt x="27708" y="14548"/>
                  </a:lnTo>
                  <a:lnTo>
                    <a:pt x="27738" y="13840"/>
                  </a:lnTo>
                  <a:lnTo>
                    <a:pt x="27708" y="13132"/>
                  </a:lnTo>
                  <a:lnTo>
                    <a:pt x="27649" y="12424"/>
                  </a:lnTo>
                  <a:lnTo>
                    <a:pt x="27561" y="11715"/>
                  </a:lnTo>
                  <a:lnTo>
                    <a:pt x="27442" y="11037"/>
                  </a:lnTo>
                  <a:lnTo>
                    <a:pt x="27265" y="10358"/>
                  </a:lnTo>
                  <a:lnTo>
                    <a:pt x="27088" y="9709"/>
                  </a:lnTo>
                  <a:lnTo>
                    <a:pt x="26882" y="9060"/>
                  </a:lnTo>
                  <a:lnTo>
                    <a:pt x="26616" y="8440"/>
                  </a:lnTo>
                  <a:lnTo>
                    <a:pt x="26351" y="7820"/>
                  </a:lnTo>
                  <a:lnTo>
                    <a:pt x="26026" y="7230"/>
                  </a:lnTo>
                  <a:lnTo>
                    <a:pt x="25702" y="6640"/>
                  </a:lnTo>
                  <a:lnTo>
                    <a:pt x="25347" y="6079"/>
                  </a:lnTo>
                  <a:lnTo>
                    <a:pt x="24934" y="5548"/>
                  </a:lnTo>
                  <a:lnTo>
                    <a:pt x="24521" y="5017"/>
                  </a:lnTo>
                  <a:lnTo>
                    <a:pt x="24108" y="4516"/>
                  </a:lnTo>
                  <a:lnTo>
                    <a:pt x="23636" y="4043"/>
                  </a:lnTo>
                  <a:lnTo>
                    <a:pt x="23164" y="3571"/>
                  </a:lnTo>
                  <a:lnTo>
                    <a:pt x="22633" y="3158"/>
                  </a:lnTo>
                  <a:lnTo>
                    <a:pt x="22131" y="2745"/>
                  </a:lnTo>
                  <a:lnTo>
                    <a:pt x="21571" y="2362"/>
                  </a:lnTo>
                  <a:lnTo>
                    <a:pt x="21010" y="2007"/>
                  </a:lnTo>
                  <a:lnTo>
                    <a:pt x="20420" y="1653"/>
                  </a:lnTo>
                  <a:lnTo>
                    <a:pt x="19830" y="1358"/>
                  </a:lnTo>
                  <a:lnTo>
                    <a:pt x="19210" y="1093"/>
                  </a:lnTo>
                  <a:lnTo>
                    <a:pt x="18590" y="827"/>
                  </a:lnTo>
                  <a:lnTo>
                    <a:pt x="17941" y="621"/>
                  </a:lnTo>
                  <a:lnTo>
                    <a:pt x="17292" y="444"/>
                  </a:lnTo>
                  <a:lnTo>
                    <a:pt x="16613" y="296"/>
                  </a:lnTo>
                  <a:lnTo>
                    <a:pt x="15935" y="148"/>
                  </a:lnTo>
                  <a:lnTo>
                    <a:pt x="15226" y="89"/>
                  </a:lnTo>
                  <a:lnTo>
                    <a:pt x="14518" y="30"/>
                  </a:lnTo>
                  <a:lnTo>
                    <a:pt x="1381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74;p46"/>
            <p:cNvSpPr/>
            <p:nvPr/>
          </p:nvSpPr>
          <p:spPr>
            <a:xfrm flipH="1">
              <a:off x="4120321" y="2933843"/>
              <a:ext cx="208585" cy="208828"/>
            </a:xfrm>
            <a:custGeom>
              <a:avLst/>
              <a:gdLst/>
              <a:ahLst/>
              <a:cxnLst/>
              <a:rect l="l" t="t" r="r" b="b"/>
              <a:pathLst>
                <a:path w="24876" h="24905" extrusionOk="0">
                  <a:moveTo>
                    <a:pt x="12394" y="0"/>
                  </a:moveTo>
                  <a:lnTo>
                    <a:pt x="11774" y="30"/>
                  </a:lnTo>
                  <a:lnTo>
                    <a:pt x="11125" y="89"/>
                  </a:lnTo>
                  <a:lnTo>
                    <a:pt x="10506" y="148"/>
                  </a:lnTo>
                  <a:lnTo>
                    <a:pt x="9886" y="266"/>
                  </a:lnTo>
                  <a:lnTo>
                    <a:pt x="9296" y="413"/>
                  </a:lnTo>
                  <a:lnTo>
                    <a:pt x="8706" y="590"/>
                  </a:lnTo>
                  <a:lnTo>
                    <a:pt x="8115" y="767"/>
                  </a:lnTo>
                  <a:lnTo>
                    <a:pt x="7555" y="1004"/>
                  </a:lnTo>
                  <a:lnTo>
                    <a:pt x="7024" y="1240"/>
                  </a:lnTo>
                  <a:lnTo>
                    <a:pt x="6493" y="1535"/>
                  </a:lnTo>
                  <a:lnTo>
                    <a:pt x="5961" y="1830"/>
                  </a:lnTo>
                  <a:lnTo>
                    <a:pt x="5460" y="2154"/>
                  </a:lnTo>
                  <a:lnTo>
                    <a:pt x="4958" y="2508"/>
                  </a:lnTo>
                  <a:lnTo>
                    <a:pt x="4486" y="2863"/>
                  </a:lnTo>
                  <a:lnTo>
                    <a:pt x="4043" y="3276"/>
                  </a:lnTo>
                  <a:lnTo>
                    <a:pt x="3630" y="3689"/>
                  </a:lnTo>
                  <a:lnTo>
                    <a:pt x="3217" y="4102"/>
                  </a:lnTo>
                  <a:lnTo>
                    <a:pt x="2804" y="4574"/>
                  </a:lnTo>
                  <a:lnTo>
                    <a:pt x="2450" y="5046"/>
                  </a:lnTo>
                  <a:lnTo>
                    <a:pt x="2096" y="5518"/>
                  </a:lnTo>
                  <a:lnTo>
                    <a:pt x="1771" y="6020"/>
                  </a:lnTo>
                  <a:lnTo>
                    <a:pt x="1476" y="6551"/>
                  </a:lnTo>
                  <a:lnTo>
                    <a:pt x="1211" y="7082"/>
                  </a:lnTo>
                  <a:lnTo>
                    <a:pt x="975" y="7643"/>
                  </a:lnTo>
                  <a:lnTo>
                    <a:pt x="739" y="8203"/>
                  </a:lnTo>
                  <a:lnTo>
                    <a:pt x="532" y="8793"/>
                  </a:lnTo>
                  <a:lnTo>
                    <a:pt x="385" y="9384"/>
                  </a:lnTo>
                  <a:lnTo>
                    <a:pt x="237" y="9974"/>
                  </a:lnTo>
                  <a:lnTo>
                    <a:pt x="148" y="10593"/>
                  </a:lnTo>
                  <a:lnTo>
                    <a:pt x="60" y="11213"/>
                  </a:lnTo>
                  <a:lnTo>
                    <a:pt x="1" y="11862"/>
                  </a:lnTo>
                  <a:lnTo>
                    <a:pt x="1" y="12482"/>
                  </a:lnTo>
                  <a:lnTo>
                    <a:pt x="30" y="13131"/>
                  </a:lnTo>
                  <a:lnTo>
                    <a:pt x="60" y="13751"/>
                  </a:lnTo>
                  <a:lnTo>
                    <a:pt x="148" y="14400"/>
                  </a:lnTo>
                  <a:lnTo>
                    <a:pt x="266" y="14990"/>
                  </a:lnTo>
                  <a:lnTo>
                    <a:pt x="385" y="15610"/>
                  </a:lnTo>
                  <a:lnTo>
                    <a:pt x="562" y="16200"/>
                  </a:lnTo>
                  <a:lnTo>
                    <a:pt x="768" y="16760"/>
                  </a:lnTo>
                  <a:lnTo>
                    <a:pt x="1004" y="17321"/>
                  </a:lnTo>
                  <a:lnTo>
                    <a:pt x="1240" y="17882"/>
                  </a:lnTo>
                  <a:lnTo>
                    <a:pt x="1506" y="18413"/>
                  </a:lnTo>
                  <a:lnTo>
                    <a:pt x="1830" y="18944"/>
                  </a:lnTo>
                  <a:lnTo>
                    <a:pt x="2155" y="19446"/>
                  </a:lnTo>
                  <a:lnTo>
                    <a:pt x="2480" y="19918"/>
                  </a:lnTo>
                  <a:lnTo>
                    <a:pt x="2863" y="20390"/>
                  </a:lnTo>
                  <a:lnTo>
                    <a:pt x="3247" y="20862"/>
                  </a:lnTo>
                  <a:lnTo>
                    <a:pt x="3660" y="21275"/>
                  </a:lnTo>
                  <a:lnTo>
                    <a:pt x="4102" y="21688"/>
                  </a:lnTo>
                  <a:lnTo>
                    <a:pt x="4545" y="22072"/>
                  </a:lnTo>
                  <a:lnTo>
                    <a:pt x="5017" y="22455"/>
                  </a:lnTo>
                  <a:lnTo>
                    <a:pt x="5519" y="22780"/>
                  </a:lnTo>
                  <a:lnTo>
                    <a:pt x="6020" y="23105"/>
                  </a:lnTo>
                  <a:lnTo>
                    <a:pt x="6552" y="23429"/>
                  </a:lnTo>
                  <a:lnTo>
                    <a:pt x="7083" y="23695"/>
                  </a:lnTo>
                  <a:lnTo>
                    <a:pt x="7643" y="23931"/>
                  </a:lnTo>
                  <a:lnTo>
                    <a:pt x="8204" y="24167"/>
                  </a:lnTo>
                  <a:lnTo>
                    <a:pt x="8765" y="24344"/>
                  </a:lnTo>
                  <a:lnTo>
                    <a:pt x="9355" y="24521"/>
                  </a:lnTo>
                  <a:lnTo>
                    <a:pt x="9974" y="24668"/>
                  </a:lnTo>
                  <a:lnTo>
                    <a:pt x="10594" y="24757"/>
                  </a:lnTo>
                  <a:lnTo>
                    <a:pt x="11214" y="24845"/>
                  </a:lnTo>
                  <a:lnTo>
                    <a:pt x="11833" y="24875"/>
                  </a:lnTo>
                  <a:lnTo>
                    <a:pt x="12483" y="24904"/>
                  </a:lnTo>
                  <a:lnTo>
                    <a:pt x="13132" y="24875"/>
                  </a:lnTo>
                  <a:lnTo>
                    <a:pt x="13751" y="24845"/>
                  </a:lnTo>
                  <a:lnTo>
                    <a:pt x="14371" y="24757"/>
                  </a:lnTo>
                  <a:lnTo>
                    <a:pt x="14991" y="24639"/>
                  </a:lnTo>
                  <a:lnTo>
                    <a:pt x="15581" y="24491"/>
                  </a:lnTo>
                  <a:lnTo>
                    <a:pt x="16171" y="24344"/>
                  </a:lnTo>
                  <a:lnTo>
                    <a:pt x="16761" y="24137"/>
                  </a:lnTo>
                  <a:lnTo>
                    <a:pt x="17322" y="23901"/>
                  </a:lnTo>
                  <a:lnTo>
                    <a:pt x="17882" y="23665"/>
                  </a:lnTo>
                  <a:lnTo>
                    <a:pt x="18414" y="23370"/>
                  </a:lnTo>
                  <a:lnTo>
                    <a:pt x="18915" y="23075"/>
                  </a:lnTo>
                  <a:lnTo>
                    <a:pt x="19417" y="22750"/>
                  </a:lnTo>
                  <a:lnTo>
                    <a:pt x="19918" y="22396"/>
                  </a:lnTo>
                  <a:lnTo>
                    <a:pt x="20391" y="22042"/>
                  </a:lnTo>
                  <a:lnTo>
                    <a:pt x="20833" y="21629"/>
                  </a:lnTo>
                  <a:lnTo>
                    <a:pt x="21276" y="21216"/>
                  </a:lnTo>
                  <a:lnTo>
                    <a:pt x="21689" y="20803"/>
                  </a:lnTo>
                  <a:lnTo>
                    <a:pt x="22072" y="20331"/>
                  </a:lnTo>
                  <a:lnTo>
                    <a:pt x="22427" y="19859"/>
                  </a:lnTo>
                  <a:lnTo>
                    <a:pt x="22781" y="19387"/>
                  </a:lnTo>
                  <a:lnTo>
                    <a:pt x="23105" y="18885"/>
                  </a:lnTo>
                  <a:lnTo>
                    <a:pt x="23400" y="18354"/>
                  </a:lnTo>
                  <a:lnTo>
                    <a:pt x="23666" y="17823"/>
                  </a:lnTo>
                  <a:lnTo>
                    <a:pt x="23931" y="17262"/>
                  </a:lnTo>
                  <a:lnTo>
                    <a:pt x="24138" y="16701"/>
                  </a:lnTo>
                  <a:lnTo>
                    <a:pt x="24345" y="16111"/>
                  </a:lnTo>
                  <a:lnTo>
                    <a:pt x="24492" y="15521"/>
                  </a:lnTo>
                  <a:lnTo>
                    <a:pt x="24640" y="14931"/>
                  </a:lnTo>
                  <a:lnTo>
                    <a:pt x="24758" y="14311"/>
                  </a:lnTo>
                  <a:lnTo>
                    <a:pt x="24817" y="13692"/>
                  </a:lnTo>
                  <a:lnTo>
                    <a:pt x="24876" y="13072"/>
                  </a:lnTo>
                  <a:lnTo>
                    <a:pt x="24876" y="12423"/>
                  </a:lnTo>
                  <a:lnTo>
                    <a:pt x="24876" y="11774"/>
                  </a:lnTo>
                  <a:lnTo>
                    <a:pt x="24817" y="11154"/>
                  </a:lnTo>
                  <a:lnTo>
                    <a:pt x="24728" y="10534"/>
                  </a:lnTo>
                  <a:lnTo>
                    <a:pt x="24640" y="9915"/>
                  </a:lnTo>
                  <a:lnTo>
                    <a:pt x="24492" y="9295"/>
                  </a:lnTo>
                  <a:lnTo>
                    <a:pt x="24315" y="8705"/>
                  </a:lnTo>
                  <a:lnTo>
                    <a:pt x="24109" y="8144"/>
                  </a:lnTo>
                  <a:lnTo>
                    <a:pt x="23902" y="7584"/>
                  </a:lnTo>
                  <a:lnTo>
                    <a:pt x="23636" y="7023"/>
                  </a:lnTo>
                  <a:lnTo>
                    <a:pt x="23371" y="6492"/>
                  </a:lnTo>
                  <a:lnTo>
                    <a:pt x="23076" y="5961"/>
                  </a:lnTo>
                  <a:lnTo>
                    <a:pt x="22751" y="5459"/>
                  </a:lnTo>
                  <a:lnTo>
                    <a:pt x="22397" y="4987"/>
                  </a:lnTo>
                  <a:lnTo>
                    <a:pt x="22013" y="4515"/>
                  </a:lnTo>
                  <a:lnTo>
                    <a:pt x="21630" y="4072"/>
                  </a:lnTo>
                  <a:lnTo>
                    <a:pt x="21217" y="3630"/>
                  </a:lnTo>
                  <a:lnTo>
                    <a:pt x="20774" y="3217"/>
                  </a:lnTo>
                  <a:lnTo>
                    <a:pt x="20332" y="2833"/>
                  </a:lnTo>
                  <a:lnTo>
                    <a:pt x="19859" y="2449"/>
                  </a:lnTo>
                  <a:lnTo>
                    <a:pt x="19358" y="2125"/>
                  </a:lnTo>
                  <a:lnTo>
                    <a:pt x="18856" y="1800"/>
                  </a:lnTo>
                  <a:lnTo>
                    <a:pt x="18355" y="1505"/>
                  </a:lnTo>
                  <a:lnTo>
                    <a:pt x="17794" y="1210"/>
                  </a:lnTo>
                  <a:lnTo>
                    <a:pt x="17263" y="974"/>
                  </a:lnTo>
                  <a:lnTo>
                    <a:pt x="16702" y="738"/>
                  </a:lnTo>
                  <a:lnTo>
                    <a:pt x="16112" y="561"/>
                  </a:lnTo>
                  <a:lnTo>
                    <a:pt x="15522" y="384"/>
                  </a:lnTo>
                  <a:lnTo>
                    <a:pt x="14902" y="266"/>
                  </a:lnTo>
                  <a:lnTo>
                    <a:pt x="14312" y="148"/>
                  </a:lnTo>
                  <a:lnTo>
                    <a:pt x="13692" y="59"/>
                  </a:lnTo>
                  <a:lnTo>
                    <a:pt x="13043" y="30"/>
                  </a:lnTo>
                  <a:lnTo>
                    <a:pt x="1239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75;p46"/>
            <p:cNvSpPr/>
            <p:nvPr/>
          </p:nvSpPr>
          <p:spPr>
            <a:xfrm flipH="1">
              <a:off x="4091368" y="2905141"/>
              <a:ext cx="266232" cy="266232"/>
            </a:xfrm>
            <a:custGeom>
              <a:avLst/>
              <a:gdLst/>
              <a:ahLst/>
              <a:cxnLst/>
              <a:rect l="l" t="t" r="r" b="b"/>
              <a:pathLst>
                <a:path w="31751" h="31751" extrusionOk="0">
                  <a:moveTo>
                    <a:pt x="15816" y="0"/>
                  </a:moveTo>
                  <a:lnTo>
                    <a:pt x="14990" y="30"/>
                  </a:lnTo>
                  <a:lnTo>
                    <a:pt x="14193" y="89"/>
                  </a:lnTo>
                  <a:lnTo>
                    <a:pt x="13396" y="177"/>
                  </a:lnTo>
                  <a:lnTo>
                    <a:pt x="12629" y="325"/>
                  </a:lnTo>
                  <a:lnTo>
                    <a:pt x="11862" y="502"/>
                  </a:lnTo>
                  <a:lnTo>
                    <a:pt x="11095" y="738"/>
                  </a:lnTo>
                  <a:lnTo>
                    <a:pt x="10357" y="974"/>
                  </a:lnTo>
                  <a:lnTo>
                    <a:pt x="9649" y="1269"/>
                  </a:lnTo>
                  <a:lnTo>
                    <a:pt x="8941" y="1594"/>
                  </a:lnTo>
                  <a:lnTo>
                    <a:pt x="8262" y="1948"/>
                  </a:lnTo>
                  <a:lnTo>
                    <a:pt x="7583" y="2332"/>
                  </a:lnTo>
                  <a:lnTo>
                    <a:pt x="6934" y="2745"/>
                  </a:lnTo>
                  <a:lnTo>
                    <a:pt x="6315" y="3187"/>
                  </a:lnTo>
                  <a:lnTo>
                    <a:pt x="5725" y="3659"/>
                  </a:lnTo>
                  <a:lnTo>
                    <a:pt x="5164" y="4161"/>
                  </a:lnTo>
                  <a:lnTo>
                    <a:pt x="4603" y="4692"/>
                  </a:lnTo>
                  <a:lnTo>
                    <a:pt x="4072" y="5223"/>
                  </a:lnTo>
                  <a:lnTo>
                    <a:pt x="3570" y="5813"/>
                  </a:lnTo>
                  <a:lnTo>
                    <a:pt x="3128" y="6404"/>
                  </a:lnTo>
                  <a:lnTo>
                    <a:pt x="2685" y="7053"/>
                  </a:lnTo>
                  <a:lnTo>
                    <a:pt x="2272" y="7672"/>
                  </a:lnTo>
                  <a:lnTo>
                    <a:pt x="1889" y="8351"/>
                  </a:lnTo>
                  <a:lnTo>
                    <a:pt x="1534" y="9030"/>
                  </a:lnTo>
                  <a:lnTo>
                    <a:pt x="1210" y="9738"/>
                  </a:lnTo>
                  <a:lnTo>
                    <a:pt x="944" y="10476"/>
                  </a:lnTo>
                  <a:lnTo>
                    <a:pt x="679" y="11213"/>
                  </a:lnTo>
                  <a:lnTo>
                    <a:pt x="472" y="11951"/>
                  </a:lnTo>
                  <a:lnTo>
                    <a:pt x="295" y="12718"/>
                  </a:lnTo>
                  <a:lnTo>
                    <a:pt x="177" y="13515"/>
                  </a:lnTo>
                  <a:lnTo>
                    <a:pt x="59" y="14311"/>
                  </a:lnTo>
                  <a:lnTo>
                    <a:pt x="0" y="15108"/>
                  </a:lnTo>
                  <a:lnTo>
                    <a:pt x="0" y="15934"/>
                  </a:lnTo>
                  <a:lnTo>
                    <a:pt x="0" y="16731"/>
                  </a:lnTo>
                  <a:lnTo>
                    <a:pt x="89" y="17557"/>
                  </a:lnTo>
                  <a:lnTo>
                    <a:pt x="177" y="18354"/>
                  </a:lnTo>
                  <a:lnTo>
                    <a:pt x="325" y="19121"/>
                  </a:lnTo>
                  <a:lnTo>
                    <a:pt x="502" y="19888"/>
                  </a:lnTo>
                  <a:lnTo>
                    <a:pt x="708" y="20656"/>
                  </a:lnTo>
                  <a:lnTo>
                    <a:pt x="974" y="21393"/>
                  </a:lnTo>
                  <a:lnTo>
                    <a:pt x="1239" y="22101"/>
                  </a:lnTo>
                  <a:lnTo>
                    <a:pt x="1564" y="22810"/>
                  </a:lnTo>
                  <a:lnTo>
                    <a:pt x="1918" y="23488"/>
                  </a:lnTo>
                  <a:lnTo>
                    <a:pt x="2302" y="24137"/>
                  </a:lnTo>
                  <a:lnTo>
                    <a:pt x="2715" y="24787"/>
                  </a:lnTo>
                  <a:lnTo>
                    <a:pt x="3157" y="25406"/>
                  </a:lnTo>
                  <a:lnTo>
                    <a:pt x="3629" y="26026"/>
                  </a:lnTo>
                  <a:lnTo>
                    <a:pt x="4131" y="26587"/>
                  </a:lnTo>
                  <a:lnTo>
                    <a:pt x="4662" y="27147"/>
                  </a:lnTo>
                  <a:lnTo>
                    <a:pt x="5223" y="27649"/>
                  </a:lnTo>
                  <a:lnTo>
                    <a:pt x="5813" y="28150"/>
                  </a:lnTo>
                  <a:lnTo>
                    <a:pt x="6403" y="28623"/>
                  </a:lnTo>
                  <a:lnTo>
                    <a:pt x="7023" y="29065"/>
                  </a:lnTo>
                  <a:lnTo>
                    <a:pt x="7672" y="29478"/>
                  </a:lnTo>
                  <a:lnTo>
                    <a:pt x="8351" y="29862"/>
                  </a:lnTo>
                  <a:lnTo>
                    <a:pt x="9029" y="30216"/>
                  </a:lnTo>
                  <a:lnTo>
                    <a:pt x="9738" y="30511"/>
                  </a:lnTo>
                  <a:lnTo>
                    <a:pt x="10446" y="30806"/>
                  </a:lnTo>
                  <a:lnTo>
                    <a:pt x="11183" y="31042"/>
                  </a:lnTo>
                  <a:lnTo>
                    <a:pt x="11951" y="31278"/>
                  </a:lnTo>
                  <a:lnTo>
                    <a:pt x="12718" y="31455"/>
                  </a:lnTo>
                  <a:lnTo>
                    <a:pt x="13485" y="31573"/>
                  </a:lnTo>
                  <a:lnTo>
                    <a:pt x="14282" y="31691"/>
                  </a:lnTo>
                  <a:lnTo>
                    <a:pt x="15108" y="31750"/>
                  </a:lnTo>
                  <a:lnTo>
                    <a:pt x="15905" y="31750"/>
                  </a:lnTo>
                  <a:lnTo>
                    <a:pt x="16731" y="31721"/>
                  </a:lnTo>
                  <a:lnTo>
                    <a:pt x="17527" y="31662"/>
                  </a:lnTo>
                  <a:lnTo>
                    <a:pt x="18324" y="31573"/>
                  </a:lnTo>
                  <a:lnTo>
                    <a:pt x="19121" y="31426"/>
                  </a:lnTo>
                  <a:lnTo>
                    <a:pt x="19888" y="31249"/>
                  </a:lnTo>
                  <a:lnTo>
                    <a:pt x="20626" y="31013"/>
                  </a:lnTo>
                  <a:lnTo>
                    <a:pt x="21363" y="30777"/>
                  </a:lnTo>
                  <a:lnTo>
                    <a:pt x="22101" y="30481"/>
                  </a:lnTo>
                  <a:lnTo>
                    <a:pt x="22780" y="30157"/>
                  </a:lnTo>
                  <a:lnTo>
                    <a:pt x="23488" y="29803"/>
                  </a:lnTo>
                  <a:lnTo>
                    <a:pt x="24137" y="29419"/>
                  </a:lnTo>
                  <a:lnTo>
                    <a:pt x="24786" y="29006"/>
                  </a:lnTo>
                  <a:lnTo>
                    <a:pt x="25406" y="28564"/>
                  </a:lnTo>
                  <a:lnTo>
                    <a:pt x="25996" y="28091"/>
                  </a:lnTo>
                  <a:lnTo>
                    <a:pt x="26586" y="27590"/>
                  </a:lnTo>
                  <a:lnTo>
                    <a:pt x="27117" y="27059"/>
                  </a:lnTo>
                  <a:lnTo>
                    <a:pt x="27649" y="26528"/>
                  </a:lnTo>
                  <a:lnTo>
                    <a:pt x="28150" y="25937"/>
                  </a:lnTo>
                  <a:lnTo>
                    <a:pt x="28622" y="25347"/>
                  </a:lnTo>
                  <a:lnTo>
                    <a:pt x="29065" y="24728"/>
                  </a:lnTo>
                  <a:lnTo>
                    <a:pt x="29478" y="24078"/>
                  </a:lnTo>
                  <a:lnTo>
                    <a:pt x="29862" y="23400"/>
                  </a:lnTo>
                  <a:lnTo>
                    <a:pt x="30186" y="22721"/>
                  </a:lnTo>
                  <a:lnTo>
                    <a:pt x="30511" y="22013"/>
                  </a:lnTo>
                  <a:lnTo>
                    <a:pt x="30806" y="21305"/>
                  </a:lnTo>
                  <a:lnTo>
                    <a:pt x="31042" y="20567"/>
                  </a:lnTo>
                  <a:lnTo>
                    <a:pt x="31248" y="19800"/>
                  </a:lnTo>
                  <a:lnTo>
                    <a:pt x="31425" y="19033"/>
                  </a:lnTo>
                  <a:lnTo>
                    <a:pt x="31573" y="18236"/>
                  </a:lnTo>
                  <a:lnTo>
                    <a:pt x="31662" y="17469"/>
                  </a:lnTo>
                  <a:lnTo>
                    <a:pt x="31721" y="16643"/>
                  </a:lnTo>
                  <a:lnTo>
                    <a:pt x="31750" y="15846"/>
                  </a:lnTo>
                  <a:lnTo>
                    <a:pt x="31721" y="15020"/>
                  </a:lnTo>
                  <a:lnTo>
                    <a:pt x="31662" y="14223"/>
                  </a:lnTo>
                  <a:lnTo>
                    <a:pt x="31544" y="13426"/>
                  </a:lnTo>
                  <a:lnTo>
                    <a:pt x="31396" y="12630"/>
                  </a:lnTo>
                  <a:lnTo>
                    <a:pt x="31219" y="11862"/>
                  </a:lnTo>
                  <a:lnTo>
                    <a:pt x="31012" y="11125"/>
                  </a:lnTo>
                  <a:lnTo>
                    <a:pt x="30776" y="10387"/>
                  </a:lnTo>
                  <a:lnTo>
                    <a:pt x="30481" y="9649"/>
                  </a:lnTo>
                  <a:lnTo>
                    <a:pt x="30157" y="8941"/>
                  </a:lnTo>
                  <a:lnTo>
                    <a:pt x="29803" y="8262"/>
                  </a:lnTo>
                  <a:lnTo>
                    <a:pt x="29419" y="7613"/>
                  </a:lnTo>
                  <a:lnTo>
                    <a:pt x="29006" y="6964"/>
                  </a:lnTo>
                  <a:lnTo>
                    <a:pt x="28563" y="6345"/>
                  </a:lnTo>
                  <a:lnTo>
                    <a:pt x="28091" y="5754"/>
                  </a:lnTo>
                  <a:lnTo>
                    <a:pt x="27590" y="5164"/>
                  </a:lnTo>
                  <a:lnTo>
                    <a:pt x="27058" y="4604"/>
                  </a:lnTo>
                  <a:lnTo>
                    <a:pt x="26498" y="4102"/>
                  </a:lnTo>
                  <a:lnTo>
                    <a:pt x="25937" y="3600"/>
                  </a:lnTo>
                  <a:lnTo>
                    <a:pt x="25317" y="3128"/>
                  </a:lnTo>
                  <a:lnTo>
                    <a:pt x="24698" y="2686"/>
                  </a:lnTo>
                  <a:lnTo>
                    <a:pt x="24049" y="2273"/>
                  </a:lnTo>
                  <a:lnTo>
                    <a:pt x="23399" y="1889"/>
                  </a:lnTo>
                  <a:lnTo>
                    <a:pt x="22721" y="1535"/>
                  </a:lnTo>
                  <a:lnTo>
                    <a:pt x="22013" y="1240"/>
                  </a:lnTo>
                  <a:lnTo>
                    <a:pt x="21275" y="945"/>
                  </a:lnTo>
                  <a:lnTo>
                    <a:pt x="20537" y="709"/>
                  </a:lnTo>
                  <a:lnTo>
                    <a:pt x="19800" y="502"/>
                  </a:lnTo>
                  <a:lnTo>
                    <a:pt x="19032" y="325"/>
                  </a:lnTo>
                  <a:lnTo>
                    <a:pt x="18236" y="177"/>
                  </a:lnTo>
                  <a:lnTo>
                    <a:pt x="17439" y="89"/>
                  </a:lnTo>
                  <a:lnTo>
                    <a:pt x="16642" y="30"/>
                  </a:lnTo>
                  <a:lnTo>
                    <a:pt x="158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76;p46"/>
            <p:cNvSpPr/>
            <p:nvPr/>
          </p:nvSpPr>
          <p:spPr>
            <a:xfrm flipH="1">
              <a:off x="2571469" y="2818298"/>
              <a:ext cx="442644" cy="277862"/>
            </a:xfrm>
            <a:custGeom>
              <a:avLst/>
              <a:gdLst/>
              <a:ahLst/>
              <a:cxnLst/>
              <a:rect l="l" t="t" r="r" b="b"/>
              <a:pathLst>
                <a:path w="52790" h="33138" extrusionOk="0">
                  <a:moveTo>
                    <a:pt x="26321" y="0"/>
                  </a:moveTo>
                  <a:lnTo>
                    <a:pt x="24964" y="59"/>
                  </a:lnTo>
                  <a:lnTo>
                    <a:pt x="23636" y="148"/>
                  </a:lnTo>
                  <a:lnTo>
                    <a:pt x="22308" y="325"/>
                  </a:lnTo>
                  <a:lnTo>
                    <a:pt x="21010" y="561"/>
                  </a:lnTo>
                  <a:lnTo>
                    <a:pt x="19741" y="856"/>
                  </a:lnTo>
                  <a:lnTo>
                    <a:pt x="18502" y="1210"/>
                  </a:lnTo>
                  <a:lnTo>
                    <a:pt x="17262" y="1653"/>
                  </a:lnTo>
                  <a:lnTo>
                    <a:pt x="16082" y="2125"/>
                  </a:lnTo>
                  <a:lnTo>
                    <a:pt x="14902" y="2656"/>
                  </a:lnTo>
                  <a:lnTo>
                    <a:pt x="13780" y="3246"/>
                  </a:lnTo>
                  <a:lnTo>
                    <a:pt x="12659" y="3866"/>
                  </a:lnTo>
                  <a:lnTo>
                    <a:pt x="11597" y="4574"/>
                  </a:lnTo>
                  <a:lnTo>
                    <a:pt x="10564" y="5312"/>
                  </a:lnTo>
                  <a:lnTo>
                    <a:pt x="9561" y="6108"/>
                  </a:lnTo>
                  <a:lnTo>
                    <a:pt x="8617" y="6935"/>
                  </a:lnTo>
                  <a:lnTo>
                    <a:pt x="7702" y="7790"/>
                  </a:lnTo>
                  <a:lnTo>
                    <a:pt x="6817" y="8735"/>
                  </a:lnTo>
                  <a:lnTo>
                    <a:pt x="5990" y="9679"/>
                  </a:lnTo>
                  <a:lnTo>
                    <a:pt x="5223" y="10682"/>
                  </a:lnTo>
                  <a:lnTo>
                    <a:pt x="4486" y="11715"/>
                  </a:lnTo>
                  <a:lnTo>
                    <a:pt x="3807" y="12807"/>
                  </a:lnTo>
                  <a:lnTo>
                    <a:pt x="3158" y="13898"/>
                  </a:lnTo>
                  <a:lnTo>
                    <a:pt x="2597" y="15049"/>
                  </a:lnTo>
                  <a:lnTo>
                    <a:pt x="2066" y="16200"/>
                  </a:lnTo>
                  <a:lnTo>
                    <a:pt x="1594" y="17410"/>
                  </a:lnTo>
                  <a:lnTo>
                    <a:pt x="1181" y="18649"/>
                  </a:lnTo>
                  <a:lnTo>
                    <a:pt x="827" y="19888"/>
                  </a:lnTo>
                  <a:lnTo>
                    <a:pt x="532" y="21157"/>
                  </a:lnTo>
                  <a:lnTo>
                    <a:pt x="296" y="22455"/>
                  </a:lnTo>
                  <a:lnTo>
                    <a:pt x="148" y="23783"/>
                  </a:lnTo>
                  <a:lnTo>
                    <a:pt x="30" y="25141"/>
                  </a:lnTo>
                  <a:lnTo>
                    <a:pt x="0" y="26498"/>
                  </a:lnTo>
                  <a:lnTo>
                    <a:pt x="30" y="33137"/>
                  </a:lnTo>
                  <a:lnTo>
                    <a:pt x="16112" y="33078"/>
                  </a:lnTo>
                  <a:lnTo>
                    <a:pt x="17970" y="33078"/>
                  </a:lnTo>
                  <a:lnTo>
                    <a:pt x="19741" y="33019"/>
                  </a:lnTo>
                  <a:lnTo>
                    <a:pt x="21393" y="32960"/>
                  </a:lnTo>
                  <a:lnTo>
                    <a:pt x="22928" y="32872"/>
                  </a:lnTo>
                  <a:lnTo>
                    <a:pt x="24344" y="32783"/>
                  </a:lnTo>
                  <a:lnTo>
                    <a:pt x="25642" y="32665"/>
                  </a:lnTo>
                  <a:lnTo>
                    <a:pt x="27914" y="32429"/>
                  </a:lnTo>
                  <a:lnTo>
                    <a:pt x="29685" y="32193"/>
                  </a:lnTo>
                  <a:lnTo>
                    <a:pt x="30954" y="31986"/>
                  </a:lnTo>
                  <a:lnTo>
                    <a:pt x="31721" y="31839"/>
                  </a:lnTo>
                  <a:lnTo>
                    <a:pt x="31987" y="31780"/>
                  </a:lnTo>
                  <a:lnTo>
                    <a:pt x="32429" y="31544"/>
                  </a:lnTo>
                  <a:lnTo>
                    <a:pt x="33668" y="30865"/>
                  </a:lnTo>
                  <a:lnTo>
                    <a:pt x="34554" y="30422"/>
                  </a:lnTo>
                  <a:lnTo>
                    <a:pt x="35616" y="29921"/>
                  </a:lnTo>
                  <a:lnTo>
                    <a:pt x="36826" y="29390"/>
                  </a:lnTo>
                  <a:lnTo>
                    <a:pt x="38183" y="28800"/>
                  </a:lnTo>
                  <a:lnTo>
                    <a:pt x="39658" y="28239"/>
                  </a:lnTo>
                  <a:lnTo>
                    <a:pt x="41281" y="27678"/>
                  </a:lnTo>
                  <a:lnTo>
                    <a:pt x="42993" y="27118"/>
                  </a:lnTo>
                  <a:lnTo>
                    <a:pt x="43878" y="26852"/>
                  </a:lnTo>
                  <a:lnTo>
                    <a:pt x="44793" y="26616"/>
                  </a:lnTo>
                  <a:lnTo>
                    <a:pt x="45737" y="26380"/>
                  </a:lnTo>
                  <a:lnTo>
                    <a:pt x="46711" y="26173"/>
                  </a:lnTo>
                  <a:lnTo>
                    <a:pt x="47684" y="25967"/>
                  </a:lnTo>
                  <a:lnTo>
                    <a:pt x="48658" y="25790"/>
                  </a:lnTo>
                  <a:lnTo>
                    <a:pt x="49691" y="25642"/>
                  </a:lnTo>
                  <a:lnTo>
                    <a:pt x="50694" y="25495"/>
                  </a:lnTo>
                  <a:lnTo>
                    <a:pt x="51727" y="25377"/>
                  </a:lnTo>
                  <a:lnTo>
                    <a:pt x="52789" y="25318"/>
                  </a:lnTo>
                  <a:lnTo>
                    <a:pt x="52701" y="23990"/>
                  </a:lnTo>
                  <a:lnTo>
                    <a:pt x="52553" y="22692"/>
                  </a:lnTo>
                  <a:lnTo>
                    <a:pt x="52347" y="21423"/>
                  </a:lnTo>
                  <a:lnTo>
                    <a:pt x="52052" y="20183"/>
                  </a:lnTo>
                  <a:lnTo>
                    <a:pt x="51727" y="18944"/>
                  </a:lnTo>
                  <a:lnTo>
                    <a:pt x="51343" y="17734"/>
                  </a:lnTo>
                  <a:lnTo>
                    <a:pt x="50901" y="16554"/>
                  </a:lnTo>
                  <a:lnTo>
                    <a:pt x="50399" y="15403"/>
                  </a:lnTo>
                  <a:lnTo>
                    <a:pt x="49868" y="14282"/>
                  </a:lnTo>
                  <a:lnTo>
                    <a:pt x="49248" y="13190"/>
                  </a:lnTo>
                  <a:lnTo>
                    <a:pt x="48599" y="12128"/>
                  </a:lnTo>
                  <a:lnTo>
                    <a:pt x="47921" y="11095"/>
                  </a:lnTo>
                  <a:lnTo>
                    <a:pt x="47153" y="10121"/>
                  </a:lnTo>
                  <a:lnTo>
                    <a:pt x="46386" y="9148"/>
                  </a:lnTo>
                  <a:lnTo>
                    <a:pt x="45530" y="8233"/>
                  </a:lnTo>
                  <a:lnTo>
                    <a:pt x="44675" y="7377"/>
                  </a:lnTo>
                  <a:lnTo>
                    <a:pt x="43760" y="6521"/>
                  </a:lnTo>
                  <a:lnTo>
                    <a:pt x="42816" y="5725"/>
                  </a:lnTo>
                  <a:lnTo>
                    <a:pt x="41812" y="4987"/>
                  </a:lnTo>
                  <a:lnTo>
                    <a:pt x="40809" y="4279"/>
                  </a:lnTo>
                  <a:lnTo>
                    <a:pt x="39747" y="3630"/>
                  </a:lnTo>
                  <a:lnTo>
                    <a:pt x="38655" y="3010"/>
                  </a:lnTo>
                  <a:lnTo>
                    <a:pt x="37534" y="2479"/>
                  </a:lnTo>
                  <a:lnTo>
                    <a:pt x="36383" y="1977"/>
                  </a:lnTo>
                  <a:lnTo>
                    <a:pt x="35203" y="1505"/>
                  </a:lnTo>
                  <a:lnTo>
                    <a:pt x="33993" y="1122"/>
                  </a:lnTo>
                  <a:lnTo>
                    <a:pt x="32783" y="797"/>
                  </a:lnTo>
                  <a:lnTo>
                    <a:pt x="31514" y="502"/>
                  </a:lnTo>
                  <a:lnTo>
                    <a:pt x="30246" y="295"/>
                  </a:lnTo>
                  <a:lnTo>
                    <a:pt x="28977" y="118"/>
                  </a:lnTo>
                  <a:lnTo>
                    <a:pt x="27649" y="30"/>
                  </a:lnTo>
                  <a:lnTo>
                    <a:pt x="26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77;p46"/>
            <p:cNvSpPr/>
            <p:nvPr/>
          </p:nvSpPr>
          <p:spPr>
            <a:xfrm flipH="1">
              <a:off x="2603139" y="2850211"/>
              <a:ext cx="379061" cy="379052"/>
            </a:xfrm>
            <a:custGeom>
              <a:avLst/>
              <a:gdLst/>
              <a:ahLst/>
              <a:cxnLst/>
              <a:rect l="l" t="t" r="r" b="b"/>
              <a:pathLst>
                <a:path w="45207" h="45206" extrusionOk="0">
                  <a:moveTo>
                    <a:pt x="21836" y="1"/>
                  </a:moveTo>
                  <a:lnTo>
                    <a:pt x="20686" y="89"/>
                  </a:lnTo>
                  <a:lnTo>
                    <a:pt x="19535" y="207"/>
                  </a:lnTo>
                  <a:lnTo>
                    <a:pt x="18443" y="384"/>
                  </a:lnTo>
                  <a:lnTo>
                    <a:pt x="17322" y="620"/>
                  </a:lnTo>
                  <a:lnTo>
                    <a:pt x="16260" y="916"/>
                  </a:lnTo>
                  <a:lnTo>
                    <a:pt x="15197" y="1240"/>
                  </a:lnTo>
                  <a:lnTo>
                    <a:pt x="14164" y="1624"/>
                  </a:lnTo>
                  <a:lnTo>
                    <a:pt x="13161" y="2066"/>
                  </a:lnTo>
                  <a:lnTo>
                    <a:pt x="12158" y="2538"/>
                  </a:lnTo>
                  <a:lnTo>
                    <a:pt x="11214" y="3070"/>
                  </a:lnTo>
                  <a:lnTo>
                    <a:pt x="10299" y="3660"/>
                  </a:lnTo>
                  <a:lnTo>
                    <a:pt x="9384" y="4250"/>
                  </a:lnTo>
                  <a:lnTo>
                    <a:pt x="8529" y="4929"/>
                  </a:lnTo>
                  <a:lnTo>
                    <a:pt x="7702" y="5607"/>
                  </a:lnTo>
                  <a:lnTo>
                    <a:pt x="6906" y="6345"/>
                  </a:lnTo>
                  <a:lnTo>
                    <a:pt x="6138" y="7112"/>
                  </a:lnTo>
                  <a:lnTo>
                    <a:pt x="5401" y="7938"/>
                  </a:lnTo>
                  <a:lnTo>
                    <a:pt x="4722" y="8764"/>
                  </a:lnTo>
                  <a:lnTo>
                    <a:pt x="4073" y="9650"/>
                  </a:lnTo>
                  <a:lnTo>
                    <a:pt x="3483" y="10564"/>
                  </a:lnTo>
                  <a:lnTo>
                    <a:pt x="2922" y="11479"/>
                  </a:lnTo>
                  <a:lnTo>
                    <a:pt x="2391" y="12453"/>
                  </a:lnTo>
                  <a:lnTo>
                    <a:pt x="1919" y="13456"/>
                  </a:lnTo>
                  <a:lnTo>
                    <a:pt x="1506" y="14459"/>
                  </a:lnTo>
                  <a:lnTo>
                    <a:pt x="1122" y="15522"/>
                  </a:lnTo>
                  <a:lnTo>
                    <a:pt x="827" y="16584"/>
                  </a:lnTo>
                  <a:lnTo>
                    <a:pt x="532" y="17676"/>
                  </a:lnTo>
                  <a:lnTo>
                    <a:pt x="325" y="18767"/>
                  </a:lnTo>
                  <a:lnTo>
                    <a:pt x="148" y="19918"/>
                  </a:lnTo>
                  <a:lnTo>
                    <a:pt x="60" y="21040"/>
                  </a:lnTo>
                  <a:lnTo>
                    <a:pt x="1" y="22220"/>
                  </a:lnTo>
                  <a:lnTo>
                    <a:pt x="1" y="23371"/>
                  </a:lnTo>
                  <a:lnTo>
                    <a:pt x="89" y="24521"/>
                  </a:lnTo>
                  <a:lnTo>
                    <a:pt x="207" y="25672"/>
                  </a:lnTo>
                  <a:lnTo>
                    <a:pt x="385" y="26764"/>
                  </a:lnTo>
                  <a:lnTo>
                    <a:pt x="621" y="27885"/>
                  </a:lnTo>
                  <a:lnTo>
                    <a:pt x="916" y="28947"/>
                  </a:lnTo>
                  <a:lnTo>
                    <a:pt x="1240" y="30010"/>
                  </a:lnTo>
                  <a:lnTo>
                    <a:pt x="1624" y="31043"/>
                  </a:lnTo>
                  <a:lnTo>
                    <a:pt x="2066" y="32046"/>
                  </a:lnTo>
                  <a:lnTo>
                    <a:pt x="2539" y="33019"/>
                  </a:lnTo>
                  <a:lnTo>
                    <a:pt x="3070" y="33993"/>
                  </a:lnTo>
                  <a:lnTo>
                    <a:pt x="3660" y="34908"/>
                  </a:lnTo>
                  <a:lnTo>
                    <a:pt x="4250" y="35823"/>
                  </a:lnTo>
                  <a:lnTo>
                    <a:pt x="4929" y="36678"/>
                  </a:lnTo>
                  <a:lnTo>
                    <a:pt x="5607" y="37505"/>
                  </a:lnTo>
                  <a:lnTo>
                    <a:pt x="6345" y="38301"/>
                  </a:lnTo>
                  <a:lnTo>
                    <a:pt x="7112" y="39068"/>
                  </a:lnTo>
                  <a:lnTo>
                    <a:pt x="7938" y="39806"/>
                  </a:lnTo>
                  <a:lnTo>
                    <a:pt x="8765" y="40485"/>
                  </a:lnTo>
                  <a:lnTo>
                    <a:pt x="9650" y="41134"/>
                  </a:lnTo>
                  <a:lnTo>
                    <a:pt x="10565" y="41724"/>
                  </a:lnTo>
                  <a:lnTo>
                    <a:pt x="11479" y="42285"/>
                  </a:lnTo>
                  <a:lnTo>
                    <a:pt x="12453" y="42816"/>
                  </a:lnTo>
                  <a:lnTo>
                    <a:pt x="13456" y="43259"/>
                  </a:lnTo>
                  <a:lnTo>
                    <a:pt x="14460" y="43701"/>
                  </a:lnTo>
                  <a:lnTo>
                    <a:pt x="15522" y="44055"/>
                  </a:lnTo>
                  <a:lnTo>
                    <a:pt x="16584" y="44380"/>
                  </a:lnTo>
                  <a:lnTo>
                    <a:pt x="17676" y="44675"/>
                  </a:lnTo>
                  <a:lnTo>
                    <a:pt x="18768" y="44881"/>
                  </a:lnTo>
                  <a:lnTo>
                    <a:pt x="19918" y="45029"/>
                  </a:lnTo>
                  <a:lnTo>
                    <a:pt x="21040" y="45147"/>
                  </a:lnTo>
                  <a:lnTo>
                    <a:pt x="22220" y="45206"/>
                  </a:lnTo>
                  <a:lnTo>
                    <a:pt x="23371" y="45177"/>
                  </a:lnTo>
                  <a:lnTo>
                    <a:pt x="24522" y="45117"/>
                  </a:lnTo>
                  <a:lnTo>
                    <a:pt x="25672" y="44999"/>
                  </a:lnTo>
                  <a:lnTo>
                    <a:pt x="26764" y="44822"/>
                  </a:lnTo>
                  <a:lnTo>
                    <a:pt x="27885" y="44586"/>
                  </a:lnTo>
                  <a:lnTo>
                    <a:pt x="28948" y="44291"/>
                  </a:lnTo>
                  <a:lnTo>
                    <a:pt x="30010" y="43967"/>
                  </a:lnTo>
                  <a:lnTo>
                    <a:pt x="31043" y="43583"/>
                  </a:lnTo>
                  <a:lnTo>
                    <a:pt x="32046" y="43140"/>
                  </a:lnTo>
                  <a:lnTo>
                    <a:pt x="33020" y="42668"/>
                  </a:lnTo>
                  <a:lnTo>
                    <a:pt x="33993" y="42137"/>
                  </a:lnTo>
                  <a:lnTo>
                    <a:pt x="34908" y="41547"/>
                  </a:lnTo>
                  <a:lnTo>
                    <a:pt x="35823" y="40957"/>
                  </a:lnTo>
                  <a:lnTo>
                    <a:pt x="36679" y="40278"/>
                  </a:lnTo>
                  <a:lnTo>
                    <a:pt x="37505" y="39600"/>
                  </a:lnTo>
                  <a:lnTo>
                    <a:pt x="38302" y="38862"/>
                  </a:lnTo>
                  <a:lnTo>
                    <a:pt x="39069" y="38095"/>
                  </a:lnTo>
                  <a:lnTo>
                    <a:pt x="39806" y="37269"/>
                  </a:lnTo>
                  <a:lnTo>
                    <a:pt x="40485" y="36442"/>
                  </a:lnTo>
                  <a:lnTo>
                    <a:pt x="41134" y="35557"/>
                  </a:lnTo>
                  <a:lnTo>
                    <a:pt x="41724" y="34642"/>
                  </a:lnTo>
                  <a:lnTo>
                    <a:pt x="42285" y="33728"/>
                  </a:lnTo>
                  <a:lnTo>
                    <a:pt x="42816" y="32754"/>
                  </a:lnTo>
                  <a:lnTo>
                    <a:pt x="43259" y="31751"/>
                  </a:lnTo>
                  <a:lnTo>
                    <a:pt x="43701" y="30747"/>
                  </a:lnTo>
                  <a:lnTo>
                    <a:pt x="44056" y="29685"/>
                  </a:lnTo>
                  <a:lnTo>
                    <a:pt x="44380" y="28623"/>
                  </a:lnTo>
                  <a:lnTo>
                    <a:pt x="44675" y="27531"/>
                  </a:lnTo>
                  <a:lnTo>
                    <a:pt x="44882" y="26439"/>
                  </a:lnTo>
                  <a:lnTo>
                    <a:pt x="45029" y="25289"/>
                  </a:lnTo>
                  <a:lnTo>
                    <a:pt x="45147" y="24167"/>
                  </a:lnTo>
                  <a:lnTo>
                    <a:pt x="45206" y="22987"/>
                  </a:lnTo>
                  <a:lnTo>
                    <a:pt x="45177" y="21836"/>
                  </a:lnTo>
                  <a:lnTo>
                    <a:pt x="45118" y="20685"/>
                  </a:lnTo>
                  <a:lnTo>
                    <a:pt x="45000" y="19535"/>
                  </a:lnTo>
                  <a:lnTo>
                    <a:pt x="44823" y="18443"/>
                  </a:lnTo>
                  <a:lnTo>
                    <a:pt x="44587" y="17322"/>
                  </a:lnTo>
                  <a:lnTo>
                    <a:pt x="44292" y="16259"/>
                  </a:lnTo>
                  <a:lnTo>
                    <a:pt x="43967" y="15197"/>
                  </a:lnTo>
                  <a:lnTo>
                    <a:pt x="43583" y="14164"/>
                  </a:lnTo>
                  <a:lnTo>
                    <a:pt x="43141" y="13161"/>
                  </a:lnTo>
                  <a:lnTo>
                    <a:pt x="42669" y="12158"/>
                  </a:lnTo>
                  <a:lnTo>
                    <a:pt x="42138" y="11214"/>
                  </a:lnTo>
                  <a:lnTo>
                    <a:pt x="41547" y="10299"/>
                  </a:lnTo>
                  <a:lnTo>
                    <a:pt x="40957" y="9384"/>
                  </a:lnTo>
                  <a:lnTo>
                    <a:pt x="40279" y="8528"/>
                  </a:lnTo>
                  <a:lnTo>
                    <a:pt x="39600" y="7702"/>
                  </a:lnTo>
                  <a:lnTo>
                    <a:pt x="38862" y="6906"/>
                  </a:lnTo>
                  <a:lnTo>
                    <a:pt x="38095" y="6138"/>
                  </a:lnTo>
                  <a:lnTo>
                    <a:pt x="37269" y="5401"/>
                  </a:lnTo>
                  <a:lnTo>
                    <a:pt x="36443" y="4722"/>
                  </a:lnTo>
                  <a:lnTo>
                    <a:pt x="35557" y="4073"/>
                  </a:lnTo>
                  <a:lnTo>
                    <a:pt x="34643" y="3483"/>
                  </a:lnTo>
                  <a:lnTo>
                    <a:pt x="33728" y="2922"/>
                  </a:lnTo>
                  <a:lnTo>
                    <a:pt x="32754" y="2391"/>
                  </a:lnTo>
                  <a:lnTo>
                    <a:pt x="31751" y="1919"/>
                  </a:lnTo>
                  <a:lnTo>
                    <a:pt x="30748" y="1506"/>
                  </a:lnTo>
                  <a:lnTo>
                    <a:pt x="29685" y="1122"/>
                  </a:lnTo>
                  <a:lnTo>
                    <a:pt x="28623" y="827"/>
                  </a:lnTo>
                  <a:lnTo>
                    <a:pt x="27531" y="532"/>
                  </a:lnTo>
                  <a:lnTo>
                    <a:pt x="26440" y="325"/>
                  </a:lnTo>
                  <a:lnTo>
                    <a:pt x="25289" y="148"/>
                  </a:lnTo>
                  <a:lnTo>
                    <a:pt x="24167" y="60"/>
                  </a:lnTo>
                  <a:lnTo>
                    <a:pt x="22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8;p46"/>
            <p:cNvSpPr/>
            <p:nvPr/>
          </p:nvSpPr>
          <p:spPr>
            <a:xfrm flipH="1">
              <a:off x="2660048" y="2907120"/>
              <a:ext cx="265243" cy="265243"/>
            </a:xfrm>
            <a:custGeom>
              <a:avLst/>
              <a:gdLst/>
              <a:ahLst/>
              <a:cxnLst/>
              <a:rect l="l" t="t" r="r" b="b"/>
              <a:pathLst>
                <a:path w="31633" h="31633" extrusionOk="0">
                  <a:moveTo>
                    <a:pt x="14961" y="1"/>
                  </a:moveTo>
                  <a:lnTo>
                    <a:pt x="14164" y="89"/>
                  </a:lnTo>
                  <a:lnTo>
                    <a:pt x="13367" y="178"/>
                  </a:lnTo>
                  <a:lnTo>
                    <a:pt x="12571" y="325"/>
                  </a:lnTo>
                  <a:lnTo>
                    <a:pt x="11804" y="502"/>
                  </a:lnTo>
                  <a:lnTo>
                    <a:pt x="11066" y="709"/>
                  </a:lnTo>
                  <a:lnTo>
                    <a:pt x="10328" y="974"/>
                  </a:lnTo>
                  <a:lnTo>
                    <a:pt x="9620" y="1240"/>
                  </a:lnTo>
                  <a:lnTo>
                    <a:pt x="8912" y="1564"/>
                  </a:lnTo>
                  <a:lnTo>
                    <a:pt x="8233" y="1918"/>
                  </a:lnTo>
                  <a:lnTo>
                    <a:pt x="7555" y="2302"/>
                  </a:lnTo>
                  <a:lnTo>
                    <a:pt x="6935" y="2715"/>
                  </a:lnTo>
                  <a:lnTo>
                    <a:pt x="6315" y="3158"/>
                  </a:lnTo>
                  <a:lnTo>
                    <a:pt x="5725" y="3630"/>
                  </a:lnTo>
                  <a:lnTo>
                    <a:pt x="5135" y="4132"/>
                  </a:lnTo>
                  <a:lnTo>
                    <a:pt x="4604" y="4663"/>
                  </a:lnTo>
                  <a:lnTo>
                    <a:pt x="4073" y="5194"/>
                  </a:lnTo>
                  <a:lnTo>
                    <a:pt x="3571" y="5784"/>
                  </a:lnTo>
                  <a:lnTo>
                    <a:pt x="3099" y="6374"/>
                  </a:lnTo>
                  <a:lnTo>
                    <a:pt x="2656" y="6994"/>
                  </a:lnTo>
                  <a:lnTo>
                    <a:pt x="2243" y="7643"/>
                  </a:lnTo>
                  <a:lnTo>
                    <a:pt x="1889" y="8322"/>
                  </a:lnTo>
                  <a:lnTo>
                    <a:pt x="1535" y="9000"/>
                  </a:lnTo>
                  <a:lnTo>
                    <a:pt x="1210" y="9708"/>
                  </a:lnTo>
                  <a:lnTo>
                    <a:pt x="945" y="10417"/>
                  </a:lnTo>
                  <a:lnTo>
                    <a:pt x="679" y="11154"/>
                  </a:lnTo>
                  <a:lnTo>
                    <a:pt x="473" y="11892"/>
                  </a:lnTo>
                  <a:lnTo>
                    <a:pt x="296" y="12659"/>
                  </a:lnTo>
                  <a:lnTo>
                    <a:pt x="178" y="13456"/>
                  </a:lnTo>
                  <a:lnTo>
                    <a:pt x="60" y="14253"/>
                  </a:lnTo>
                  <a:lnTo>
                    <a:pt x="1" y="15049"/>
                  </a:lnTo>
                  <a:lnTo>
                    <a:pt x="1" y="15875"/>
                  </a:lnTo>
                  <a:lnTo>
                    <a:pt x="1" y="16672"/>
                  </a:lnTo>
                  <a:lnTo>
                    <a:pt x="89" y="17469"/>
                  </a:lnTo>
                  <a:lnTo>
                    <a:pt x="178" y="18266"/>
                  </a:lnTo>
                  <a:lnTo>
                    <a:pt x="325" y="19062"/>
                  </a:lnTo>
                  <a:lnTo>
                    <a:pt x="502" y="19829"/>
                  </a:lnTo>
                  <a:lnTo>
                    <a:pt x="709" y="20567"/>
                  </a:lnTo>
                  <a:lnTo>
                    <a:pt x="974" y="21305"/>
                  </a:lnTo>
                  <a:lnTo>
                    <a:pt x="1240" y="22013"/>
                  </a:lnTo>
                  <a:lnTo>
                    <a:pt x="1565" y="22721"/>
                  </a:lnTo>
                  <a:lnTo>
                    <a:pt x="1919" y="23400"/>
                  </a:lnTo>
                  <a:lnTo>
                    <a:pt x="2302" y="24049"/>
                  </a:lnTo>
                  <a:lnTo>
                    <a:pt x="2715" y="24698"/>
                  </a:lnTo>
                  <a:lnTo>
                    <a:pt x="3158" y="25318"/>
                  </a:lnTo>
                  <a:lnTo>
                    <a:pt x="3630" y="25908"/>
                  </a:lnTo>
                  <a:lnTo>
                    <a:pt x="4132" y="26498"/>
                  </a:lnTo>
                  <a:lnTo>
                    <a:pt x="4663" y="27029"/>
                  </a:lnTo>
                  <a:lnTo>
                    <a:pt x="5194" y="27560"/>
                  </a:lnTo>
                  <a:lnTo>
                    <a:pt x="5784" y="28062"/>
                  </a:lnTo>
                  <a:lnTo>
                    <a:pt x="6374" y="28534"/>
                  </a:lnTo>
                  <a:lnTo>
                    <a:pt x="6994" y="28977"/>
                  </a:lnTo>
                  <a:lnTo>
                    <a:pt x="7643" y="29360"/>
                  </a:lnTo>
                  <a:lnTo>
                    <a:pt x="8322" y="29744"/>
                  </a:lnTo>
                  <a:lnTo>
                    <a:pt x="9000" y="30098"/>
                  </a:lnTo>
                  <a:lnTo>
                    <a:pt x="9709" y="30423"/>
                  </a:lnTo>
                  <a:lnTo>
                    <a:pt x="10417" y="30688"/>
                  </a:lnTo>
                  <a:lnTo>
                    <a:pt x="11154" y="30954"/>
                  </a:lnTo>
                  <a:lnTo>
                    <a:pt x="11892" y="31160"/>
                  </a:lnTo>
                  <a:lnTo>
                    <a:pt x="12659" y="31337"/>
                  </a:lnTo>
                  <a:lnTo>
                    <a:pt x="13456" y="31455"/>
                  </a:lnTo>
                  <a:lnTo>
                    <a:pt x="14253" y="31573"/>
                  </a:lnTo>
                  <a:lnTo>
                    <a:pt x="15049" y="31632"/>
                  </a:lnTo>
                  <a:lnTo>
                    <a:pt x="16672" y="31632"/>
                  </a:lnTo>
                  <a:lnTo>
                    <a:pt x="17469" y="31544"/>
                  </a:lnTo>
                  <a:lnTo>
                    <a:pt x="18266" y="31455"/>
                  </a:lnTo>
                  <a:lnTo>
                    <a:pt x="19062" y="31308"/>
                  </a:lnTo>
                  <a:lnTo>
                    <a:pt x="19830" y="31131"/>
                  </a:lnTo>
                  <a:lnTo>
                    <a:pt x="20567" y="30924"/>
                  </a:lnTo>
                  <a:lnTo>
                    <a:pt x="21305" y="30659"/>
                  </a:lnTo>
                  <a:lnTo>
                    <a:pt x="22013" y="30393"/>
                  </a:lnTo>
                  <a:lnTo>
                    <a:pt x="22721" y="30068"/>
                  </a:lnTo>
                  <a:lnTo>
                    <a:pt x="23400" y="29714"/>
                  </a:lnTo>
                  <a:lnTo>
                    <a:pt x="24049" y="29331"/>
                  </a:lnTo>
                  <a:lnTo>
                    <a:pt x="24698" y="28918"/>
                  </a:lnTo>
                  <a:lnTo>
                    <a:pt x="25318" y="28475"/>
                  </a:lnTo>
                  <a:lnTo>
                    <a:pt x="25908" y="28003"/>
                  </a:lnTo>
                  <a:lnTo>
                    <a:pt x="26498" y="27501"/>
                  </a:lnTo>
                  <a:lnTo>
                    <a:pt x="27029" y="26970"/>
                  </a:lnTo>
                  <a:lnTo>
                    <a:pt x="27561" y="26410"/>
                  </a:lnTo>
                  <a:lnTo>
                    <a:pt x="28062" y="25849"/>
                  </a:lnTo>
                  <a:lnTo>
                    <a:pt x="28534" y="25259"/>
                  </a:lnTo>
                  <a:lnTo>
                    <a:pt x="28977" y="24639"/>
                  </a:lnTo>
                  <a:lnTo>
                    <a:pt x="29361" y="23990"/>
                  </a:lnTo>
                  <a:lnTo>
                    <a:pt x="29744" y="23311"/>
                  </a:lnTo>
                  <a:lnTo>
                    <a:pt x="30098" y="22633"/>
                  </a:lnTo>
                  <a:lnTo>
                    <a:pt x="30423" y="21924"/>
                  </a:lnTo>
                  <a:lnTo>
                    <a:pt x="30688" y="21216"/>
                  </a:lnTo>
                  <a:lnTo>
                    <a:pt x="30954" y="20479"/>
                  </a:lnTo>
                  <a:lnTo>
                    <a:pt x="31160" y="19711"/>
                  </a:lnTo>
                  <a:lnTo>
                    <a:pt x="31338" y="18974"/>
                  </a:lnTo>
                  <a:lnTo>
                    <a:pt x="31456" y="18177"/>
                  </a:lnTo>
                  <a:lnTo>
                    <a:pt x="31574" y="17380"/>
                  </a:lnTo>
                  <a:lnTo>
                    <a:pt x="31633" y="16584"/>
                  </a:lnTo>
                  <a:lnTo>
                    <a:pt x="31633" y="15757"/>
                  </a:lnTo>
                  <a:lnTo>
                    <a:pt x="31633" y="14961"/>
                  </a:lnTo>
                  <a:lnTo>
                    <a:pt x="31544" y="14164"/>
                  </a:lnTo>
                  <a:lnTo>
                    <a:pt x="31456" y="13367"/>
                  </a:lnTo>
                  <a:lnTo>
                    <a:pt x="31308" y="12571"/>
                  </a:lnTo>
                  <a:lnTo>
                    <a:pt x="31131" y="11803"/>
                  </a:lnTo>
                  <a:lnTo>
                    <a:pt x="30924" y="11066"/>
                  </a:lnTo>
                  <a:lnTo>
                    <a:pt x="30659" y="10328"/>
                  </a:lnTo>
                  <a:lnTo>
                    <a:pt x="30393" y="9620"/>
                  </a:lnTo>
                  <a:lnTo>
                    <a:pt x="30069" y="8912"/>
                  </a:lnTo>
                  <a:lnTo>
                    <a:pt x="29715" y="8233"/>
                  </a:lnTo>
                  <a:lnTo>
                    <a:pt x="29331" y="7554"/>
                  </a:lnTo>
                  <a:lnTo>
                    <a:pt x="28918" y="6935"/>
                  </a:lnTo>
                  <a:lnTo>
                    <a:pt x="28475" y="6315"/>
                  </a:lnTo>
                  <a:lnTo>
                    <a:pt x="28003" y="5725"/>
                  </a:lnTo>
                  <a:lnTo>
                    <a:pt x="27502" y="5135"/>
                  </a:lnTo>
                  <a:lnTo>
                    <a:pt x="26970" y="4604"/>
                  </a:lnTo>
                  <a:lnTo>
                    <a:pt x="26410" y="4073"/>
                  </a:lnTo>
                  <a:lnTo>
                    <a:pt x="25849" y="3571"/>
                  </a:lnTo>
                  <a:lnTo>
                    <a:pt x="25259" y="3099"/>
                  </a:lnTo>
                  <a:lnTo>
                    <a:pt x="24639" y="2656"/>
                  </a:lnTo>
                  <a:lnTo>
                    <a:pt x="23990" y="2243"/>
                  </a:lnTo>
                  <a:lnTo>
                    <a:pt x="23311" y="1889"/>
                  </a:lnTo>
                  <a:lnTo>
                    <a:pt x="22633" y="1535"/>
                  </a:lnTo>
                  <a:lnTo>
                    <a:pt x="21925" y="1210"/>
                  </a:lnTo>
                  <a:lnTo>
                    <a:pt x="21216" y="945"/>
                  </a:lnTo>
                  <a:lnTo>
                    <a:pt x="20479" y="679"/>
                  </a:lnTo>
                  <a:lnTo>
                    <a:pt x="19741" y="473"/>
                  </a:lnTo>
                  <a:lnTo>
                    <a:pt x="18974" y="296"/>
                  </a:lnTo>
                  <a:lnTo>
                    <a:pt x="18177" y="178"/>
                  </a:lnTo>
                  <a:lnTo>
                    <a:pt x="17380" y="60"/>
                  </a:lnTo>
                  <a:lnTo>
                    <a:pt x="16584" y="1"/>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9;p46"/>
            <p:cNvSpPr/>
            <p:nvPr/>
          </p:nvSpPr>
          <p:spPr>
            <a:xfrm flipH="1">
              <a:off x="2676374" y="2923446"/>
              <a:ext cx="232583" cy="232583"/>
            </a:xfrm>
            <a:custGeom>
              <a:avLst/>
              <a:gdLst/>
              <a:ahLst/>
              <a:cxnLst/>
              <a:rect l="l" t="t" r="r" b="b"/>
              <a:pathLst>
                <a:path w="27738" h="27738" extrusionOk="0">
                  <a:moveTo>
                    <a:pt x="13839" y="1"/>
                  </a:moveTo>
                  <a:lnTo>
                    <a:pt x="13101" y="30"/>
                  </a:lnTo>
                  <a:lnTo>
                    <a:pt x="12423" y="90"/>
                  </a:lnTo>
                  <a:lnTo>
                    <a:pt x="11715" y="178"/>
                  </a:lnTo>
                  <a:lnTo>
                    <a:pt x="11036" y="296"/>
                  </a:lnTo>
                  <a:lnTo>
                    <a:pt x="10357" y="444"/>
                  </a:lnTo>
                  <a:lnTo>
                    <a:pt x="9708" y="650"/>
                  </a:lnTo>
                  <a:lnTo>
                    <a:pt x="9059" y="857"/>
                  </a:lnTo>
                  <a:lnTo>
                    <a:pt x="8439" y="1122"/>
                  </a:lnTo>
                  <a:lnTo>
                    <a:pt x="7820" y="1388"/>
                  </a:lnTo>
                  <a:lnTo>
                    <a:pt x="7229" y="1683"/>
                  </a:lnTo>
                  <a:lnTo>
                    <a:pt x="6639" y="2037"/>
                  </a:lnTo>
                  <a:lnTo>
                    <a:pt x="6079" y="2391"/>
                  </a:lnTo>
                  <a:lnTo>
                    <a:pt x="5548" y="2775"/>
                  </a:lnTo>
                  <a:lnTo>
                    <a:pt x="5016" y="3188"/>
                  </a:lnTo>
                  <a:lnTo>
                    <a:pt x="4515" y="3630"/>
                  </a:lnTo>
                  <a:lnTo>
                    <a:pt x="4043" y="4103"/>
                  </a:lnTo>
                  <a:lnTo>
                    <a:pt x="3571" y="4575"/>
                  </a:lnTo>
                  <a:lnTo>
                    <a:pt x="3157" y="5076"/>
                  </a:lnTo>
                  <a:lnTo>
                    <a:pt x="2744" y="5607"/>
                  </a:lnTo>
                  <a:lnTo>
                    <a:pt x="2361" y="6139"/>
                  </a:lnTo>
                  <a:lnTo>
                    <a:pt x="1977" y="6699"/>
                  </a:lnTo>
                  <a:lnTo>
                    <a:pt x="1653" y="7289"/>
                  </a:lnTo>
                  <a:lnTo>
                    <a:pt x="1357" y="7879"/>
                  </a:lnTo>
                  <a:lnTo>
                    <a:pt x="1092" y="8499"/>
                  </a:lnTo>
                  <a:lnTo>
                    <a:pt x="826" y="9148"/>
                  </a:lnTo>
                  <a:lnTo>
                    <a:pt x="620" y="9797"/>
                  </a:lnTo>
                  <a:lnTo>
                    <a:pt x="443" y="10447"/>
                  </a:lnTo>
                  <a:lnTo>
                    <a:pt x="266" y="11125"/>
                  </a:lnTo>
                  <a:lnTo>
                    <a:pt x="148" y="11804"/>
                  </a:lnTo>
                  <a:lnTo>
                    <a:pt x="59" y="12483"/>
                  </a:lnTo>
                  <a:lnTo>
                    <a:pt x="30" y="13191"/>
                  </a:lnTo>
                  <a:lnTo>
                    <a:pt x="0" y="13899"/>
                  </a:lnTo>
                  <a:lnTo>
                    <a:pt x="30" y="14607"/>
                  </a:lnTo>
                  <a:lnTo>
                    <a:pt x="89" y="15315"/>
                  </a:lnTo>
                  <a:lnTo>
                    <a:pt x="177" y="16023"/>
                  </a:lnTo>
                  <a:lnTo>
                    <a:pt x="295" y="16702"/>
                  </a:lnTo>
                  <a:lnTo>
                    <a:pt x="443" y="17381"/>
                  </a:lnTo>
                  <a:lnTo>
                    <a:pt x="649" y="18030"/>
                  </a:lnTo>
                  <a:lnTo>
                    <a:pt x="856" y="18679"/>
                  </a:lnTo>
                  <a:lnTo>
                    <a:pt x="1121" y="19299"/>
                  </a:lnTo>
                  <a:lnTo>
                    <a:pt x="1387" y="19918"/>
                  </a:lnTo>
                  <a:lnTo>
                    <a:pt x="1682" y="20509"/>
                  </a:lnTo>
                  <a:lnTo>
                    <a:pt x="2036" y="21099"/>
                  </a:lnTo>
                  <a:lnTo>
                    <a:pt x="2390" y="21659"/>
                  </a:lnTo>
                  <a:lnTo>
                    <a:pt x="2774" y="22190"/>
                  </a:lnTo>
                  <a:lnTo>
                    <a:pt x="3187" y="22722"/>
                  </a:lnTo>
                  <a:lnTo>
                    <a:pt x="3630" y="23223"/>
                  </a:lnTo>
                  <a:lnTo>
                    <a:pt x="4102" y="23695"/>
                  </a:lnTo>
                  <a:lnTo>
                    <a:pt x="4574" y="24167"/>
                  </a:lnTo>
                  <a:lnTo>
                    <a:pt x="5075" y="24581"/>
                  </a:lnTo>
                  <a:lnTo>
                    <a:pt x="5607" y="24994"/>
                  </a:lnTo>
                  <a:lnTo>
                    <a:pt x="6138" y="25377"/>
                  </a:lnTo>
                  <a:lnTo>
                    <a:pt x="6698" y="25731"/>
                  </a:lnTo>
                  <a:lnTo>
                    <a:pt x="7288" y="26085"/>
                  </a:lnTo>
                  <a:lnTo>
                    <a:pt x="7879" y="26381"/>
                  </a:lnTo>
                  <a:lnTo>
                    <a:pt x="8498" y="26646"/>
                  </a:lnTo>
                  <a:lnTo>
                    <a:pt x="9147" y="26912"/>
                  </a:lnTo>
                  <a:lnTo>
                    <a:pt x="9797" y="27118"/>
                  </a:lnTo>
                  <a:lnTo>
                    <a:pt x="10446" y="27295"/>
                  </a:lnTo>
                  <a:lnTo>
                    <a:pt x="11124" y="27472"/>
                  </a:lnTo>
                  <a:lnTo>
                    <a:pt x="11803" y="27590"/>
                  </a:lnTo>
                  <a:lnTo>
                    <a:pt x="12482" y="27679"/>
                  </a:lnTo>
                  <a:lnTo>
                    <a:pt x="13190" y="27708"/>
                  </a:lnTo>
                  <a:lnTo>
                    <a:pt x="13898" y="27738"/>
                  </a:lnTo>
                  <a:lnTo>
                    <a:pt x="14636" y="27708"/>
                  </a:lnTo>
                  <a:lnTo>
                    <a:pt x="15314" y="27649"/>
                  </a:lnTo>
                  <a:lnTo>
                    <a:pt x="16023" y="27561"/>
                  </a:lnTo>
                  <a:lnTo>
                    <a:pt x="16701" y="27443"/>
                  </a:lnTo>
                  <a:lnTo>
                    <a:pt x="17380" y="27295"/>
                  </a:lnTo>
                  <a:lnTo>
                    <a:pt x="18029" y="27089"/>
                  </a:lnTo>
                  <a:lnTo>
                    <a:pt x="18678" y="26882"/>
                  </a:lnTo>
                  <a:lnTo>
                    <a:pt x="19298" y="26617"/>
                  </a:lnTo>
                  <a:lnTo>
                    <a:pt x="19918" y="26351"/>
                  </a:lnTo>
                  <a:lnTo>
                    <a:pt x="20508" y="26026"/>
                  </a:lnTo>
                  <a:lnTo>
                    <a:pt x="21098" y="25702"/>
                  </a:lnTo>
                  <a:lnTo>
                    <a:pt x="21659" y="25348"/>
                  </a:lnTo>
                  <a:lnTo>
                    <a:pt x="22190" y="24964"/>
                  </a:lnTo>
                  <a:lnTo>
                    <a:pt x="22721" y="24551"/>
                  </a:lnTo>
                  <a:lnTo>
                    <a:pt x="23222" y="24108"/>
                  </a:lnTo>
                  <a:lnTo>
                    <a:pt x="23695" y="23636"/>
                  </a:lnTo>
                  <a:lnTo>
                    <a:pt x="24167" y="23164"/>
                  </a:lnTo>
                  <a:lnTo>
                    <a:pt x="24580" y="22663"/>
                  </a:lnTo>
                  <a:lnTo>
                    <a:pt x="24993" y="22131"/>
                  </a:lnTo>
                  <a:lnTo>
                    <a:pt x="25377" y="21600"/>
                  </a:lnTo>
                  <a:lnTo>
                    <a:pt x="25760" y="21010"/>
                  </a:lnTo>
                  <a:lnTo>
                    <a:pt x="26085" y="20450"/>
                  </a:lnTo>
                  <a:lnTo>
                    <a:pt x="26380" y="19830"/>
                  </a:lnTo>
                  <a:lnTo>
                    <a:pt x="26645" y="19240"/>
                  </a:lnTo>
                  <a:lnTo>
                    <a:pt x="26911" y="18591"/>
                  </a:lnTo>
                  <a:lnTo>
                    <a:pt x="27117" y="17941"/>
                  </a:lnTo>
                  <a:lnTo>
                    <a:pt x="27294" y="17292"/>
                  </a:lnTo>
                  <a:lnTo>
                    <a:pt x="27472" y="16614"/>
                  </a:lnTo>
                  <a:lnTo>
                    <a:pt x="27590" y="15935"/>
                  </a:lnTo>
                  <a:lnTo>
                    <a:pt x="27678" y="15256"/>
                  </a:lnTo>
                  <a:lnTo>
                    <a:pt x="27708" y="14548"/>
                  </a:lnTo>
                  <a:lnTo>
                    <a:pt x="27737" y="13840"/>
                  </a:lnTo>
                  <a:lnTo>
                    <a:pt x="27708" y="13102"/>
                  </a:lnTo>
                  <a:lnTo>
                    <a:pt x="27649" y="12424"/>
                  </a:lnTo>
                  <a:lnTo>
                    <a:pt x="27560" y="11715"/>
                  </a:lnTo>
                  <a:lnTo>
                    <a:pt x="27442" y="11037"/>
                  </a:lnTo>
                  <a:lnTo>
                    <a:pt x="27294" y="10358"/>
                  </a:lnTo>
                  <a:lnTo>
                    <a:pt x="27088" y="9709"/>
                  </a:lnTo>
                  <a:lnTo>
                    <a:pt x="26881" y="9060"/>
                  </a:lnTo>
                  <a:lnTo>
                    <a:pt x="26616" y="8440"/>
                  </a:lnTo>
                  <a:lnTo>
                    <a:pt x="26350" y="7820"/>
                  </a:lnTo>
                  <a:lnTo>
                    <a:pt x="26026" y="7230"/>
                  </a:lnTo>
                  <a:lnTo>
                    <a:pt x="25701" y="6640"/>
                  </a:lnTo>
                  <a:lnTo>
                    <a:pt x="25347" y="6079"/>
                  </a:lnTo>
                  <a:lnTo>
                    <a:pt x="24963" y="5548"/>
                  </a:lnTo>
                  <a:lnTo>
                    <a:pt x="24550" y="5017"/>
                  </a:lnTo>
                  <a:lnTo>
                    <a:pt x="24108" y="4516"/>
                  </a:lnTo>
                  <a:lnTo>
                    <a:pt x="23636" y="4043"/>
                  </a:lnTo>
                  <a:lnTo>
                    <a:pt x="23163" y="3571"/>
                  </a:lnTo>
                  <a:lnTo>
                    <a:pt x="22662" y="3158"/>
                  </a:lnTo>
                  <a:lnTo>
                    <a:pt x="22131" y="2745"/>
                  </a:lnTo>
                  <a:lnTo>
                    <a:pt x="21600" y="2362"/>
                  </a:lnTo>
                  <a:lnTo>
                    <a:pt x="21009" y="1978"/>
                  </a:lnTo>
                  <a:lnTo>
                    <a:pt x="20449" y="1653"/>
                  </a:lnTo>
                  <a:lnTo>
                    <a:pt x="19829" y="1358"/>
                  </a:lnTo>
                  <a:lnTo>
                    <a:pt x="19239" y="1063"/>
                  </a:lnTo>
                  <a:lnTo>
                    <a:pt x="18590" y="827"/>
                  </a:lnTo>
                  <a:lnTo>
                    <a:pt x="17941" y="621"/>
                  </a:lnTo>
                  <a:lnTo>
                    <a:pt x="17291" y="444"/>
                  </a:lnTo>
                  <a:lnTo>
                    <a:pt x="16613" y="267"/>
                  </a:lnTo>
                  <a:lnTo>
                    <a:pt x="15934" y="149"/>
                  </a:lnTo>
                  <a:lnTo>
                    <a:pt x="15255" y="60"/>
                  </a:lnTo>
                  <a:lnTo>
                    <a:pt x="14547" y="30"/>
                  </a:lnTo>
                  <a:lnTo>
                    <a:pt x="1383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0;p46"/>
            <p:cNvSpPr/>
            <p:nvPr/>
          </p:nvSpPr>
          <p:spPr>
            <a:xfrm flipH="1">
              <a:off x="2688255" y="2935327"/>
              <a:ext cx="208828" cy="208828"/>
            </a:xfrm>
            <a:custGeom>
              <a:avLst/>
              <a:gdLst/>
              <a:ahLst/>
              <a:cxnLst/>
              <a:rect l="l" t="t" r="r" b="b"/>
              <a:pathLst>
                <a:path w="24905" h="24905" extrusionOk="0">
                  <a:moveTo>
                    <a:pt x="12423" y="0"/>
                  </a:moveTo>
                  <a:lnTo>
                    <a:pt x="11774" y="30"/>
                  </a:lnTo>
                  <a:lnTo>
                    <a:pt x="11154" y="59"/>
                  </a:lnTo>
                  <a:lnTo>
                    <a:pt x="10535" y="148"/>
                  </a:lnTo>
                  <a:lnTo>
                    <a:pt x="9915" y="266"/>
                  </a:lnTo>
                  <a:lnTo>
                    <a:pt x="9295" y="413"/>
                  </a:lnTo>
                  <a:lnTo>
                    <a:pt x="8705" y="590"/>
                  </a:lnTo>
                  <a:lnTo>
                    <a:pt x="8145" y="768"/>
                  </a:lnTo>
                  <a:lnTo>
                    <a:pt x="7584" y="1004"/>
                  </a:lnTo>
                  <a:lnTo>
                    <a:pt x="7023" y="1240"/>
                  </a:lnTo>
                  <a:lnTo>
                    <a:pt x="6492" y="1535"/>
                  </a:lnTo>
                  <a:lnTo>
                    <a:pt x="5961" y="1830"/>
                  </a:lnTo>
                  <a:lnTo>
                    <a:pt x="5459" y="2154"/>
                  </a:lnTo>
                  <a:lnTo>
                    <a:pt x="4987" y="2508"/>
                  </a:lnTo>
                  <a:lnTo>
                    <a:pt x="4515" y="2863"/>
                  </a:lnTo>
                  <a:lnTo>
                    <a:pt x="4043" y="3276"/>
                  </a:lnTo>
                  <a:lnTo>
                    <a:pt x="3630" y="3689"/>
                  </a:lnTo>
                  <a:lnTo>
                    <a:pt x="3217" y="4102"/>
                  </a:lnTo>
                  <a:lnTo>
                    <a:pt x="2833" y="4574"/>
                  </a:lnTo>
                  <a:lnTo>
                    <a:pt x="2450" y="5046"/>
                  </a:lnTo>
                  <a:lnTo>
                    <a:pt x="2125" y="5518"/>
                  </a:lnTo>
                  <a:lnTo>
                    <a:pt x="1800" y="6020"/>
                  </a:lnTo>
                  <a:lnTo>
                    <a:pt x="1505" y="6551"/>
                  </a:lnTo>
                  <a:lnTo>
                    <a:pt x="1210" y="7082"/>
                  </a:lnTo>
                  <a:lnTo>
                    <a:pt x="974" y="7643"/>
                  </a:lnTo>
                  <a:lnTo>
                    <a:pt x="738" y="8203"/>
                  </a:lnTo>
                  <a:lnTo>
                    <a:pt x="561" y="8794"/>
                  </a:lnTo>
                  <a:lnTo>
                    <a:pt x="384" y="9384"/>
                  </a:lnTo>
                  <a:lnTo>
                    <a:pt x="266" y="9974"/>
                  </a:lnTo>
                  <a:lnTo>
                    <a:pt x="148" y="10593"/>
                  </a:lnTo>
                  <a:lnTo>
                    <a:pt x="59" y="11213"/>
                  </a:lnTo>
                  <a:lnTo>
                    <a:pt x="30" y="11833"/>
                  </a:lnTo>
                  <a:lnTo>
                    <a:pt x="0" y="12482"/>
                  </a:lnTo>
                  <a:lnTo>
                    <a:pt x="30" y="13131"/>
                  </a:lnTo>
                  <a:lnTo>
                    <a:pt x="89" y="13751"/>
                  </a:lnTo>
                  <a:lnTo>
                    <a:pt x="148" y="14370"/>
                  </a:lnTo>
                  <a:lnTo>
                    <a:pt x="266" y="14990"/>
                  </a:lnTo>
                  <a:lnTo>
                    <a:pt x="414" y="15610"/>
                  </a:lnTo>
                  <a:lnTo>
                    <a:pt x="591" y="16200"/>
                  </a:lnTo>
                  <a:lnTo>
                    <a:pt x="768" y="16760"/>
                  </a:lnTo>
                  <a:lnTo>
                    <a:pt x="1004" y="17321"/>
                  </a:lnTo>
                  <a:lnTo>
                    <a:pt x="1240" y="17882"/>
                  </a:lnTo>
                  <a:lnTo>
                    <a:pt x="1535" y="18413"/>
                  </a:lnTo>
                  <a:lnTo>
                    <a:pt x="1830" y="18944"/>
                  </a:lnTo>
                  <a:lnTo>
                    <a:pt x="2155" y="19446"/>
                  </a:lnTo>
                  <a:lnTo>
                    <a:pt x="2509" y="19918"/>
                  </a:lnTo>
                  <a:lnTo>
                    <a:pt x="2863" y="20390"/>
                  </a:lnTo>
                  <a:lnTo>
                    <a:pt x="3276" y="20832"/>
                  </a:lnTo>
                  <a:lnTo>
                    <a:pt x="3689" y="21275"/>
                  </a:lnTo>
                  <a:lnTo>
                    <a:pt x="4102" y="21688"/>
                  </a:lnTo>
                  <a:lnTo>
                    <a:pt x="4574" y="22072"/>
                  </a:lnTo>
                  <a:lnTo>
                    <a:pt x="5046" y="22455"/>
                  </a:lnTo>
                  <a:lnTo>
                    <a:pt x="5518" y="22780"/>
                  </a:lnTo>
                  <a:lnTo>
                    <a:pt x="6020" y="23105"/>
                  </a:lnTo>
                  <a:lnTo>
                    <a:pt x="6551" y="23400"/>
                  </a:lnTo>
                  <a:lnTo>
                    <a:pt x="7082" y="23695"/>
                  </a:lnTo>
                  <a:lnTo>
                    <a:pt x="7643" y="23931"/>
                  </a:lnTo>
                  <a:lnTo>
                    <a:pt x="8204" y="24167"/>
                  </a:lnTo>
                  <a:lnTo>
                    <a:pt x="8794" y="24344"/>
                  </a:lnTo>
                  <a:lnTo>
                    <a:pt x="9384" y="24521"/>
                  </a:lnTo>
                  <a:lnTo>
                    <a:pt x="9974" y="24639"/>
                  </a:lnTo>
                  <a:lnTo>
                    <a:pt x="10594" y="24757"/>
                  </a:lnTo>
                  <a:lnTo>
                    <a:pt x="11213" y="24845"/>
                  </a:lnTo>
                  <a:lnTo>
                    <a:pt x="11833" y="24875"/>
                  </a:lnTo>
                  <a:lnTo>
                    <a:pt x="12482" y="24904"/>
                  </a:lnTo>
                  <a:lnTo>
                    <a:pt x="13131" y="24875"/>
                  </a:lnTo>
                  <a:lnTo>
                    <a:pt x="13751" y="24816"/>
                  </a:lnTo>
                  <a:lnTo>
                    <a:pt x="14371" y="24757"/>
                  </a:lnTo>
                  <a:lnTo>
                    <a:pt x="14990" y="24639"/>
                  </a:lnTo>
                  <a:lnTo>
                    <a:pt x="15610" y="24491"/>
                  </a:lnTo>
                  <a:lnTo>
                    <a:pt x="16200" y="24314"/>
                  </a:lnTo>
                  <a:lnTo>
                    <a:pt x="16761" y="24137"/>
                  </a:lnTo>
                  <a:lnTo>
                    <a:pt x="17321" y="23901"/>
                  </a:lnTo>
                  <a:lnTo>
                    <a:pt x="17882" y="23665"/>
                  </a:lnTo>
                  <a:lnTo>
                    <a:pt x="18413" y="23370"/>
                  </a:lnTo>
                  <a:lnTo>
                    <a:pt x="18944" y="23075"/>
                  </a:lnTo>
                  <a:lnTo>
                    <a:pt x="19446" y="22750"/>
                  </a:lnTo>
                  <a:lnTo>
                    <a:pt x="19918" y="22396"/>
                  </a:lnTo>
                  <a:lnTo>
                    <a:pt x="20390" y="22042"/>
                  </a:lnTo>
                  <a:lnTo>
                    <a:pt x="20833" y="21629"/>
                  </a:lnTo>
                  <a:lnTo>
                    <a:pt x="21275" y="21216"/>
                  </a:lnTo>
                  <a:lnTo>
                    <a:pt x="21688" y="20803"/>
                  </a:lnTo>
                  <a:lnTo>
                    <a:pt x="22072" y="20331"/>
                  </a:lnTo>
                  <a:lnTo>
                    <a:pt x="22456" y="19859"/>
                  </a:lnTo>
                  <a:lnTo>
                    <a:pt x="22780" y="19387"/>
                  </a:lnTo>
                  <a:lnTo>
                    <a:pt x="23105" y="18885"/>
                  </a:lnTo>
                  <a:lnTo>
                    <a:pt x="23400" y="18354"/>
                  </a:lnTo>
                  <a:lnTo>
                    <a:pt x="23695" y="17823"/>
                  </a:lnTo>
                  <a:lnTo>
                    <a:pt x="23931" y="17262"/>
                  </a:lnTo>
                  <a:lnTo>
                    <a:pt x="24167" y="16701"/>
                  </a:lnTo>
                  <a:lnTo>
                    <a:pt x="24344" y="16111"/>
                  </a:lnTo>
                  <a:lnTo>
                    <a:pt x="24521" y="15521"/>
                  </a:lnTo>
                  <a:lnTo>
                    <a:pt x="24639" y="14931"/>
                  </a:lnTo>
                  <a:lnTo>
                    <a:pt x="24757" y="14311"/>
                  </a:lnTo>
                  <a:lnTo>
                    <a:pt x="24846" y="13692"/>
                  </a:lnTo>
                  <a:lnTo>
                    <a:pt x="24875" y="13043"/>
                  </a:lnTo>
                  <a:lnTo>
                    <a:pt x="24905" y="12423"/>
                  </a:lnTo>
                  <a:lnTo>
                    <a:pt x="24875" y="11774"/>
                  </a:lnTo>
                  <a:lnTo>
                    <a:pt x="24816" y="11154"/>
                  </a:lnTo>
                  <a:lnTo>
                    <a:pt x="24757" y="10505"/>
                  </a:lnTo>
                  <a:lnTo>
                    <a:pt x="24639" y="9915"/>
                  </a:lnTo>
                  <a:lnTo>
                    <a:pt x="24492" y="9295"/>
                  </a:lnTo>
                  <a:lnTo>
                    <a:pt x="24315" y="8705"/>
                  </a:lnTo>
                  <a:lnTo>
                    <a:pt x="24138" y="8144"/>
                  </a:lnTo>
                  <a:lnTo>
                    <a:pt x="23901" y="7584"/>
                  </a:lnTo>
                  <a:lnTo>
                    <a:pt x="23665" y="7023"/>
                  </a:lnTo>
                  <a:lnTo>
                    <a:pt x="23370" y="6492"/>
                  </a:lnTo>
                  <a:lnTo>
                    <a:pt x="23075" y="5961"/>
                  </a:lnTo>
                  <a:lnTo>
                    <a:pt x="22751" y="5459"/>
                  </a:lnTo>
                  <a:lnTo>
                    <a:pt x="22397" y="4987"/>
                  </a:lnTo>
                  <a:lnTo>
                    <a:pt x="22043" y="4515"/>
                  </a:lnTo>
                  <a:lnTo>
                    <a:pt x="21629" y="4043"/>
                  </a:lnTo>
                  <a:lnTo>
                    <a:pt x="21216" y="3630"/>
                  </a:lnTo>
                  <a:lnTo>
                    <a:pt x="20803" y="3217"/>
                  </a:lnTo>
                  <a:lnTo>
                    <a:pt x="20331" y="2833"/>
                  </a:lnTo>
                  <a:lnTo>
                    <a:pt x="19859" y="2449"/>
                  </a:lnTo>
                  <a:lnTo>
                    <a:pt x="19387" y="2125"/>
                  </a:lnTo>
                  <a:lnTo>
                    <a:pt x="18885" y="1800"/>
                  </a:lnTo>
                  <a:lnTo>
                    <a:pt x="18354" y="1476"/>
                  </a:lnTo>
                  <a:lnTo>
                    <a:pt x="17823" y="1210"/>
                  </a:lnTo>
                  <a:lnTo>
                    <a:pt x="17262" y="974"/>
                  </a:lnTo>
                  <a:lnTo>
                    <a:pt x="16702" y="738"/>
                  </a:lnTo>
                  <a:lnTo>
                    <a:pt x="16112" y="561"/>
                  </a:lnTo>
                  <a:lnTo>
                    <a:pt x="15521" y="384"/>
                  </a:lnTo>
                  <a:lnTo>
                    <a:pt x="14931" y="236"/>
                  </a:lnTo>
                  <a:lnTo>
                    <a:pt x="14312" y="148"/>
                  </a:lnTo>
                  <a:lnTo>
                    <a:pt x="13692" y="59"/>
                  </a:lnTo>
                  <a:lnTo>
                    <a:pt x="13043" y="30"/>
                  </a:lnTo>
                  <a:lnTo>
                    <a:pt x="1242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81;p46"/>
            <p:cNvSpPr/>
            <p:nvPr/>
          </p:nvSpPr>
          <p:spPr>
            <a:xfrm flipH="1">
              <a:off x="2659553" y="2906625"/>
              <a:ext cx="266232" cy="266232"/>
            </a:xfrm>
            <a:custGeom>
              <a:avLst/>
              <a:gdLst/>
              <a:ahLst/>
              <a:cxnLst/>
              <a:rect l="l" t="t" r="r" b="b"/>
              <a:pathLst>
                <a:path w="31751" h="31751" extrusionOk="0">
                  <a:moveTo>
                    <a:pt x="15817" y="0"/>
                  </a:moveTo>
                  <a:lnTo>
                    <a:pt x="15020" y="30"/>
                  </a:lnTo>
                  <a:lnTo>
                    <a:pt x="14194" y="89"/>
                  </a:lnTo>
                  <a:lnTo>
                    <a:pt x="13397" y="178"/>
                  </a:lnTo>
                  <a:lnTo>
                    <a:pt x="12630" y="325"/>
                  </a:lnTo>
                  <a:lnTo>
                    <a:pt x="11863" y="502"/>
                  </a:lnTo>
                  <a:lnTo>
                    <a:pt x="11095" y="738"/>
                  </a:lnTo>
                  <a:lnTo>
                    <a:pt x="10358" y="974"/>
                  </a:lnTo>
                  <a:lnTo>
                    <a:pt x="9650" y="1269"/>
                  </a:lnTo>
                  <a:lnTo>
                    <a:pt x="8941" y="1594"/>
                  </a:lnTo>
                  <a:lnTo>
                    <a:pt x="8263" y="1948"/>
                  </a:lnTo>
                  <a:lnTo>
                    <a:pt x="7614" y="2332"/>
                  </a:lnTo>
                  <a:lnTo>
                    <a:pt x="6964" y="2745"/>
                  </a:lnTo>
                  <a:lnTo>
                    <a:pt x="6345" y="3187"/>
                  </a:lnTo>
                  <a:lnTo>
                    <a:pt x="5725" y="3659"/>
                  </a:lnTo>
                  <a:lnTo>
                    <a:pt x="5164" y="4161"/>
                  </a:lnTo>
                  <a:lnTo>
                    <a:pt x="4604" y="4692"/>
                  </a:lnTo>
                  <a:lnTo>
                    <a:pt x="4102" y="5223"/>
                  </a:lnTo>
                  <a:lnTo>
                    <a:pt x="3601" y="5813"/>
                  </a:lnTo>
                  <a:lnTo>
                    <a:pt x="3128" y="6404"/>
                  </a:lnTo>
                  <a:lnTo>
                    <a:pt x="2686" y="7023"/>
                  </a:lnTo>
                  <a:lnTo>
                    <a:pt x="2273" y="7672"/>
                  </a:lnTo>
                  <a:lnTo>
                    <a:pt x="1889" y="8351"/>
                  </a:lnTo>
                  <a:lnTo>
                    <a:pt x="1535" y="9030"/>
                  </a:lnTo>
                  <a:lnTo>
                    <a:pt x="1240" y="9738"/>
                  </a:lnTo>
                  <a:lnTo>
                    <a:pt x="945" y="10446"/>
                  </a:lnTo>
                  <a:lnTo>
                    <a:pt x="709" y="11184"/>
                  </a:lnTo>
                  <a:lnTo>
                    <a:pt x="473" y="11951"/>
                  </a:lnTo>
                  <a:lnTo>
                    <a:pt x="325" y="12718"/>
                  </a:lnTo>
                  <a:lnTo>
                    <a:pt x="178" y="13515"/>
                  </a:lnTo>
                  <a:lnTo>
                    <a:pt x="89" y="14282"/>
                  </a:lnTo>
                  <a:lnTo>
                    <a:pt x="30" y="15108"/>
                  </a:lnTo>
                  <a:lnTo>
                    <a:pt x="1" y="15934"/>
                  </a:lnTo>
                  <a:lnTo>
                    <a:pt x="30" y="16731"/>
                  </a:lnTo>
                  <a:lnTo>
                    <a:pt x="89" y="17557"/>
                  </a:lnTo>
                  <a:lnTo>
                    <a:pt x="178" y="18325"/>
                  </a:lnTo>
                  <a:lnTo>
                    <a:pt x="325" y="19121"/>
                  </a:lnTo>
                  <a:lnTo>
                    <a:pt x="502" y="19888"/>
                  </a:lnTo>
                  <a:lnTo>
                    <a:pt x="738" y="20626"/>
                  </a:lnTo>
                  <a:lnTo>
                    <a:pt x="974" y="21364"/>
                  </a:lnTo>
                  <a:lnTo>
                    <a:pt x="1269" y="22101"/>
                  </a:lnTo>
                  <a:lnTo>
                    <a:pt x="1594" y="22810"/>
                  </a:lnTo>
                  <a:lnTo>
                    <a:pt x="1948" y="23488"/>
                  </a:lnTo>
                  <a:lnTo>
                    <a:pt x="2332" y="24137"/>
                  </a:lnTo>
                  <a:lnTo>
                    <a:pt x="2745" y="24787"/>
                  </a:lnTo>
                  <a:lnTo>
                    <a:pt x="3187" y="25406"/>
                  </a:lnTo>
                  <a:lnTo>
                    <a:pt x="3660" y="25996"/>
                  </a:lnTo>
                  <a:lnTo>
                    <a:pt x="4161" y="26587"/>
                  </a:lnTo>
                  <a:lnTo>
                    <a:pt x="4692" y="27147"/>
                  </a:lnTo>
                  <a:lnTo>
                    <a:pt x="5223" y="27649"/>
                  </a:lnTo>
                  <a:lnTo>
                    <a:pt x="5814" y="28150"/>
                  </a:lnTo>
                  <a:lnTo>
                    <a:pt x="6404" y="28623"/>
                  </a:lnTo>
                  <a:lnTo>
                    <a:pt x="7023" y="29065"/>
                  </a:lnTo>
                  <a:lnTo>
                    <a:pt x="7673" y="29478"/>
                  </a:lnTo>
                  <a:lnTo>
                    <a:pt x="8351" y="29862"/>
                  </a:lnTo>
                  <a:lnTo>
                    <a:pt x="9030" y="30216"/>
                  </a:lnTo>
                  <a:lnTo>
                    <a:pt x="9738" y="30511"/>
                  </a:lnTo>
                  <a:lnTo>
                    <a:pt x="10446" y="30806"/>
                  </a:lnTo>
                  <a:lnTo>
                    <a:pt x="11184" y="31042"/>
                  </a:lnTo>
                  <a:lnTo>
                    <a:pt x="11951" y="31249"/>
                  </a:lnTo>
                  <a:lnTo>
                    <a:pt x="12718" y="31426"/>
                  </a:lnTo>
                  <a:lnTo>
                    <a:pt x="13515" y="31573"/>
                  </a:lnTo>
                  <a:lnTo>
                    <a:pt x="14312" y="31662"/>
                  </a:lnTo>
                  <a:lnTo>
                    <a:pt x="15108" y="31721"/>
                  </a:lnTo>
                  <a:lnTo>
                    <a:pt x="15935" y="31750"/>
                  </a:lnTo>
                  <a:lnTo>
                    <a:pt x="16731" y="31721"/>
                  </a:lnTo>
                  <a:lnTo>
                    <a:pt x="17558" y="31662"/>
                  </a:lnTo>
                  <a:lnTo>
                    <a:pt x="18325" y="31573"/>
                  </a:lnTo>
                  <a:lnTo>
                    <a:pt x="19121" y="31426"/>
                  </a:lnTo>
                  <a:lnTo>
                    <a:pt x="19889" y="31249"/>
                  </a:lnTo>
                  <a:lnTo>
                    <a:pt x="20626" y="31013"/>
                  </a:lnTo>
                  <a:lnTo>
                    <a:pt x="21364" y="30777"/>
                  </a:lnTo>
                  <a:lnTo>
                    <a:pt x="22102" y="30482"/>
                  </a:lnTo>
                  <a:lnTo>
                    <a:pt x="22810" y="30157"/>
                  </a:lnTo>
                  <a:lnTo>
                    <a:pt x="23489" y="29803"/>
                  </a:lnTo>
                  <a:lnTo>
                    <a:pt x="24138" y="29419"/>
                  </a:lnTo>
                  <a:lnTo>
                    <a:pt x="24787" y="29006"/>
                  </a:lnTo>
                  <a:lnTo>
                    <a:pt x="25407" y="28564"/>
                  </a:lnTo>
                  <a:lnTo>
                    <a:pt x="25997" y="28091"/>
                  </a:lnTo>
                  <a:lnTo>
                    <a:pt x="26587" y="27590"/>
                  </a:lnTo>
                  <a:lnTo>
                    <a:pt x="27147" y="27059"/>
                  </a:lnTo>
                  <a:lnTo>
                    <a:pt x="27649" y="26528"/>
                  </a:lnTo>
                  <a:lnTo>
                    <a:pt x="28151" y="25937"/>
                  </a:lnTo>
                  <a:lnTo>
                    <a:pt x="28623" y="25347"/>
                  </a:lnTo>
                  <a:lnTo>
                    <a:pt x="29065" y="24728"/>
                  </a:lnTo>
                  <a:lnTo>
                    <a:pt x="29479" y="24078"/>
                  </a:lnTo>
                  <a:lnTo>
                    <a:pt x="29862" y="23400"/>
                  </a:lnTo>
                  <a:lnTo>
                    <a:pt x="30216" y="22721"/>
                  </a:lnTo>
                  <a:lnTo>
                    <a:pt x="30511" y="22013"/>
                  </a:lnTo>
                  <a:lnTo>
                    <a:pt x="30806" y="21275"/>
                  </a:lnTo>
                  <a:lnTo>
                    <a:pt x="31042" y="20538"/>
                  </a:lnTo>
                  <a:lnTo>
                    <a:pt x="31249" y="19800"/>
                  </a:lnTo>
                  <a:lnTo>
                    <a:pt x="31426" y="19033"/>
                  </a:lnTo>
                  <a:lnTo>
                    <a:pt x="31574" y="18236"/>
                  </a:lnTo>
                  <a:lnTo>
                    <a:pt x="31662" y="17439"/>
                  </a:lnTo>
                  <a:lnTo>
                    <a:pt x="31721" y="16643"/>
                  </a:lnTo>
                  <a:lnTo>
                    <a:pt x="31751" y="15816"/>
                  </a:lnTo>
                  <a:lnTo>
                    <a:pt x="31721" y="15020"/>
                  </a:lnTo>
                  <a:lnTo>
                    <a:pt x="31662" y="14194"/>
                  </a:lnTo>
                  <a:lnTo>
                    <a:pt x="31574" y="13397"/>
                  </a:lnTo>
                  <a:lnTo>
                    <a:pt x="31426" y="12630"/>
                  </a:lnTo>
                  <a:lnTo>
                    <a:pt x="31249" y="11862"/>
                  </a:lnTo>
                  <a:lnTo>
                    <a:pt x="31013" y="11095"/>
                  </a:lnTo>
                  <a:lnTo>
                    <a:pt x="30777" y="10358"/>
                  </a:lnTo>
                  <a:lnTo>
                    <a:pt x="30482" y="9649"/>
                  </a:lnTo>
                  <a:lnTo>
                    <a:pt x="30157" y="8941"/>
                  </a:lnTo>
                  <a:lnTo>
                    <a:pt x="29803" y="8263"/>
                  </a:lnTo>
                  <a:lnTo>
                    <a:pt x="29420" y="7613"/>
                  </a:lnTo>
                  <a:lnTo>
                    <a:pt x="29006" y="6964"/>
                  </a:lnTo>
                  <a:lnTo>
                    <a:pt x="28564" y="6345"/>
                  </a:lnTo>
                  <a:lnTo>
                    <a:pt x="28092" y="5725"/>
                  </a:lnTo>
                  <a:lnTo>
                    <a:pt x="27590" y="5164"/>
                  </a:lnTo>
                  <a:lnTo>
                    <a:pt x="27059" y="4604"/>
                  </a:lnTo>
                  <a:lnTo>
                    <a:pt x="26528" y="4102"/>
                  </a:lnTo>
                  <a:lnTo>
                    <a:pt x="25938" y="3600"/>
                  </a:lnTo>
                  <a:lnTo>
                    <a:pt x="25347" y="3128"/>
                  </a:lnTo>
                  <a:lnTo>
                    <a:pt x="24728" y="2686"/>
                  </a:lnTo>
                  <a:lnTo>
                    <a:pt x="24079" y="2273"/>
                  </a:lnTo>
                  <a:lnTo>
                    <a:pt x="23400" y="1889"/>
                  </a:lnTo>
                  <a:lnTo>
                    <a:pt x="22721" y="1535"/>
                  </a:lnTo>
                  <a:lnTo>
                    <a:pt x="22013" y="1240"/>
                  </a:lnTo>
                  <a:lnTo>
                    <a:pt x="21305" y="945"/>
                  </a:lnTo>
                  <a:lnTo>
                    <a:pt x="20538" y="709"/>
                  </a:lnTo>
                  <a:lnTo>
                    <a:pt x="19800" y="473"/>
                  </a:lnTo>
                  <a:lnTo>
                    <a:pt x="19033" y="296"/>
                  </a:lnTo>
                  <a:lnTo>
                    <a:pt x="18236" y="178"/>
                  </a:lnTo>
                  <a:lnTo>
                    <a:pt x="17439" y="60"/>
                  </a:lnTo>
                  <a:lnTo>
                    <a:pt x="1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2;p46"/>
            <p:cNvSpPr/>
            <p:nvPr/>
          </p:nvSpPr>
          <p:spPr>
            <a:xfrm flipH="1">
              <a:off x="2587308" y="2360074"/>
              <a:ext cx="1203700" cy="229120"/>
            </a:xfrm>
            <a:custGeom>
              <a:avLst/>
              <a:gdLst/>
              <a:ahLst/>
              <a:cxnLst/>
              <a:rect l="l" t="t" r="r" b="b"/>
              <a:pathLst>
                <a:path w="143554" h="27325" extrusionOk="0">
                  <a:moveTo>
                    <a:pt x="126676" y="1"/>
                  </a:moveTo>
                  <a:lnTo>
                    <a:pt x="26970" y="296"/>
                  </a:lnTo>
                  <a:lnTo>
                    <a:pt x="25996" y="296"/>
                  </a:lnTo>
                  <a:lnTo>
                    <a:pt x="25052" y="325"/>
                  </a:lnTo>
                  <a:lnTo>
                    <a:pt x="24580" y="384"/>
                  </a:lnTo>
                  <a:lnTo>
                    <a:pt x="24137" y="443"/>
                  </a:lnTo>
                  <a:lnTo>
                    <a:pt x="23695" y="503"/>
                  </a:lnTo>
                  <a:lnTo>
                    <a:pt x="23252" y="621"/>
                  </a:lnTo>
                  <a:lnTo>
                    <a:pt x="22809" y="768"/>
                  </a:lnTo>
                  <a:lnTo>
                    <a:pt x="22367" y="916"/>
                  </a:lnTo>
                  <a:lnTo>
                    <a:pt x="21924" y="1122"/>
                  </a:lnTo>
                  <a:lnTo>
                    <a:pt x="21482" y="1388"/>
                  </a:lnTo>
                  <a:lnTo>
                    <a:pt x="21039" y="1653"/>
                  </a:lnTo>
                  <a:lnTo>
                    <a:pt x="20596" y="2007"/>
                  </a:lnTo>
                  <a:lnTo>
                    <a:pt x="20154" y="2391"/>
                  </a:lnTo>
                  <a:lnTo>
                    <a:pt x="19682" y="2834"/>
                  </a:lnTo>
                  <a:lnTo>
                    <a:pt x="15816" y="6788"/>
                  </a:lnTo>
                  <a:lnTo>
                    <a:pt x="9590" y="13073"/>
                  </a:lnTo>
                  <a:lnTo>
                    <a:pt x="3630" y="19063"/>
                  </a:lnTo>
                  <a:lnTo>
                    <a:pt x="1564" y="21128"/>
                  </a:lnTo>
                  <a:lnTo>
                    <a:pt x="531" y="22102"/>
                  </a:lnTo>
                  <a:lnTo>
                    <a:pt x="354" y="22338"/>
                  </a:lnTo>
                  <a:lnTo>
                    <a:pt x="207" y="22603"/>
                  </a:lnTo>
                  <a:lnTo>
                    <a:pt x="89" y="22928"/>
                  </a:lnTo>
                  <a:lnTo>
                    <a:pt x="30" y="23312"/>
                  </a:lnTo>
                  <a:lnTo>
                    <a:pt x="0" y="23725"/>
                  </a:lnTo>
                  <a:lnTo>
                    <a:pt x="59" y="24167"/>
                  </a:lnTo>
                  <a:lnTo>
                    <a:pt x="148" y="24610"/>
                  </a:lnTo>
                  <a:lnTo>
                    <a:pt x="325" y="25082"/>
                  </a:lnTo>
                  <a:lnTo>
                    <a:pt x="413" y="25289"/>
                  </a:lnTo>
                  <a:lnTo>
                    <a:pt x="561" y="25525"/>
                  </a:lnTo>
                  <a:lnTo>
                    <a:pt x="708" y="25731"/>
                  </a:lnTo>
                  <a:lnTo>
                    <a:pt x="885" y="25938"/>
                  </a:lnTo>
                  <a:lnTo>
                    <a:pt x="1062" y="26115"/>
                  </a:lnTo>
                  <a:lnTo>
                    <a:pt x="1298" y="26321"/>
                  </a:lnTo>
                  <a:lnTo>
                    <a:pt x="1534" y="26498"/>
                  </a:lnTo>
                  <a:lnTo>
                    <a:pt x="1800" y="26646"/>
                  </a:lnTo>
                  <a:lnTo>
                    <a:pt x="2066" y="26794"/>
                  </a:lnTo>
                  <a:lnTo>
                    <a:pt x="2390" y="26941"/>
                  </a:lnTo>
                  <a:lnTo>
                    <a:pt x="2715" y="27059"/>
                  </a:lnTo>
                  <a:lnTo>
                    <a:pt x="3069" y="27148"/>
                  </a:lnTo>
                  <a:lnTo>
                    <a:pt x="3482" y="27236"/>
                  </a:lnTo>
                  <a:lnTo>
                    <a:pt x="3895" y="27266"/>
                  </a:lnTo>
                  <a:lnTo>
                    <a:pt x="4338" y="27325"/>
                  </a:lnTo>
                  <a:lnTo>
                    <a:pt x="4810" y="27325"/>
                  </a:lnTo>
                  <a:lnTo>
                    <a:pt x="139423" y="26941"/>
                  </a:lnTo>
                  <a:lnTo>
                    <a:pt x="140013" y="26912"/>
                  </a:lnTo>
                  <a:lnTo>
                    <a:pt x="140544" y="26853"/>
                  </a:lnTo>
                  <a:lnTo>
                    <a:pt x="141046" y="26764"/>
                  </a:lnTo>
                  <a:lnTo>
                    <a:pt x="141518" y="26646"/>
                  </a:lnTo>
                  <a:lnTo>
                    <a:pt x="141901" y="26528"/>
                  </a:lnTo>
                  <a:lnTo>
                    <a:pt x="142285" y="26351"/>
                  </a:lnTo>
                  <a:lnTo>
                    <a:pt x="142580" y="26144"/>
                  </a:lnTo>
                  <a:lnTo>
                    <a:pt x="142875" y="25908"/>
                  </a:lnTo>
                  <a:lnTo>
                    <a:pt x="143082" y="25643"/>
                  </a:lnTo>
                  <a:lnTo>
                    <a:pt x="143259" y="25377"/>
                  </a:lnTo>
                  <a:lnTo>
                    <a:pt x="143406" y="25082"/>
                  </a:lnTo>
                  <a:lnTo>
                    <a:pt x="143495" y="24757"/>
                  </a:lnTo>
                  <a:lnTo>
                    <a:pt x="143554" y="24403"/>
                  </a:lnTo>
                  <a:lnTo>
                    <a:pt x="143554" y="24049"/>
                  </a:lnTo>
                  <a:lnTo>
                    <a:pt x="143495" y="23666"/>
                  </a:lnTo>
                  <a:lnTo>
                    <a:pt x="143406" y="23253"/>
                  </a:lnTo>
                  <a:lnTo>
                    <a:pt x="143229" y="22692"/>
                  </a:lnTo>
                  <a:lnTo>
                    <a:pt x="142934" y="21836"/>
                  </a:lnTo>
                  <a:lnTo>
                    <a:pt x="141960" y="19476"/>
                  </a:lnTo>
                  <a:lnTo>
                    <a:pt x="140692" y="16495"/>
                  </a:lnTo>
                  <a:lnTo>
                    <a:pt x="139275" y="13220"/>
                  </a:lnTo>
                  <a:lnTo>
                    <a:pt x="137829" y="10004"/>
                  </a:lnTo>
                  <a:lnTo>
                    <a:pt x="136531" y="7171"/>
                  </a:lnTo>
                  <a:lnTo>
                    <a:pt x="135498" y="5076"/>
                  </a:lnTo>
                  <a:lnTo>
                    <a:pt x="135144" y="4368"/>
                  </a:lnTo>
                  <a:lnTo>
                    <a:pt x="134908" y="3984"/>
                  </a:lnTo>
                  <a:lnTo>
                    <a:pt x="134524" y="3512"/>
                  </a:lnTo>
                  <a:lnTo>
                    <a:pt x="134023" y="2893"/>
                  </a:lnTo>
                  <a:lnTo>
                    <a:pt x="133728" y="2568"/>
                  </a:lnTo>
                  <a:lnTo>
                    <a:pt x="133374" y="2243"/>
                  </a:lnTo>
                  <a:lnTo>
                    <a:pt x="132961" y="1889"/>
                  </a:lnTo>
                  <a:lnTo>
                    <a:pt x="132518" y="1565"/>
                  </a:lnTo>
                  <a:lnTo>
                    <a:pt x="132016" y="1240"/>
                  </a:lnTo>
                  <a:lnTo>
                    <a:pt x="131456" y="945"/>
                  </a:lnTo>
                  <a:lnTo>
                    <a:pt x="130807" y="680"/>
                  </a:lnTo>
                  <a:lnTo>
                    <a:pt x="130128" y="473"/>
                  </a:lnTo>
                  <a:lnTo>
                    <a:pt x="129390" y="266"/>
                  </a:lnTo>
                  <a:lnTo>
                    <a:pt x="128564" y="119"/>
                  </a:lnTo>
                  <a:lnTo>
                    <a:pt x="127649" y="30"/>
                  </a:lnTo>
                  <a:lnTo>
                    <a:pt x="1266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3;p46"/>
            <p:cNvSpPr/>
            <p:nvPr/>
          </p:nvSpPr>
          <p:spPr>
            <a:xfrm flipH="1">
              <a:off x="2413864" y="2359831"/>
              <a:ext cx="179632" cy="204124"/>
            </a:xfrm>
            <a:custGeom>
              <a:avLst/>
              <a:gdLst/>
              <a:ahLst/>
              <a:cxnLst/>
              <a:rect l="l" t="t" r="r" b="b"/>
              <a:pathLst>
                <a:path w="21423" h="24344" extrusionOk="0">
                  <a:moveTo>
                    <a:pt x="1977" y="0"/>
                  </a:moveTo>
                  <a:lnTo>
                    <a:pt x="1505" y="89"/>
                  </a:lnTo>
                  <a:lnTo>
                    <a:pt x="1033" y="207"/>
                  </a:lnTo>
                  <a:lnTo>
                    <a:pt x="826" y="295"/>
                  </a:lnTo>
                  <a:lnTo>
                    <a:pt x="620" y="384"/>
                  </a:lnTo>
                  <a:lnTo>
                    <a:pt x="443" y="532"/>
                  </a:lnTo>
                  <a:lnTo>
                    <a:pt x="295" y="650"/>
                  </a:lnTo>
                  <a:lnTo>
                    <a:pt x="177" y="827"/>
                  </a:lnTo>
                  <a:lnTo>
                    <a:pt x="89" y="1004"/>
                  </a:lnTo>
                  <a:lnTo>
                    <a:pt x="30" y="1210"/>
                  </a:lnTo>
                  <a:lnTo>
                    <a:pt x="0" y="1417"/>
                  </a:lnTo>
                  <a:lnTo>
                    <a:pt x="30" y="1682"/>
                  </a:lnTo>
                  <a:lnTo>
                    <a:pt x="89" y="1948"/>
                  </a:lnTo>
                  <a:lnTo>
                    <a:pt x="207" y="2243"/>
                  </a:lnTo>
                  <a:lnTo>
                    <a:pt x="384" y="2568"/>
                  </a:lnTo>
                  <a:lnTo>
                    <a:pt x="1269" y="4013"/>
                  </a:lnTo>
                  <a:lnTo>
                    <a:pt x="2833" y="6492"/>
                  </a:lnTo>
                  <a:lnTo>
                    <a:pt x="7111" y="13131"/>
                  </a:lnTo>
                  <a:lnTo>
                    <a:pt x="11301" y="19564"/>
                  </a:lnTo>
                  <a:lnTo>
                    <a:pt x="12777" y="21777"/>
                  </a:lnTo>
                  <a:lnTo>
                    <a:pt x="13485" y="22810"/>
                  </a:lnTo>
                  <a:lnTo>
                    <a:pt x="13633" y="22957"/>
                  </a:lnTo>
                  <a:lnTo>
                    <a:pt x="13810" y="23134"/>
                  </a:lnTo>
                  <a:lnTo>
                    <a:pt x="14016" y="23282"/>
                  </a:lnTo>
                  <a:lnTo>
                    <a:pt x="14282" y="23429"/>
                  </a:lnTo>
                  <a:lnTo>
                    <a:pt x="14577" y="23547"/>
                  </a:lnTo>
                  <a:lnTo>
                    <a:pt x="14901" y="23695"/>
                  </a:lnTo>
                  <a:lnTo>
                    <a:pt x="15285" y="23813"/>
                  </a:lnTo>
                  <a:lnTo>
                    <a:pt x="15728" y="23901"/>
                  </a:lnTo>
                  <a:lnTo>
                    <a:pt x="16229" y="24019"/>
                  </a:lnTo>
                  <a:lnTo>
                    <a:pt x="16760" y="24108"/>
                  </a:lnTo>
                  <a:lnTo>
                    <a:pt x="17380" y="24167"/>
                  </a:lnTo>
                  <a:lnTo>
                    <a:pt x="18059" y="24255"/>
                  </a:lnTo>
                  <a:lnTo>
                    <a:pt x="18796" y="24285"/>
                  </a:lnTo>
                  <a:lnTo>
                    <a:pt x="19593" y="24344"/>
                  </a:lnTo>
                  <a:lnTo>
                    <a:pt x="21422" y="24344"/>
                  </a:lnTo>
                  <a:lnTo>
                    <a:pt x="20272" y="22780"/>
                  </a:lnTo>
                  <a:lnTo>
                    <a:pt x="19003" y="21098"/>
                  </a:lnTo>
                  <a:lnTo>
                    <a:pt x="16259" y="17557"/>
                  </a:lnTo>
                  <a:lnTo>
                    <a:pt x="13396" y="13928"/>
                  </a:lnTo>
                  <a:lnTo>
                    <a:pt x="10534" y="10328"/>
                  </a:lnTo>
                  <a:lnTo>
                    <a:pt x="7790" y="6994"/>
                  </a:lnTo>
                  <a:lnTo>
                    <a:pt x="5370" y="4043"/>
                  </a:lnTo>
                  <a:lnTo>
                    <a:pt x="3364" y="1653"/>
                  </a:lnTo>
                  <a:lnTo>
                    <a:pt x="1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4;p46"/>
            <p:cNvSpPr/>
            <p:nvPr/>
          </p:nvSpPr>
          <p:spPr>
            <a:xfrm flipH="1">
              <a:off x="3717765" y="2367747"/>
              <a:ext cx="297164" cy="212543"/>
            </a:xfrm>
            <a:custGeom>
              <a:avLst/>
              <a:gdLst/>
              <a:ahLst/>
              <a:cxnLst/>
              <a:rect l="l" t="t" r="r" b="b"/>
              <a:pathLst>
                <a:path w="35440" h="25348" extrusionOk="0">
                  <a:moveTo>
                    <a:pt x="34229" y="1"/>
                  </a:moveTo>
                  <a:lnTo>
                    <a:pt x="28121" y="30"/>
                  </a:lnTo>
                  <a:lnTo>
                    <a:pt x="27177" y="738"/>
                  </a:lnTo>
                  <a:lnTo>
                    <a:pt x="26292" y="1505"/>
                  </a:lnTo>
                  <a:lnTo>
                    <a:pt x="25377" y="2302"/>
                  </a:lnTo>
                  <a:lnTo>
                    <a:pt x="24492" y="3128"/>
                  </a:lnTo>
                  <a:lnTo>
                    <a:pt x="21394" y="6197"/>
                  </a:lnTo>
                  <a:lnTo>
                    <a:pt x="17912" y="9649"/>
                  </a:lnTo>
                  <a:lnTo>
                    <a:pt x="14253" y="13190"/>
                  </a:lnTo>
                  <a:lnTo>
                    <a:pt x="12423" y="14961"/>
                  </a:lnTo>
                  <a:lnTo>
                    <a:pt x="10594" y="16643"/>
                  </a:lnTo>
                  <a:lnTo>
                    <a:pt x="8824" y="18266"/>
                  </a:lnTo>
                  <a:lnTo>
                    <a:pt x="7142" y="19741"/>
                  </a:lnTo>
                  <a:lnTo>
                    <a:pt x="5578" y="21098"/>
                  </a:lnTo>
                  <a:lnTo>
                    <a:pt x="4102" y="22249"/>
                  </a:lnTo>
                  <a:lnTo>
                    <a:pt x="3424" y="22751"/>
                  </a:lnTo>
                  <a:lnTo>
                    <a:pt x="2804" y="23223"/>
                  </a:lnTo>
                  <a:lnTo>
                    <a:pt x="2214" y="23606"/>
                  </a:lnTo>
                  <a:lnTo>
                    <a:pt x="1653" y="23931"/>
                  </a:lnTo>
                  <a:lnTo>
                    <a:pt x="1152" y="24197"/>
                  </a:lnTo>
                  <a:lnTo>
                    <a:pt x="709" y="24403"/>
                  </a:lnTo>
                  <a:lnTo>
                    <a:pt x="325" y="24521"/>
                  </a:lnTo>
                  <a:lnTo>
                    <a:pt x="148" y="24551"/>
                  </a:lnTo>
                  <a:lnTo>
                    <a:pt x="1" y="24551"/>
                  </a:lnTo>
                  <a:lnTo>
                    <a:pt x="443" y="24875"/>
                  </a:lnTo>
                  <a:lnTo>
                    <a:pt x="857" y="25141"/>
                  </a:lnTo>
                  <a:lnTo>
                    <a:pt x="1063" y="25229"/>
                  </a:lnTo>
                  <a:lnTo>
                    <a:pt x="1240" y="25288"/>
                  </a:lnTo>
                  <a:lnTo>
                    <a:pt x="1417" y="25347"/>
                  </a:lnTo>
                  <a:lnTo>
                    <a:pt x="9679" y="25347"/>
                  </a:lnTo>
                  <a:lnTo>
                    <a:pt x="10004" y="25318"/>
                  </a:lnTo>
                  <a:lnTo>
                    <a:pt x="10358" y="25200"/>
                  </a:lnTo>
                  <a:lnTo>
                    <a:pt x="10771" y="25052"/>
                  </a:lnTo>
                  <a:lnTo>
                    <a:pt x="11243" y="24816"/>
                  </a:lnTo>
                  <a:lnTo>
                    <a:pt x="11745" y="24492"/>
                  </a:lnTo>
                  <a:lnTo>
                    <a:pt x="12305" y="24108"/>
                  </a:lnTo>
                  <a:lnTo>
                    <a:pt x="12896" y="23606"/>
                  </a:lnTo>
                  <a:lnTo>
                    <a:pt x="13545" y="23046"/>
                  </a:lnTo>
                  <a:lnTo>
                    <a:pt x="17263" y="19446"/>
                  </a:lnTo>
                  <a:lnTo>
                    <a:pt x="23813" y="13013"/>
                  </a:lnTo>
                  <a:lnTo>
                    <a:pt x="30335" y="6640"/>
                  </a:lnTo>
                  <a:lnTo>
                    <a:pt x="32695" y="4368"/>
                  </a:lnTo>
                  <a:lnTo>
                    <a:pt x="33934" y="3158"/>
                  </a:lnTo>
                  <a:lnTo>
                    <a:pt x="34200" y="2892"/>
                  </a:lnTo>
                  <a:lnTo>
                    <a:pt x="34466" y="2627"/>
                  </a:lnTo>
                  <a:lnTo>
                    <a:pt x="34702" y="2361"/>
                  </a:lnTo>
                  <a:lnTo>
                    <a:pt x="34908" y="2096"/>
                  </a:lnTo>
                  <a:lnTo>
                    <a:pt x="35085" y="1830"/>
                  </a:lnTo>
                  <a:lnTo>
                    <a:pt x="35233" y="1564"/>
                  </a:lnTo>
                  <a:lnTo>
                    <a:pt x="35321" y="1299"/>
                  </a:lnTo>
                  <a:lnTo>
                    <a:pt x="35410" y="1063"/>
                  </a:lnTo>
                  <a:lnTo>
                    <a:pt x="35439" y="827"/>
                  </a:lnTo>
                  <a:lnTo>
                    <a:pt x="35410" y="620"/>
                  </a:lnTo>
                  <a:lnTo>
                    <a:pt x="35351" y="443"/>
                  </a:lnTo>
                  <a:lnTo>
                    <a:pt x="35262" y="296"/>
                  </a:lnTo>
                  <a:lnTo>
                    <a:pt x="35085" y="178"/>
                  </a:lnTo>
                  <a:lnTo>
                    <a:pt x="34849" y="89"/>
                  </a:lnTo>
                  <a:lnTo>
                    <a:pt x="34584" y="30"/>
                  </a:lnTo>
                  <a:lnTo>
                    <a:pt x="34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5;p46"/>
            <p:cNvSpPr/>
            <p:nvPr/>
          </p:nvSpPr>
          <p:spPr>
            <a:xfrm flipH="1">
              <a:off x="2774109" y="2360326"/>
              <a:ext cx="83884" cy="226395"/>
            </a:xfrm>
            <a:custGeom>
              <a:avLst/>
              <a:gdLst/>
              <a:ahLst/>
              <a:cxnLst/>
              <a:rect l="l" t="t" r="r" b="b"/>
              <a:pathLst>
                <a:path w="10004" h="27000" extrusionOk="0">
                  <a:moveTo>
                    <a:pt x="6905" y="0"/>
                  </a:moveTo>
                  <a:lnTo>
                    <a:pt x="1" y="30"/>
                  </a:lnTo>
                  <a:lnTo>
                    <a:pt x="60" y="27000"/>
                  </a:lnTo>
                  <a:lnTo>
                    <a:pt x="10004" y="26970"/>
                  </a:lnTo>
                  <a:lnTo>
                    <a:pt x="6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6;p46"/>
            <p:cNvSpPr/>
            <p:nvPr/>
          </p:nvSpPr>
          <p:spPr>
            <a:xfrm flipH="1">
              <a:off x="4388272" y="2700279"/>
              <a:ext cx="202154" cy="130152"/>
            </a:xfrm>
            <a:custGeom>
              <a:avLst/>
              <a:gdLst/>
              <a:ahLst/>
              <a:cxnLst/>
              <a:rect l="l" t="t" r="r" b="b"/>
              <a:pathLst>
                <a:path w="24109" h="15522" extrusionOk="0">
                  <a:moveTo>
                    <a:pt x="10446" y="0"/>
                  </a:moveTo>
                  <a:lnTo>
                    <a:pt x="8823" y="1328"/>
                  </a:lnTo>
                  <a:lnTo>
                    <a:pt x="7407" y="2568"/>
                  </a:lnTo>
                  <a:lnTo>
                    <a:pt x="6168" y="3718"/>
                  </a:lnTo>
                  <a:lnTo>
                    <a:pt x="5636" y="4249"/>
                  </a:lnTo>
                  <a:lnTo>
                    <a:pt x="5135" y="4751"/>
                  </a:lnTo>
                  <a:lnTo>
                    <a:pt x="4515" y="5459"/>
                  </a:lnTo>
                  <a:lnTo>
                    <a:pt x="4515" y="5489"/>
                  </a:lnTo>
                  <a:lnTo>
                    <a:pt x="3955" y="6138"/>
                  </a:lnTo>
                  <a:lnTo>
                    <a:pt x="3689" y="6463"/>
                  </a:lnTo>
                  <a:lnTo>
                    <a:pt x="3246" y="7112"/>
                  </a:lnTo>
                  <a:lnTo>
                    <a:pt x="2863" y="7702"/>
                  </a:lnTo>
                  <a:lnTo>
                    <a:pt x="2538" y="8292"/>
                  </a:lnTo>
                  <a:lnTo>
                    <a:pt x="2243" y="8853"/>
                  </a:lnTo>
                  <a:lnTo>
                    <a:pt x="2096" y="9236"/>
                  </a:lnTo>
                  <a:lnTo>
                    <a:pt x="2066" y="9295"/>
                  </a:lnTo>
                  <a:lnTo>
                    <a:pt x="1978" y="9561"/>
                  </a:lnTo>
                  <a:lnTo>
                    <a:pt x="1830" y="10033"/>
                  </a:lnTo>
                  <a:lnTo>
                    <a:pt x="1771" y="10269"/>
                  </a:lnTo>
                  <a:lnTo>
                    <a:pt x="1712" y="10505"/>
                  </a:lnTo>
                  <a:lnTo>
                    <a:pt x="1594" y="10948"/>
                  </a:lnTo>
                  <a:lnTo>
                    <a:pt x="1564" y="11154"/>
                  </a:lnTo>
                  <a:lnTo>
                    <a:pt x="1535" y="11361"/>
                  </a:lnTo>
                  <a:lnTo>
                    <a:pt x="1505" y="11538"/>
                  </a:lnTo>
                  <a:lnTo>
                    <a:pt x="1476" y="11951"/>
                  </a:lnTo>
                  <a:lnTo>
                    <a:pt x="1446" y="12098"/>
                  </a:lnTo>
                  <a:lnTo>
                    <a:pt x="1417" y="12423"/>
                  </a:lnTo>
                  <a:lnTo>
                    <a:pt x="1387" y="12689"/>
                  </a:lnTo>
                  <a:lnTo>
                    <a:pt x="1358" y="12984"/>
                  </a:lnTo>
                  <a:lnTo>
                    <a:pt x="1299" y="13338"/>
                  </a:lnTo>
                  <a:lnTo>
                    <a:pt x="1181" y="13662"/>
                  </a:lnTo>
                  <a:lnTo>
                    <a:pt x="1063" y="13987"/>
                  </a:lnTo>
                  <a:lnTo>
                    <a:pt x="886" y="14311"/>
                  </a:lnTo>
                  <a:lnTo>
                    <a:pt x="709" y="14636"/>
                  </a:lnTo>
                  <a:lnTo>
                    <a:pt x="502" y="14931"/>
                  </a:lnTo>
                  <a:lnTo>
                    <a:pt x="266" y="15226"/>
                  </a:lnTo>
                  <a:lnTo>
                    <a:pt x="1" y="15521"/>
                  </a:lnTo>
                  <a:lnTo>
                    <a:pt x="1" y="15521"/>
                  </a:lnTo>
                  <a:lnTo>
                    <a:pt x="16407" y="15492"/>
                  </a:lnTo>
                  <a:lnTo>
                    <a:pt x="16790" y="15462"/>
                  </a:lnTo>
                  <a:lnTo>
                    <a:pt x="17174" y="15433"/>
                  </a:lnTo>
                  <a:lnTo>
                    <a:pt x="17557" y="15403"/>
                  </a:lnTo>
                  <a:lnTo>
                    <a:pt x="17941" y="15315"/>
                  </a:lnTo>
                  <a:lnTo>
                    <a:pt x="18325" y="15226"/>
                  </a:lnTo>
                  <a:lnTo>
                    <a:pt x="18679" y="15138"/>
                  </a:lnTo>
                  <a:lnTo>
                    <a:pt x="19062" y="14990"/>
                  </a:lnTo>
                  <a:lnTo>
                    <a:pt x="19387" y="14872"/>
                  </a:lnTo>
                  <a:lnTo>
                    <a:pt x="19741" y="14695"/>
                  </a:lnTo>
                  <a:lnTo>
                    <a:pt x="20066" y="14518"/>
                  </a:lnTo>
                  <a:lnTo>
                    <a:pt x="20390" y="14341"/>
                  </a:lnTo>
                  <a:lnTo>
                    <a:pt x="20715" y="14134"/>
                  </a:lnTo>
                  <a:lnTo>
                    <a:pt x="21010" y="13928"/>
                  </a:lnTo>
                  <a:lnTo>
                    <a:pt x="21305" y="13692"/>
                  </a:lnTo>
                  <a:lnTo>
                    <a:pt x="21866" y="13190"/>
                  </a:lnTo>
                  <a:lnTo>
                    <a:pt x="22367" y="12630"/>
                  </a:lnTo>
                  <a:lnTo>
                    <a:pt x="22574" y="12334"/>
                  </a:lnTo>
                  <a:lnTo>
                    <a:pt x="22810" y="12039"/>
                  </a:lnTo>
                  <a:lnTo>
                    <a:pt x="23016" y="11715"/>
                  </a:lnTo>
                  <a:lnTo>
                    <a:pt x="23193" y="11390"/>
                  </a:lnTo>
                  <a:lnTo>
                    <a:pt x="23370" y="11066"/>
                  </a:lnTo>
                  <a:lnTo>
                    <a:pt x="23518" y="10712"/>
                  </a:lnTo>
                  <a:lnTo>
                    <a:pt x="23666" y="10357"/>
                  </a:lnTo>
                  <a:lnTo>
                    <a:pt x="23784" y="10003"/>
                  </a:lnTo>
                  <a:lnTo>
                    <a:pt x="23872" y="9649"/>
                  </a:lnTo>
                  <a:lnTo>
                    <a:pt x="23961" y="9266"/>
                  </a:lnTo>
                  <a:lnTo>
                    <a:pt x="24049" y="8882"/>
                  </a:lnTo>
                  <a:lnTo>
                    <a:pt x="24079" y="8499"/>
                  </a:lnTo>
                  <a:lnTo>
                    <a:pt x="24108" y="8115"/>
                  </a:lnTo>
                  <a:lnTo>
                    <a:pt x="24108" y="7702"/>
                  </a:lnTo>
                  <a:lnTo>
                    <a:pt x="24108" y="7318"/>
                  </a:lnTo>
                  <a:lnTo>
                    <a:pt x="24079" y="6935"/>
                  </a:lnTo>
                  <a:lnTo>
                    <a:pt x="24020" y="6522"/>
                  </a:lnTo>
                  <a:lnTo>
                    <a:pt x="23961" y="6167"/>
                  </a:lnTo>
                  <a:lnTo>
                    <a:pt x="23872" y="5784"/>
                  </a:lnTo>
                  <a:lnTo>
                    <a:pt x="23754" y="5430"/>
                  </a:lnTo>
                  <a:lnTo>
                    <a:pt x="23636" y="5046"/>
                  </a:lnTo>
                  <a:lnTo>
                    <a:pt x="23488" y="4722"/>
                  </a:lnTo>
                  <a:lnTo>
                    <a:pt x="23252" y="4190"/>
                  </a:lnTo>
                  <a:lnTo>
                    <a:pt x="22987" y="3718"/>
                  </a:lnTo>
                  <a:lnTo>
                    <a:pt x="22662" y="3246"/>
                  </a:lnTo>
                  <a:lnTo>
                    <a:pt x="22338" y="2804"/>
                  </a:lnTo>
                  <a:lnTo>
                    <a:pt x="21954" y="2390"/>
                  </a:lnTo>
                  <a:lnTo>
                    <a:pt x="21571" y="1977"/>
                  </a:lnTo>
                  <a:lnTo>
                    <a:pt x="21128" y="1623"/>
                  </a:lnTo>
                  <a:lnTo>
                    <a:pt x="20685" y="1299"/>
                  </a:lnTo>
                  <a:lnTo>
                    <a:pt x="20213" y="1004"/>
                  </a:lnTo>
                  <a:lnTo>
                    <a:pt x="19712" y="738"/>
                  </a:lnTo>
                  <a:lnTo>
                    <a:pt x="19180" y="532"/>
                  </a:lnTo>
                  <a:lnTo>
                    <a:pt x="18649" y="325"/>
                  </a:lnTo>
                  <a:lnTo>
                    <a:pt x="18089" y="177"/>
                  </a:lnTo>
                  <a:lnTo>
                    <a:pt x="17528" y="59"/>
                  </a:lnTo>
                  <a:lnTo>
                    <a:pt x="16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7;p46"/>
            <p:cNvSpPr/>
            <p:nvPr/>
          </p:nvSpPr>
          <p:spPr>
            <a:xfrm flipH="1">
              <a:off x="2379478" y="2639664"/>
              <a:ext cx="61118" cy="142520"/>
            </a:xfrm>
            <a:custGeom>
              <a:avLst/>
              <a:gdLst/>
              <a:ahLst/>
              <a:cxnLst/>
              <a:rect l="l" t="t" r="r" b="b"/>
              <a:pathLst>
                <a:path w="7289" h="16997" extrusionOk="0">
                  <a:moveTo>
                    <a:pt x="1860" y="0"/>
                  </a:moveTo>
                  <a:lnTo>
                    <a:pt x="1653" y="30"/>
                  </a:lnTo>
                  <a:lnTo>
                    <a:pt x="1447" y="89"/>
                  </a:lnTo>
                  <a:lnTo>
                    <a:pt x="1270" y="177"/>
                  </a:lnTo>
                  <a:lnTo>
                    <a:pt x="1063" y="236"/>
                  </a:lnTo>
                  <a:lnTo>
                    <a:pt x="915" y="354"/>
                  </a:lnTo>
                  <a:lnTo>
                    <a:pt x="738" y="472"/>
                  </a:lnTo>
                  <a:lnTo>
                    <a:pt x="591" y="620"/>
                  </a:lnTo>
                  <a:lnTo>
                    <a:pt x="473" y="738"/>
                  </a:lnTo>
                  <a:lnTo>
                    <a:pt x="355" y="915"/>
                  </a:lnTo>
                  <a:lnTo>
                    <a:pt x="237" y="1092"/>
                  </a:lnTo>
                  <a:lnTo>
                    <a:pt x="148" y="1269"/>
                  </a:lnTo>
                  <a:lnTo>
                    <a:pt x="89" y="1446"/>
                  </a:lnTo>
                  <a:lnTo>
                    <a:pt x="30" y="1653"/>
                  </a:lnTo>
                  <a:lnTo>
                    <a:pt x="1" y="1859"/>
                  </a:lnTo>
                  <a:lnTo>
                    <a:pt x="1" y="2066"/>
                  </a:lnTo>
                  <a:lnTo>
                    <a:pt x="1" y="14960"/>
                  </a:lnTo>
                  <a:lnTo>
                    <a:pt x="1" y="15167"/>
                  </a:lnTo>
                  <a:lnTo>
                    <a:pt x="30" y="15373"/>
                  </a:lnTo>
                  <a:lnTo>
                    <a:pt x="89" y="15550"/>
                  </a:lnTo>
                  <a:lnTo>
                    <a:pt x="148" y="15757"/>
                  </a:lnTo>
                  <a:lnTo>
                    <a:pt x="237" y="15934"/>
                  </a:lnTo>
                  <a:lnTo>
                    <a:pt x="355" y="16111"/>
                  </a:lnTo>
                  <a:lnTo>
                    <a:pt x="473" y="16259"/>
                  </a:lnTo>
                  <a:lnTo>
                    <a:pt x="591" y="16406"/>
                  </a:lnTo>
                  <a:lnTo>
                    <a:pt x="738" y="16524"/>
                  </a:lnTo>
                  <a:lnTo>
                    <a:pt x="915" y="16642"/>
                  </a:lnTo>
                  <a:lnTo>
                    <a:pt x="1063" y="16760"/>
                  </a:lnTo>
                  <a:lnTo>
                    <a:pt x="1270" y="16849"/>
                  </a:lnTo>
                  <a:lnTo>
                    <a:pt x="1447" y="16908"/>
                  </a:lnTo>
                  <a:lnTo>
                    <a:pt x="1653" y="16967"/>
                  </a:lnTo>
                  <a:lnTo>
                    <a:pt x="1860" y="16996"/>
                  </a:lnTo>
                  <a:lnTo>
                    <a:pt x="7289" y="16996"/>
                  </a:lnTo>
                  <a:lnTo>
                    <a:pt x="7289" y="16937"/>
                  </a:lnTo>
                  <a:lnTo>
                    <a:pt x="7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8;p46"/>
            <p:cNvSpPr/>
            <p:nvPr/>
          </p:nvSpPr>
          <p:spPr>
            <a:xfrm flipH="1">
              <a:off x="2379478" y="2737139"/>
              <a:ext cx="61118" cy="45044"/>
            </a:xfrm>
            <a:custGeom>
              <a:avLst/>
              <a:gdLst/>
              <a:ahLst/>
              <a:cxnLst/>
              <a:rect l="l" t="t" r="r" b="b"/>
              <a:pathLst>
                <a:path w="7289" h="5372" extrusionOk="0">
                  <a:moveTo>
                    <a:pt x="1" y="1"/>
                  </a:moveTo>
                  <a:lnTo>
                    <a:pt x="1" y="3335"/>
                  </a:lnTo>
                  <a:lnTo>
                    <a:pt x="1" y="3542"/>
                  </a:lnTo>
                  <a:lnTo>
                    <a:pt x="30" y="3748"/>
                  </a:lnTo>
                  <a:lnTo>
                    <a:pt x="89" y="3925"/>
                  </a:lnTo>
                  <a:lnTo>
                    <a:pt x="148" y="4132"/>
                  </a:lnTo>
                  <a:lnTo>
                    <a:pt x="237" y="4309"/>
                  </a:lnTo>
                  <a:lnTo>
                    <a:pt x="355" y="4486"/>
                  </a:lnTo>
                  <a:lnTo>
                    <a:pt x="473" y="4634"/>
                  </a:lnTo>
                  <a:lnTo>
                    <a:pt x="591" y="4781"/>
                  </a:lnTo>
                  <a:lnTo>
                    <a:pt x="738" y="4899"/>
                  </a:lnTo>
                  <a:lnTo>
                    <a:pt x="915" y="5017"/>
                  </a:lnTo>
                  <a:lnTo>
                    <a:pt x="1063" y="5135"/>
                  </a:lnTo>
                  <a:lnTo>
                    <a:pt x="1270" y="5224"/>
                  </a:lnTo>
                  <a:lnTo>
                    <a:pt x="1447" y="5283"/>
                  </a:lnTo>
                  <a:lnTo>
                    <a:pt x="1653" y="5342"/>
                  </a:lnTo>
                  <a:lnTo>
                    <a:pt x="1860" y="5371"/>
                  </a:lnTo>
                  <a:lnTo>
                    <a:pt x="7289" y="5371"/>
                  </a:lnTo>
                  <a:lnTo>
                    <a:pt x="7289" y="5312"/>
                  </a:lnTo>
                  <a:lnTo>
                    <a:pt x="7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9;p46"/>
            <p:cNvSpPr/>
            <p:nvPr/>
          </p:nvSpPr>
          <p:spPr>
            <a:xfrm flipH="1">
              <a:off x="3348616" y="2676776"/>
              <a:ext cx="137573" cy="38605"/>
            </a:xfrm>
            <a:custGeom>
              <a:avLst/>
              <a:gdLst/>
              <a:ahLst/>
              <a:cxnLst/>
              <a:rect l="l" t="t" r="r" b="b"/>
              <a:pathLst>
                <a:path w="16407" h="4604" extrusionOk="0">
                  <a:moveTo>
                    <a:pt x="2095" y="0"/>
                  </a:moveTo>
                  <a:lnTo>
                    <a:pt x="1859" y="30"/>
                  </a:lnTo>
                  <a:lnTo>
                    <a:pt x="1623" y="89"/>
                  </a:lnTo>
                  <a:lnTo>
                    <a:pt x="1417" y="177"/>
                  </a:lnTo>
                  <a:lnTo>
                    <a:pt x="1210" y="266"/>
                  </a:lnTo>
                  <a:lnTo>
                    <a:pt x="1033" y="384"/>
                  </a:lnTo>
                  <a:lnTo>
                    <a:pt x="856" y="531"/>
                  </a:lnTo>
                  <a:lnTo>
                    <a:pt x="679" y="679"/>
                  </a:lnTo>
                  <a:lnTo>
                    <a:pt x="531" y="826"/>
                  </a:lnTo>
                  <a:lnTo>
                    <a:pt x="413" y="1003"/>
                  </a:lnTo>
                  <a:lnTo>
                    <a:pt x="295" y="1210"/>
                  </a:lnTo>
                  <a:lnTo>
                    <a:pt x="177" y="1417"/>
                  </a:lnTo>
                  <a:lnTo>
                    <a:pt x="118" y="1623"/>
                  </a:lnTo>
                  <a:lnTo>
                    <a:pt x="59" y="1830"/>
                  </a:lnTo>
                  <a:lnTo>
                    <a:pt x="30" y="2066"/>
                  </a:lnTo>
                  <a:lnTo>
                    <a:pt x="0" y="2302"/>
                  </a:lnTo>
                  <a:lnTo>
                    <a:pt x="30" y="2538"/>
                  </a:lnTo>
                  <a:lnTo>
                    <a:pt x="59" y="2774"/>
                  </a:lnTo>
                  <a:lnTo>
                    <a:pt x="118" y="2980"/>
                  </a:lnTo>
                  <a:lnTo>
                    <a:pt x="177" y="3187"/>
                  </a:lnTo>
                  <a:lnTo>
                    <a:pt x="295" y="3394"/>
                  </a:lnTo>
                  <a:lnTo>
                    <a:pt x="413" y="3600"/>
                  </a:lnTo>
                  <a:lnTo>
                    <a:pt x="531" y="3777"/>
                  </a:lnTo>
                  <a:lnTo>
                    <a:pt x="679" y="3925"/>
                  </a:lnTo>
                  <a:lnTo>
                    <a:pt x="856" y="4072"/>
                  </a:lnTo>
                  <a:lnTo>
                    <a:pt x="1033" y="4220"/>
                  </a:lnTo>
                  <a:lnTo>
                    <a:pt x="1210" y="4338"/>
                  </a:lnTo>
                  <a:lnTo>
                    <a:pt x="1417" y="4426"/>
                  </a:lnTo>
                  <a:lnTo>
                    <a:pt x="1623" y="4515"/>
                  </a:lnTo>
                  <a:lnTo>
                    <a:pt x="1859" y="4574"/>
                  </a:lnTo>
                  <a:lnTo>
                    <a:pt x="2095" y="4603"/>
                  </a:lnTo>
                  <a:lnTo>
                    <a:pt x="14311" y="4603"/>
                  </a:lnTo>
                  <a:lnTo>
                    <a:pt x="14547" y="4574"/>
                  </a:lnTo>
                  <a:lnTo>
                    <a:pt x="14783" y="4515"/>
                  </a:lnTo>
                  <a:lnTo>
                    <a:pt x="14990" y="4426"/>
                  </a:lnTo>
                  <a:lnTo>
                    <a:pt x="15197" y="4338"/>
                  </a:lnTo>
                  <a:lnTo>
                    <a:pt x="15374" y="4220"/>
                  </a:lnTo>
                  <a:lnTo>
                    <a:pt x="15551" y="4072"/>
                  </a:lnTo>
                  <a:lnTo>
                    <a:pt x="15728" y="3925"/>
                  </a:lnTo>
                  <a:lnTo>
                    <a:pt x="15875" y="3777"/>
                  </a:lnTo>
                  <a:lnTo>
                    <a:pt x="15993" y="3600"/>
                  </a:lnTo>
                  <a:lnTo>
                    <a:pt x="16111" y="3394"/>
                  </a:lnTo>
                  <a:lnTo>
                    <a:pt x="16200" y="3187"/>
                  </a:lnTo>
                  <a:lnTo>
                    <a:pt x="16288" y="2980"/>
                  </a:lnTo>
                  <a:lnTo>
                    <a:pt x="16347" y="2774"/>
                  </a:lnTo>
                  <a:lnTo>
                    <a:pt x="16377" y="2538"/>
                  </a:lnTo>
                  <a:lnTo>
                    <a:pt x="16406" y="2302"/>
                  </a:lnTo>
                  <a:lnTo>
                    <a:pt x="16377" y="2066"/>
                  </a:lnTo>
                  <a:lnTo>
                    <a:pt x="16347" y="1830"/>
                  </a:lnTo>
                  <a:lnTo>
                    <a:pt x="16288" y="1623"/>
                  </a:lnTo>
                  <a:lnTo>
                    <a:pt x="16200" y="1417"/>
                  </a:lnTo>
                  <a:lnTo>
                    <a:pt x="16111" y="1210"/>
                  </a:lnTo>
                  <a:lnTo>
                    <a:pt x="15993" y="1003"/>
                  </a:lnTo>
                  <a:lnTo>
                    <a:pt x="15875" y="826"/>
                  </a:lnTo>
                  <a:lnTo>
                    <a:pt x="15728" y="679"/>
                  </a:lnTo>
                  <a:lnTo>
                    <a:pt x="15551" y="531"/>
                  </a:lnTo>
                  <a:lnTo>
                    <a:pt x="15374" y="384"/>
                  </a:lnTo>
                  <a:lnTo>
                    <a:pt x="15197" y="266"/>
                  </a:lnTo>
                  <a:lnTo>
                    <a:pt x="14990" y="177"/>
                  </a:lnTo>
                  <a:lnTo>
                    <a:pt x="14783" y="89"/>
                  </a:lnTo>
                  <a:lnTo>
                    <a:pt x="14547" y="30"/>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0;p46"/>
            <p:cNvSpPr/>
            <p:nvPr/>
          </p:nvSpPr>
          <p:spPr>
            <a:xfrm flipH="1">
              <a:off x="2908211" y="2680239"/>
              <a:ext cx="137321" cy="38848"/>
            </a:xfrm>
            <a:custGeom>
              <a:avLst/>
              <a:gdLst/>
              <a:ahLst/>
              <a:cxnLst/>
              <a:rect l="l" t="t" r="r" b="b"/>
              <a:pathLst>
                <a:path w="16377" h="4633" extrusionOk="0">
                  <a:moveTo>
                    <a:pt x="2066" y="0"/>
                  </a:moveTo>
                  <a:lnTo>
                    <a:pt x="1829" y="59"/>
                  </a:lnTo>
                  <a:lnTo>
                    <a:pt x="1623" y="118"/>
                  </a:lnTo>
                  <a:lnTo>
                    <a:pt x="1387" y="177"/>
                  </a:lnTo>
                  <a:lnTo>
                    <a:pt x="1210" y="266"/>
                  </a:lnTo>
                  <a:lnTo>
                    <a:pt x="1003" y="384"/>
                  </a:lnTo>
                  <a:lnTo>
                    <a:pt x="826" y="531"/>
                  </a:lnTo>
                  <a:lnTo>
                    <a:pt x="679" y="679"/>
                  </a:lnTo>
                  <a:lnTo>
                    <a:pt x="531" y="856"/>
                  </a:lnTo>
                  <a:lnTo>
                    <a:pt x="384" y="1033"/>
                  </a:lnTo>
                  <a:lnTo>
                    <a:pt x="266" y="1210"/>
                  </a:lnTo>
                  <a:lnTo>
                    <a:pt x="177" y="1417"/>
                  </a:lnTo>
                  <a:lnTo>
                    <a:pt x="89" y="1623"/>
                  </a:lnTo>
                  <a:lnTo>
                    <a:pt x="30" y="1859"/>
                  </a:lnTo>
                  <a:lnTo>
                    <a:pt x="0" y="2066"/>
                  </a:lnTo>
                  <a:lnTo>
                    <a:pt x="0" y="2302"/>
                  </a:lnTo>
                  <a:lnTo>
                    <a:pt x="0" y="2538"/>
                  </a:lnTo>
                  <a:lnTo>
                    <a:pt x="30" y="2774"/>
                  </a:lnTo>
                  <a:lnTo>
                    <a:pt x="89" y="3010"/>
                  </a:lnTo>
                  <a:lnTo>
                    <a:pt x="177" y="3217"/>
                  </a:lnTo>
                  <a:lnTo>
                    <a:pt x="266" y="3423"/>
                  </a:lnTo>
                  <a:lnTo>
                    <a:pt x="384" y="3600"/>
                  </a:lnTo>
                  <a:lnTo>
                    <a:pt x="531" y="3777"/>
                  </a:lnTo>
                  <a:lnTo>
                    <a:pt x="679" y="3954"/>
                  </a:lnTo>
                  <a:lnTo>
                    <a:pt x="826" y="4102"/>
                  </a:lnTo>
                  <a:lnTo>
                    <a:pt x="1003" y="4220"/>
                  </a:lnTo>
                  <a:lnTo>
                    <a:pt x="1210" y="4338"/>
                  </a:lnTo>
                  <a:lnTo>
                    <a:pt x="1387" y="4426"/>
                  </a:lnTo>
                  <a:lnTo>
                    <a:pt x="1623" y="4515"/>
                  </a:lnTo>
                  <a:lnTo>
                    <a:pt x="1829" y="4574"/>
                  </a:lnTo>
                  <a:lnTo>
                    <a:pt x="2066" y="4603"/>
                  </a:lnTo>
                  <a:lnTo>
                    <a:pt x="2302" y="4633"/>
                  </a:lnTo>
                  <a:lnTo>
                    <a:pt x="14075" y="4633"/>
                  </a:lnTo>
                  <a:lnTo>
                    <a:pt x="14311" y="4603"/>
                  </a:lnTo>
                  <a:lnTo>
                    <a:pt x="14518" y="4574"/>
                  </a:lnTo>
                  <a:lnTo>
                    <a:pt x="14754" y="4515"/>
                  </a:lnTo>
                  <a:lnTo>
                    <a:pt x="14960" y="4426"/>
                  </a:lnTo>
                  <a:lnTo>
                    <a:pt x="15167" y="4338"/>
                  </a:lnTo>
                  <a:lnTo>
                    <a:pt x="15344" y="4220"/>
                  </a:lnTo>
                  <a:lnTo>
                    <a:pt x="15521" y="4102"/>
                  </a:lnTo>
                  <a:lnTo>
                    <a:pt x="15698" y="3954"/>
                  </a:lnTo>
                  <a:lnTo>
                    <a:pt x="15845" y="3777"/>
                  </a:lnTo>
                  <a:lnTo>
                    <a:pt x="15993" y="3600"/>
                  </a:lnTo>
                  <a:lnTo>
                    <a:pt x="16111" y="3423"/>
                  </a:lnTo>
                  <a:lnTo>
                    <a:pt x="16200" y="3217"/>
                  </a:lnTo>
                  <a:lnTo>
                    <a:pt x="16259" y="3010"/>
                  </a:lnTo>
                  <a:lnTo>
                    <a:pt x="16318" y="2774"/>
                  </a:lnTo>
                  <a:lnTo>
                    <a:pt x="16377" y="2538"/>
                  </a:lnTo>
                  <a:lnTo>
                    <a:pt x="16377" y="2302"/>
                  </a:lnTo>
                  <a:lnTo>
                    <a:pt x="16377" y="2066"/>
                  </a:lnTo>
                  <a:lnTo>
                    <a:pt x="16318" y="1859"/>
                  </a:lnTo>
                  <a:lnTo>
                    <a:pt x="16259" y="1623"/>
                  </a:lnTo>
                  <a:lnTo>
                    <a:pt x="16200" y="1417"/>
                  </a:lnTo>
                  <a:lnTo>
                    <a:pt x="16111" y="1210"/>
                  </a:lnTo>
                  <a:lnTo>
                    <a:pt x="15993" y="1033"/>
                  </a:lnTo>
                  <a:lnTo>
                    <a:pt x="15845" y="856"/>
                  </a:lnTo>
                  <a:lnTo>
                    <a:pt x="15698" y="679"/>
                  </a:lnTo>
                  <a:lnTo>
                    <a:pt x="15521" y="531"/>
                  </a:lnTo>
                  <a:lnTo>
                    <a:pt x="15344" y="384"/>
                  </a:lnTo>
                  <a:lnTo>
                    <a:pt x="15167" y="266"/>
                  </a:lnTo>
                  <a:lnTo>
                    <a:pt x="14960" y="177"/>
                  </a:lnTo>
                  <a:lnTo>
                    <a:pt x="14754" y="118"/>
                  </a:lnTo>
                  <a:lnTo>
                    <a:pt x="14518" y="59"/>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91;p46"/>
            <p:cNvSpPr/>
            <p:nvPr/>
          </p:nvSpPr>
          <p:spPr>
            <a:xfrm flipH="1">
              <a:off x="3660613"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6" y="561"/>
                  </a:lnTo>
                  <a:lnTo>
                    <a:pt x="1240" y="767"/>
                  </a:lnTo>
                  <a:lnTo>
                    <a:pt x="1004" y="974"/>
                  </a:lnTo>
                  <a:lnTo>
                    <a:pt x="768" y="1210"/>
                  </a:lnTo>
                  <a:lnTo>
                    <a:pt x="591" y="1476"/>
                  </a:lnTo>
                  <a:lnTo>
                    <a:pt x="414" y="1771"/>
                  </a:lnTo>
                  <a:lnTo>
                    <a:pt x="266" y="2036"/>
                  </a:lnTo>
                  <a:lnTo>
                    <a:pt x="148" y="2361"/>
                  </a:lnTo>
                  <a:lnTo>
                    <a:pt x="89" y="2685"/>
                  </a:lnTo>
                  <a:lnTo>
                    <a:pt x="30" y="3010"/>
                  </a:lnTo>
                  <a:lnTo>
                    <a:pt x="1" y="3364"/>
                  </a:lnTo>
                  <a:lnTo>
                    <a:pt x="30" y="3689"/>
                  </a:lnTo>
                  <a:lnTo>
                    <a:pt x="89" y="4043"/>
                  </a:lnTo>
                  <a:lnTo>
                    <a:pt x="148" y="4367"/>
                  </a:lnTo>
                  <a:lnTo>
                    <a:pt x="266" y="4662"/>
                  </a:lnTo>
                  <a:lnTo>
                    <a:pt x="414" y="4958"/>
                  </a:lnTo>
                  <a:lnTo>
                    <a:pt x="591" y="5253"/>
                  </a:lnTo>
                  <a:lnTo>
                    <a:pt x="768" y="5489"/>
                  </a:lnTo>
                  <a:lnTo>
                    <a:pt x="1004" y="5725"/>
                  </a:lnTo>
                  <a:lnTo>
                    <a:pt x="1240" y="5961"/>
                  </a:lnTo>
                  <a:lnTo>
                    <a:pt x="1506" y="6138"/>
                  </a:lnTo>
                  <a:lnTo>
                    <a:pt x="1771" y="6315"/>
                  </a:lnTo>
                  <a:lnTo>
                    <a:pt x="2066" y="6462"/>
                  </a:lnTo>
                  <a:lnTo>
                    <a:pt x="2361"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15" y="4958"/>
                  </a:lnTo>
                  <a:lnTo>
                    <a:pt x="6463" y="4662"/>
                  </a:lnTo>
                  <a:lnTo>
                    <a:pt x="6581" y="4367"/>
                  </a:lnTo>
                  <a:lnTo>
                    <a:pt x="6670" y="4043"/>
                  </a:lnTo>
                  <a:lnTo>
                    <a:pt x="6729" y="3689"/>
                  </a:lnTo>
                  <a:lnTo>
                    <a:pt x="6729" y="3364"/>
                  </a:lnTo>
                  <a:lnTo>
                    <a:pt x="6729" y="3010"/>
                  </a:lnTo>
                  <a:lnTo>
                    <a:pt x="6670" y="2685"/>
                  </a:lnTo>
                  <a:lnTo>
                    <a:pt x="6581" y="2361"/>
                  </a:lnTo>
                  <a:lnTo>
                    <a:pt x="6463" y="2036"/>
                  </a:lnTo>
                  <a:lnTo>
                    <a:pt x="631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92;p46"/>
            <p:cNvSpPr/>
            <p:nvPr/>
          </p:nvSpPr>
          <p:spPr>
            <a:xfrm flipH="1">
              <a:off x="3558425"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3" y="1771"/>
                  </a:lnTo>
                  <a:lnTo>
                    <a:pt x="266" y="2036"/>
                  </a:lnTo>
                  <a:lnTo>
                    <a:pt x="148" y="2361"/>
                  </a:lnTo>
                  <a:lnTo>
                    <a:pt x="89" y="2685"/>
                  </a:lnTo>
                  <a:lnTo>
                    <a:pt x="30" y="3010"/>
                  </a:lnTo>
                  <a:lnTo>
                    <a:pt x="0" y="3364"/>
                  </a:lnTo>
                  <a:lnTo>
                    <a:pt x="30" y="3689"/>
                  </a:lnTo>
                  <a:lnTo>
                    <a:pt x="89" y="4043"/>
                  </a:lnTo>
                  <a:lnTo>
                    <a:pt x="148" y="4367"/>
                  </a:lnTo>
                  <a:lnTo>
                    <a:pt x="266" y="4662"/>
                  </a:lnTo>
                  <a:lnTo>
                    <a:pt x="413"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7" y="6580"/>
                  </a:lnTo>
                  <a:lnTo>
                    <a:pt x="4692" y="6462"/>
                  </a:lnTo>
                  <a:lnTo>
                    <a:pt x="4987" y="6315"/>
                  </a:lnTo>
                  <a:lnTo>
                    <a:pt x="5253" y="6138"/>
                  </a:lnTo>
                  <a:lnTo>
                    <a:pt x="5518" y="5961"/>
                  </a:lnTo>
                  <a:lnTo>
                    <a:pt x="5754" y="5725"/>
                  </a:lnTo>
                  <a:lnTo>
                    <a:pt x="5961" y="5489"/>
                  </a:lnTo>
                  <a:lnTo>
                    <a:pt x="6167" y="5253"/>
                  </a:lnTo>
                  <a:lnTo>
                    <a:pt x="6315" y="4958"/>
                  </a:lnTo>
                  <a:lnTo>
                    <a:pt x="6463" y="4662"/>
                  </a:lnTo>
                  <a:lnTo>
                    <a:pt x="6581" y="4367"/>
                  </a:lnTo>
                  <a:lnTo>
                    <a:pt x="6669" y="4043"/>
                  </a:lnTo>
                  <a:lnTo>
                    <a:pt x="6728" y="3689"/>
                  </a:lnTo>
                  <a:lnTo>
                    <a:pt x="6728" y="3364"/>
                  </a:lnTo>
                  <a:lnTo>
                    <a:pt x="6728" y="3010"/>
                  </a:lnTo>
                  <a:lnTo>
                    <a:pt x="6669" y="2685"/>
                  </a:lnTo>
                  <a:lnTo>
                    <a:pt x="6581" y="2361"/>
                  </a:lnTo>
                  <a:lnTo>
                    <a:pt x="6463" y="2036"/>
                  </a:lnTo>
                  <a:lnTo>
                    <a:pt x="6315" y="1771"/>
                  </a:lnTo>
                  <a:lnTo>
                    <a:pt x="6167" y="1476"/>
                  </a:lnTo>
                  <a:lnTo>
                    <a:pt x="5961" y="1210"/>
                  </a:lnTo>
                  <a:lnTo>
                    <a:pt x="5754" y="974"/>
                  </a:lnTo>
                  <a:lnTo>
                    <a:pt x="5518" y="767"/>
                  </a:lnTo>
                  <a:lnTo>
                    <a:pt x="5253"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93;p46"/>
            <p:cNvSpPr/>
            <p:nvPr/>
          </p:nvSpPr>
          <p:spPr>
            <a:xfrm flipH="1">
              <a:off x="3456246" y="2780691"/>
              <a:ext cx="56423" cy="56414"/>
            </a:xfrm>
            <a:custGeom>
              <a:avLst/>
              <a:gdLst/>
              <a:ahLst/>
              <a:cxnLst/>
              <a:rect l="l" t="t" r="r" b="b"/>
              <a:pathLst>
                <a:path w="6729" h="6728" extrusionOk="0">
                  <a:moveTo>
                    <a:pt x="3040" y="0"/>
                  </a:moveTo>
                  <a:lnTo>
                    <a:pt x="2686" y="59"/>
                  </a:lnTo>
                  <a:lnTo>
                    <a:pt x="2362" y="148"/>
                  </a:lnTo>
                  <a:lnTo>
                    <a:pt x="2066" y="266"/>
                  </a:lnTo>
                  <a:lnTo>
                    <a:pt x="1771" y="413"/>
                  </a:lnTo>
                  <a:lnTo>
                    <a:pt x="1506" y="561"/>
                  </a:lnTo>
                  <a:lnTo>
                    <a:pt x="1240" y="767"/>
                  </a:lnTo>
                  <a:lnTo>
                    <a:pt x="1004" y="974"/>
                  </a:lnTo>
                  <a:lnTo>
                    <a:pt x="768" y="1210"/>
                  </a:lnTo>
                  <a:lnTo>
                    <a:pt x="591" y="1476"/>
                  </a:lnTo>
                  <a:lnTo>
                    <a:pt x="414" y="1771"/>
                  </a:lnTo>
                  <a:lnTo>
                    <a:pt x="267" y="2036"/>
                  </a:lnTo>
                  <a:lnTo>
                    <a:pt x="149" y="2361"/>
                  </a:lnTo>
                  <a:lnTo>
                    <a:pt x="89" y="2685"/>
                  </a:lnTo>
                  <a:lnTo>
                    <a:pt x="30" y="3010"/>
                  </a:lnTo>
                  <a:lnTo>
                    <a:pt x="1" y="3364"/>
                  </a:lnTo>
                  <a:lnTo>
                    <a:pt x="30" y="3689"/>
                  </a:lnTo>
                  <a:lnTo>
                    <a:pt x="89" y="4043"/>
                  </a:lnTo>
                  <a:lnTo>
                    <a:pt x="149" y="4367"/>
                  </a:lnTo>
                  <a:lnTo>
                    <a:pt x="267" y="4662"/>
                  </a:lnTo>
                  <a:lnTo>
                    <a:pt x="414" y="4958"/>
                  </a:lnTo>
                  <a:lnTo>
                    <a:pt x="591" y="5253"/>
                  </a:lnTo>
                  <a:lnTo>
                    <a:pt x="768" y="5489"/>
                  </a:lnTo>
                  <a:lnTo>
                    <a:pt x="1004" y="5725"/>
                  </a:lnTo>
                  <a:lnTo>
                    <a:pt x="1240" y="5961"/>
                  </a:lnTo>
                  <a:lnTo>
                    <a:pt x="1506" y="6138"/>
                  </a:lnTo>
                  <a:lnTo>
                    <a:pt x="1771" y="6315"/>
                  </a:lnTo>
                  <a:lnTo>
                    <a:pt x="2066" y="6462"/>
                  </a:lnTo>
                  <a:lnTo>
                    <a:pt x="2362"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45" y="4958"/>
                  </a:lnTo>
                  <a:lnTo>
                    <a:pt x="6463" y="4662"/>
                  </a:lnTo>
                  <a:lnTo>
                    <a:pt x="6581" y="4367"/>
                  </a:lnTo>
                  <a:lnTo>
                    <a:pt x="6670" y="4043"/>
                  </a:lnTo>
                  <a:lnTo>
                    <a:pt x="6729" y="3689"/>
                  </a:lnTo>
                  <a:lnTo>
                    <a:pt x="6729" y="3364"/>
                  </a:lnTo>
                  <a:lnTo>
                    <a:pt x="6729" y="3010"/>
                  </a:lnTo>
                  <a:lnTo>
                    <a:pt x="6670" y="2685"/>
                  </a:lnTo>
                  <a:lnTo>
                    <a:pt x="6581" y="2361"/>
                  </a:lnTo>
                  <a:lnTo>
                    <a:pt x="6463" y="2036"/>
                  </a:lnTo>
                  <a:lnTo>
                    <a:pt x="634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94;p46"/>
            <p:cNvSpPr/>
            <p:nvPr/>
          </p:nvSpPr>
          <p:spPr>
            <a:xfrm flipH="1">
              <a:off x="3354058"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4" y="1771"/>
                  </a:lnTo>
                  <a:lnTo>
                    <a:pt x="266" y="2036"/>
                  </a:lnTo>
                  <a:lnTo>
                    <a:pt x="178" y="2361"/>
                  </a:lnTo>
                  <a:lnTo>
                    <a:pt x="89" y="2685"/>
                  </a:lnTo>
                  <a:lnTo>
                    <a:pt x="30" y="3010"/>
                  </a:lnTo>
                  <a:lnTo>
                    <a:pt x="1" y="3364"/>
                  </a:lnTo>
                  <a:lnTo>
                    <a:pt x="30" y="3689"/>
                  </a:lnTo>
                  <a:lnTo>
                    <a:pt x="89" y="4043"/>
                  </a:lnTo>
                  <a:lnTo>
                    <a:pt x="178" y="4367"/>
                  </a:lnTo>
                  <a:lnTo>
                    <a:pt x="266" y="4662"/>
                  </a:lnTo>
                  <a:lnTo>
                    <a:pt x="414"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8" y="6580"/>
                  </a:lnTo>
                  <a:lnTo>
                    <a:pt x="4692" y="6462"/>
                  </a:lnTo>
                  <a:lnTo>
                    <a:pt x="4987" y="6315"/>
                  </a:lnTo>
                  <a:lnTo>
                    <a:pt x="5253" y="6138"/>
                  </a:lnTo>
                  <a:lnTo>
                    <a:pt x="5518" y="5961"/>
                  </a:lnTo>
                  <a:lnTo>
                    <a:pt x="5754" y="5725"/>
                  </a:lnTo>
                  <a:lnTo>
                    <a:pt x="5961" y="5489"/>
                  </a:lnTo>
                  <a:lnTo>
                    <a:pt x="6168" y="5253"/>
                  </a:lnTo>
                  <a:lnTo>
                    <a:pt x="6345" y="4958"/>
                  </a:lnTo>
                  <a:lnTo>
                    <a:pt x="6463" y="4662"/>
                  </a:lnTo>
                  <a:lnTo>
                    <a:pt x="6581" y="4367"/>
                  </a:lnTo>
                  <a:lnTo>
                    <a:pt x="6669" y="4043"/>
                  </a:lnTo>
                  <a:lnTo>
                    <a:pt x="6728" y="3689"/>
                  </a:lnTo>
                  <a:lnTo>
                    <a:pt x="6728" y="3364"/>
                  </a:lnTo>
                  <a:lnTo>
                    <a:pt x="6728" y="3010"/>
                  </a:lnTo>
                  <a:lnTo>
                    <a:pt x="6669" y="2685"/>
                  </a:lnTo>
                  <a:lnTo>
                    <a:pt x="6581" y="2361"/>
                  </a:lnTo>
                  <a:lnTo>
                    <a:pt x="6463" y="2036"/>
                  </a:lnTo>
                  <a:lnTo>
                    <a:pt x="6345" y="1771"/>
                  </a:lnTo>
                  <a:lnTo>
                    <a:pt x="6168" y="1476"/>
                  </a:lnTo>
                  <a:lnTo>
                    <a:pt x="5961" y="1210"/>
                  </a:lnTo>
                  <a:lnTo>
                    <a:pt x="5754" y="974"/>
                  </a:lnTo>
                  <a:lnTo>
                    <a:pt x="5518" y="767"/>
                  </a:lnTo>
                  <a:lnTo>
                    <a:pt x="5253" y="561"/>
                  </a:lnTo>
                  <a:lnTo>
                    <a:pt x="4987" y="413"/>
                  </a:lnTo>
                  <a:lnTo>
                    <a:pt x="4692" y="266"/>
                  </a:lnTo>
                  <a:lnTo>
                    <a:pt x="4368"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95;p46"/>
            <p:cNvSpPr/>
            <p:nvPr/>
          </p:nvSpPr>
          <p:spPr>
            <a:xfrm flipH="1">
              <a:off x="3251878" y="2780691"/>
              <a:ext cx="56414" cy="56414"/>
            </a:xfrm>
            <a:custGeom>
              <a:avLst/>
              <a:gdLst/>
              <a:ahLst/>
              <a:cxnLst/>
              <a:rect l="l" t="t" r="r" b="b"/>
              <a:pathLst>
                <a:path w="6728" h="6728" extrusionOk="0">
                  <a:moveTo>
                    <a:pt x="3039" y="0"/>
                  </a:moveTo>
                  <a:lnTo>
                    <a:pt x="2685" y="59"/>
                  </a:lnTo>
                  <a:lnTo>
                    <a:pt x="2390" y="148"/>
                  </a:lnTo>
                  <a:lnTo>
                    <a:pt x="2066" y="266"/>
                  </a:lnTo>
                  <a:lnTo>
                    <a:pt x="1771" y="413"/>
                  </a:lnTo>
                  <a:lnTo>
                    <a:pt x="1505" y="561"/>
                  </a:lnTo>
                  <a:lnTo>
                    <a:pt x="1239" y="767"/>
                  </a:lnTo>
                  <a:lnTo>
                    <a:pt x="1003" y="974"/>
                  </a:lnTo>
                  <a:lnTo>
                    <a:pt x="767" y="1210"/>
                  </a:lnTo>
                  <a:lnTo>
                    <a:pt x="590" y="1476"/>
                  </a:lnTo>
                  <a:lnTo>
                    <a:pt x="413" y="1771"/>
                  </a:lnTo>
                  <a:lnTo>
                    <a:pt x="266" y="2036"/>
                  </a:lnTo>
                  <a:lnTo>
                    <a:pt x="177" y="2361"/>
                  </a:lnTo>
                  <a:lnTo>
                    <a:pt x="89" y="2685"/>
                  </a:lnTo>
                  <a:lnTo>
                    <a:pt x="30" y="3010"/>
                  </a:lnTo>
                  <a:lnTo>
                    <a:pt x="0" y="3364"/>
                  </a:lnTo>
                  <a:lnTo>
                    <a:pt x="30" y="3689"/>
                  </a:lnTo>
                  <a:lnTo>
                    <a:pt x="89" y="4043"/>
                  </a:lnTo>
                  <a:lnTo>
                    <a:pt x="177" y="4367"/>
                  </a:lnTo>
                  <a:lnTo>
                    <a:pt x="266" y="4662"/>
                  </a:lnTo>
                  <a:lnTo>
                    <a:pt x="413" y="4958"/>
                  </a:lnTo>
                  <a:lnTo>
                    <a:pt x="590" y="5253"/>
                  </a:lnTo>
                  <a:lnTo>
                    <a:pt x="767" y="5489"/>
                  </a:lnTo>
                  <a:lnTo>
                    <a:pt x="1003" y="5725"/>
                  </a:lnTo>
                  <a:lnTo>
                    <a:pt x="1239" y="5961"/>
                  </a:lnTo>
                  <a:lnTo>
                    <a:pt x="1505" y="6138"/>
                  </a:lnTo>
                  <a:lnTo>
                    <a:pt x="1771" y="6315"/>
                  </a:lnTo>
                  <a:lnTo>
                    <a:pt x="2066" y="6462"/>
                  </a:lnTo>
                  <a:lnTo>
                    <a:pt x="2390" y="6580"/>
                  </a:lnTo>
                  <a:lnTo>
                    <a:pt x="2685" y="6639"/>
                  </a:lnTo>
                  <a:lnTo>
                    <a:pt x="3039" y="6698"/>
                  </a:lnTo>
                  <a:lnTo>
                    <a:pt x="3364" y="6728"/>
                  </a:lnTo>
                  <a:lnTo>
                    <a:pt x="3718" y="6698"/>
                  </a:lnTo>
                  <a:lnTo>
                    <a:pt x="4043" y="6639"/>
                  </a:lnTo>
                  <a:lnTo>
                    <a:pt x="4367" y="6580"/>
                  </a:lnTo>
                  <a:lnTo>
                    <a:pt x="4692" y="6462"/>
                  </a:lnTo>
                  <a:lnTo>
                    <a:pt x="4987" y="6315"/>
                  </a:lnTo>
                  <a:lnTo>
                    <a:pt x="5252" y="6138"/>
                  </a:lnTo>
                  <a:lnTo>
                    <a:pt x="5518" y="5961"/>
                  </a:lnTo>
                  <a:lnTo>
                    <a:pt x="5754" y="5725"/>
                  </a:lnTo>
                  <a:lnTo>
                    <a:pt x="5961" y="5489"/>
                  </a:lnTo>
                  <a:lnTo>
                    <a:pt x="6167" y="5253"/>
                  </a:lnTo>
                  <a:lnTo>
                    <a:pt x="6344" y="4958"/>
                  </a:lnTo>
                  <a:lnTo>
                    <a:pt x="6462" y="4662"/>
                  </a:lnTo>
                  <a:lnTo>
                    <a:pt x="6580" y="4367"/>
                  </a:lnTo>
                  <a:lnTo>
                    <a:pt x="6669" y="4043"/>
                  </a:lnTo>
                  <a:lnTo>
                    <a:pt x="6728" y="3689"/>
                  </a:lnTo>
                  <a:lnTo>
                    <a:pt x="6728" y="3364"/>
                  </a:lnTo>
                  <a:lnTo>
                    <a:pt x="6728" y="3010"/>
                  </a:lnTo>
                  <a:lnTo>
                    <a:pt x="6669" y="2685"/>
                  </a:lnTo>
                  <a:lnTo>
                    <a:pt x="6580" y="2361"/>
                  </a:lnTo>
                  <a:lnTo>
                    <a:pt x="6462" y="2036"/>
                  </a:lnTo>
                  <a:lnTo>
                    <a:pt x="6344" y="1771"/>
                  </a:lnTo>
                  <a:lnTo>
                    <a:pt x="6167" y="1476"/>
                  </a:lnTo>
                  <a:lnTo>
                    <a:pt x="5961" y="1210"/>
                  </a:lnTo>
                  <a:lnTo>
                    <a:pt x="5754" y="974"/>
                  </a:lnTo>
                  <a:lnTo>
                    <a:pt x="5518" y="767"/>
                  </a:lnTo>
                  <a:lnTo>
                    <a:pt x="5252"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96;p46"/>
            <p:cNvSpPr/>
            <p:nvPr/>
          </p:nvSpPr>
          <p:spPr>
            <a:xfrm flipH="1">
              <a:off x="3149690" y="2780691"/>
              <a:ext cx="56171" cy="56414"/>
            </a:xfrm>
            <a:custGeom>
              <a:avLst/>
              <a:gdLst/>
              <a:ahLst/>
              <a:cxnLst/>
              <a:rect l="l" t="t" r="r" b="b"/>
              <a:pathLst>
                <a:path w="6699" h="6728" extrusionOk="0">
                  <a:moveTo>
                    <a:pt x="3010" y="0"/>
                  </a:moveTo>
                  <a:lnTo>
                    <a:pt x="2656" y="59"/>
                  </a:lnTo>
                  <a:lnTo>
                    <a:pt x="2361" y="148"/>
                  </a:lnTo>
                  <a:lnTo>
                    <a:pt x="2036" y="266"/>
                  </a:lnTo>
                  <a:lnTo>
                    <a:pt x="1741" y="413"/>
                  </a:lnTo>
                  <a:lnTo>
                    <a:pt x="1476" y="561"/>
                  </a:lnTo>
                  <a:lnTo>
                    <a:pt x="1210" y="767"/>
                  </a:lnTo>
                  <a:lnTo>
                    <a:pt x="974" y="974"/>
                  </a:lnTo>
                  <a:lnTo>
                    <a:pt x="767" y="1210"/>
                  </a:lnTo>
                  <a:lnTo>
                    <a:pt x="561" y="1476"/>
                  </a:lnTo>
                  <a:lnTo>
                    <a:pt x="384" y="1771"/>
                  </a:lnTo>
                  <a:lnTo>
                    <a:pt x="236" y="2036"/>
                  </a:lnTo>
                  <a:lnTo>
                    <a:pt x="148" y="2361"/>
                  </a:lnTo>
                  <a:lnTo>
                    <a:pt x="59" y="2685"/>
                  </a:lnTo>
                  <a:lnTo>
                    <a:pt x="0" y="3010"/>
                  </a:lnTo>
                  <a:lnTo>
                    <a:pt x="0" y="3364"/>
                  </a:lnTo>
                  <a:lnTo>
                    <a:pt x="0" y="3689"/>
                  </a:lnTo>
                  <a:lnTo>
                    <a:pt x="59" y="4043"/>
                  </a:lnTo>
                  <a:lnTo>
                    <a:pt x="148" y="4367"/>
                  </a:lnTo>
                  <a:lnTo>
                    <a:pt x="236" y="4662"/>
                  </a:lnTo>
                  <a:lnTo>
                    <a:pt x="384" y="4958"/>
                  </a:lnTo>
                  <a:lnTo>
                    <a:pt x="561" y="5253"/>
                  </a:lnTo>
                  <a:lnTo>
                    <a:pt x="767" y="5489"/>
                  </a:lnTo>
                  <a:lnTo>
                    <a:pt x="974" y="5725"/>
                  </a:lnTo>
                  <a:lnTo>
                    <a:pt x="1210" y="5961"/>
                  </a:lnTo>
                  <a:lnTo>
                    <a:pt x="1476" y="6138"/>
                  </a:lnTo>
                  <a:lnTo>
                    <a:pt x="1741" y="6315"/>
                  </a:lnTo>
                  <a:lnTo>
                    <a:pt x="2036" y="6462"/>
                  </a:lnTo>
                  <a:lnTo>
                    <a:pt x="2361" y="6580"/>
                  </a:lnTo>
                  <a:lnTo>
                    <a:pt x="2656" y="6639"/>
                  </a:lnTo>
                  <a:lnTo>
                    <a:pt x="3010" y="6698"/>
                  </a:lnTo>
                  <a:lnTo>
                    <a:pt x="3335" y="6728"/>
                  </a:lnTo>
                  <a:lnTo>
                    <a:pt x="3689" y="6698"/>
                  </a:lnTo>
                  <a:lnTo>
                    <a:pt x="4013" y="6639"/>
                  </a:lnTo>
                  <a:lnTo>
                    <a:pt x="4338" y="6580"/>
                  </a:lnTo>
                  <a:lnTo>
                    <a:pt x="4662" y="6462"/>
                  </a:lnTo>
                  <a:lnTo>
                    <a:pt x="4957" y="6315"/>
                  </a:lnTo>
                  <a:lnTo>
                    <a:pt x="5223" y="6138"/>
                  </a:lnTo>
                  <a:lnTo>
                    <a:pt x="5489" y="5961"/>
                  </a:lnTo>
                  <a:lnTo>
                    <a:pt x="5725" y="5725"/>
                  </a:lnTo>
                  <a:lnTo>
                    <a:pt x="5931" y="5489"/>
                  </a:lnTo>
                  <a:lnTo>
                    <a:pt x="6138" y="5253"/>
                  </a:lnTo>
                  <a:lnTo>
                    <a:pt x="6315" y="4958"/>
                  </a:lnTo>
                  <a:lnTo>
                    <a:pt x="6433" y="4662"/>
                  </a:lnTo>
                  <a:lnTo>
                    <a:pt x="6551" y="4367"/>
                  </a:lnTo>
                  <a:lnTo>
                    <a:pt x="6639" y="4043"/>
                  </a:lnTo>
                  <a:lnTo>
                    <a:pt x="6698" y="3689"/>
                  </a:lnTo>
                  <a:lnTo>
                    <a:pt x="6698" y="3364"/>
                  </a:lnTo>
                  <a:lnTo>
                    <a:pt x="6698" y="3010"/>
                  </a:lnTo>
                  <a:lnTo>
                    <a:pt x="6639" y="2685"/>
                  </a:lnTo>
                  <a:lnTo>
                    <a:pt x="6551" y="2361"/>
                  </a:lnTo>
                  <a:lnTo>
                    <a:pt x="6433" y="2036"/>
                  </a:lnTo>
                  <a:lnTo>
                    <a:pt x="6315" y="1771"/>
                  </a:lnTo>
                  <a:lnTo>
                    <a:pt x="6138" y="1476"/>
                  </a:lnTo>
                  <a:lnTo>
                    <a:pt x="5931" y="1210"/>
                  </a:lnTo>
                  <a:lnTo>
                    <a:pt x="5725" y="974"/>
                  </a:lnTo>
                  <a:lnTo>
                    <a:pt x="5489" y="767"/>
                  </a:lnTo>
                  <a:lnTo>
                    <a:pt x="5223" y="561"/>
                  </a:lnTo>
                  <a:lnTo>
                    <a:pt x="4957" y="413"/>
                  </a:lnTo>
                  <a:lnTo>
                    <a:pt x="4662" y="266"/>
                  </a:lnTo>
                  <a:lnTo>
                    <a:pt x="4338" y="148"/>
                  </a:lnTo>
                  <a:lnTo>
                    <a:pt x="4013"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97;p46"/>
            <p:cNvSpPr/>
            <p:nvPr/>
          </p:nvSpPr>
          <p:spPr>
            <a:xfrm flipH="1">
              <a:off x="3047511" y="2780691"/>
              <a:ext cx="56171" cy="56414"/>
            </a:xfrm>
            <a:custGeom>
              <a:avLst/>
              <a:gdLst/>
              <a:ahLst/>
              <a:cxnLst/>
              <a:rect l="l" t="t" r="r" b="b"/>
              <a:pathLst>
                <a:path w="6699" h="6728" extrusionOk="0">
                  <a:moveTo>
                    <a:pt x="3011" y="0"/>
                  </a:moveTo>
                  <a:lnTo>
                    <a:pt x="2686" y="59"/>
                  </a:lnTo>
                  <a:lnTo>
                    <a:pt x="2361" y="148"/>
                  </a:lnTo>
                  <a:lnTo>
                    <a:pt x="2037" y="266"/>
                  </a:lnTo>
                  <a:lnTo>
                    <a:pt x="1742" y="413"/>
                  </a:lnTo>
                  <a:lnTo>
                    <a:pt x="1476" y="561"/>
                  </a:lnTo>
                  <a:lnTo>
                    <a:pt x="1211" y="767"/>
                  </a:lnTo>
                  <a:lnTo>
                    <a:pt x="975" y="974"/>
                  </a:lnTo>
                  <a:lnTo>
                    <a:pt x="768" y="1210"/>
                  </a:lnTo>
                  <a:lnTo>
                    <a:pt x="561" y="1476"/>
                  </a:lnTo>
                  <a:lnTo>
                    <a:pt x="384" y="1771"/>
                  </a:lnTo>
                  <a:lnTo>
                    <a:pt x="266" y="2036"/>
                  </a:lnTo>
                  <a:lnTo>
                    <a:pt x="148" y="2361"/>
                  </a:lnTo>
                  <a:lnTo>
                    <a:pt x="60" y="2685"/>
                  </a:lnTo>
                  <a:lnTo>
                    <a:pt x="1" y="3010"/>
                  </a:lnTo>
                  <a:lnTo>
                    <a:pt x="1" y="3364"/>
                  </a:lnTo>
                  <a:lnTo>
                    <a:pt x="1" y="3689"/>
                  </a:lnTo>
                  <a:lnTo>
                    <a:pt x="60" y="4043"/>
                  </a:lnTo>
                  <a:lnTo>
                    <a:pt x="148" y="4367"/>
                  </a:lnTo>
                  <a:lnTo>
                    <a:pt x="266" y="4662"/>
                  </a:lnTo>
                  <a:lnTo>
                    <a:pt x="384" y="4958"/>
                  </a:lnTo>
                  <a:lnTo>
                    <a:pt x="561" y="5253"/>
                  </a:lnTo>
                  <a:lnTo>
                    <a:pt x="768" y="5489"/>
                  </a:lnTo>
                  <a:lnTo>
                    <a:pt x="975" y="5725"/>
                  </a:lnTo>
                  <a:lnTo>
                    <a:pt x="1211" y="5961"/>
                  </a:lnTo>
                  <a:lnTo>
                    <a:pt x="1476" y="6138"/>
                  </a:lnTo>
                  <a:lnTo>
                    <a:pt x="1742" y="6315"/>
                  </a:lnTo>
                  <a:lnTo>
                    <a:pt x="2037" y="6462"/>
                  </a:lnTo>
                  <a:lnTo>
                    <a:pt x="2361" y="6580"/>
                  </a:lnTo>
                  <a:lnTo>
                    <a:pt x="2686" y="6639"/>
                  </a:lnTo>
                  <a:lnTo>
                    <a:pt x="3011" y="6698"/>
                  </a:lnTo>
                  <a:lnTo>
                    <a:pt x="3335" y="6728"/>
                  </a:lnTo>
                  <a:lnTo>
                    <a:pt x="3689" y="6698"/>
                  </a:lnTo>
                  <a:lnTo>
                    <a:pt x="4014" y="6639"/>
                  </a:lnTo>
                  <a:lnTo>
                    <a:pt x="4338" y="6580"/>
                  </a:lnTo>
                  <a:lnTo>
                    <a:pt x="4663" y="6462"/>
                  </a:lnTo>
                  <a:lnTo>
                    <a:pt x="4958" y="6315"/>
                  </a:lnTo>
                  <a:lnTo>
                    <a:pt x="5224" y="6138"/>
                  </a:lnTo>
                  <a:lnTo>
                    <a:pt x="5489" y="5961"/>
                  </a:lnTo>
                  <a:lnTo>
                    <a:pt x="5725" y="5725"/>
                  </a:lnTo>
                  <a:lnTo>
                    <a:pt x="5932" y="5489"/>
                  </a:lnTo>
                  <a:lnTo>
                    <a:pt x="6138" y="5253"/>
                  </a:lnTo>
                  <a:lnTo>
                    <a:pt x="6315" y="4958"/>
                  </a:lnTo>
                  <a:lnTo>
                    <a:pt x="6433" y="4662"/>
                  </a:lnTo>
                  <a:lnTo>
                    <a:pt x="6551" y="4367"/>
                  </a:lnTo>
                  <a:lnTo>
                    <a:pt x="6640" y="4043"/>
                  </a:lnTo>
                  <a:lnTo>
                    <a:pt x="6699" y="3689"/>
                  </a:lnTo>
                  <a:lnTo>
                    <a:pt x="6699" y="3364"/>
                  </a:lnTo>
                  <a:lnTo>
                    <a:pt x="6699" y="3010"/>
                  </a:lnTo>
                  <a:lnTo>
                    <a:pt x="6640" y="2685"/>
                  </a:lnTo>
                  <a:lnTo>
                    <a:pt x="6551" y="2361"/>
                  </a:lnTo>
                  <a:lnTo>
                    <a:pt x="6433" y="2036"/>
                  </a:lnTo>
                  <a:lnTo>
                    <a:pt x="6315" y="1771"/>
                  </a:lnTo>
                  <a:lnTo>
                    <a:pt x="6138" y="1476"/>
                  </a:lnTo>
                  <a:lnTo>
                    <a:pt x="5932" y="1210"/>
                  </a:lnTo>
                  <a:lnTo>
                    <a:pt x="5725" y="974"/>
                  </a:lnTo>
                  <a:lnTo>
                    <a:pt x="5489" y="767"/>
                  </a:lnTo>
                  <a:lnTo>
                    <a:pt x="5224" y="561"/>
                  </a:lnTo>
                  <a:lnTo>
                    <a:pt x="4958" y="413"/>
                  </a:lnTo>
                  <a:lnTo>
                    <a:pt x="4663" y="266"/>
                  </a:lnTo>
                  <a:lnTo>
                    <a:pt x="4338" y="148"/>
                  </a:lnTo>
                  <a:lnTo>
                    <a:pt x="4014"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8;p46"/>
            <p:cNvSpPr/>
            <p:nvPr/>
          </p:nvSpPr>
          <p:spPr>
            <a:xfrm flipH="1">
              <a:off x="3688820" y="2868767"/>
              <a:ext cx="56423" cy="56423"/>
            </a:xfrm>
            <a:custGeom>
              <a:avLst/>
              <a:gdLst/>
              <a:ahLst/>
              <a:cxnLst/>
              <a:rect l="l" t="t" r="r" b="b"/>
              <a:pathLst>
                <a:path w="6729" h="6729" extrusionOk="0">
                  <a:moveTo>
                    <a:pt x="3365" y="1"/>
                  </a:moveTo>
                  <a:lnTo>
                    <a:pt x="3040" y="30"/>
                  </a:lnTo>
                  <a:lnTo>
                    <a:pt x="2686" y="60"/>
                  </a:lnTo>
                  <a:lnTo>
                    <a:pt x="2362" y="148"/>
                  </a:lnTo>
                  <a:lnTo>
                    <a:pt x="2066" y="266"/>
                  </a:lnTo>
                  <a:lnTo>
                    <a:pt x="1771" y="414"/>
                  </a:lnTo>
                  <a:lnTo>
                    <a:pt x="1506" y="562"/>
                  </a:lnTo>
                  <a:lnTo>
                    <a:pt x="1240" y="768"/>
                  </a:lnTo>
                  <a:lnTo>
                    <a:pt x="1004" y="975"/>
                  </a:lnTo>
                  <a:lnTo>
                    <a:pt x="768" y="1211"/>
                  </a:lnTo>
                  <a:lnTo>
                    <a:pt x="591" y="1476"/>
                  </a:lnTo>
                  <a:lnTo>
                    <a:pt x="414" y="1771"/>
                  </a:lnTo>
                  <a:lnTo>
                    <a:pt x="267" y="2066"/>
                  </a:lnTo>
                  <a:lnTo>
                    <a:pt x="149" y="2361"/>
                  </a:lnTo>
                  <a:lnTo>
                    <a:pt x="89" y="2686"/>
                  </a:lnTo>
                  <a:lnTo>
                    <a:pt x="30" y="3011"/>
                  </a:lnTo>
                  <a:lnTo>
                    <a:pt x="1" y="3365"/>
                  </a:lnTo>
                  <a:lnTo>
                    <a:pt x="30" y="3719"/>
                  </a:lnTo>
                  <a:lnTo>
                    <a:pt x="89" y="4043"/>
                  </a:lnTo>
                  <a:lnTo>
                    <a:pt x="149" y="4368"/>
                  </a:lnTo>
                  <a:lnTo>
                    <a:pt x="267" y="4663"/>
                  </a:lnTo>
                  <a:lnTo>
                    <a:pt x="414" y="4958"/>
                  </a:lnTo>
                  <a:lnTo>
                    <a:pt x="591" y="5253"/>
                  </a:lnTo>
                  <a:lnTo>
                    <a:pt x="768" y="5489"/>
                  </a:lnTo>
                  <a:lnTo>
                    <a:pt x="1004" y="5725"/>
                  </a:lnTo>
                  <a:lnTo>
                    <a:pt x="1240" y="5961"/>
                  </a:lnTo>
                  <a:lnTo>
                    <a:pt x="1506" y="6138"/>
                  </a:lnTo>
                  <a:lnTo>
                    <a:pt x="1771" y="6315"/>
                  </a:lnTo>
                  <a:lnTo>
                    <a:pt x="2066" y="6463"/>
                  </a:lnTo>
                  <a:lnTo>
                    <a:pt x="2362" y="6581"/>
                  </a:lnTo>
                  <a:lnTo>
                    <a:pt x="2686" y="6670"/>
                  </a:lnTo>
                  <a:lnTo>
                    <a:pt x="3040" y="6699"/>
                  </a:lnTo>
                  <a:lnTo>
                    <a:pt x="3365" y="6729"/>
                  </a:lnTo>
                  <a:lnTo>
                    <a:pt x="3719" y="6699"/>
                  </a:lnTo>
                  <a:lnTo>
                    <a:pt x="4043" y="6670"/>
                  </a:lnTo>
                  <a:lnTo>
                    <a:pt x="4368" y="6581"/>
                  </a:lnTo>
                  <a:lnTo>
                    <a:pt x="4693" y="6463"/>
                  </a:lnTo>
                  <a:lnTo>
                    <a:pt x="4988" y="6315"/>
                  </a:lnTo>
                  <a:lnTo>
                    <a:pt x="5253" y="6138"/>
                  </a:lnTo>
                  <a:lnTo>
                    <a:pt x="5519" y="5961"/>
                  </a:lnTo>
                  <a:lnTo>
                    <a:pt x="5755" y="5725"/>
                  </a:lnTo>
                  <a:lnTo>
                    <a:pt x="5961" y="5489"/>
                  </a:lnTo>
                  <a:lnTo>
                    <a:pt x="6168" y="5253"/>
                  </a:lnTo>
                  <a:lnTo>
                    <a:pt x="6316" y="4958"/>
                  </a:lnTo>
                  <a:lnTo>
                    <a:pt x="6463" y="4663"/>
                  </a:lnTo>
                  <a:lnTo>
                    <a:pt x="6581" y="4368"/>
                  </a:lnTo>
                  <a:lnTo>
                    <a:pt x="6670" y="4043"/>
                  </a:lnTo>
                  <a:lnTo>
                    <a:pt x="6729" y="3719"/>
                  </a:lnTo>
                  <a:lnTo>
                    <a:pt x="6729" y="3365"/>
                  </a:lnTo>
                  <a:lnTo>
                    <a:pt x="6729" y="3011"/>
                  </a:lnTo>
                  <a:lnTo>
                    <a:pt x="6670" y="2686"/>
                  </a:lnTo>
                  <a:lnTo>
                    <a:pt x="6581" y="2361"/>
                  </a:lnTo>
                  <a:lnTo>
                    <a:pt x="6463" y="2066"/>
                  </a:lnTo>
                  <a:lnTo>
                    <a:pt x="6316" y="1771"/>
                  </a:lnTo>
                  <a:lnTo>
                    <a:pt x="6168" y="1476"/>
                  </a:lnTo>
                  <a:lnTo>
                    <a:pt x="5961" y="1211"/>
                  </a:lnTo>
                  <a:lnTo>
                    <a:pt x="5755" y="975"/>
                  </a:lnTo>
                  <a:lnTo>
                    <a:pt x="5519" y="768"/>
                  </a:lnTo>
                  <a:lnTo>
                    <a:pt x="5253" y="562"/>
                  </a:lnTo>
                  <a:lnTo>
                    <a:pt x="4988" y="414"/>
                  </a:lnTo>
                  <a:lnTo>
                    <a:pt x="4693"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99;p46"/>
            <p:cNvSpPr/>
            <p:nvPr/>
          </p:nvSpPr>
          <p:spPr>
            <a:xfrm flipH="1">
              <a:off x="3586632" y="2868767"/>
              <a:ext cx="56423" cy="56423"/>
            </a:xfrm>
            <a:custGeom>
              <a:avLst/>
              <a:gdLst/>
              <a:ahLst/>
              <a:cxnLst/>
              <a:rect l="l" t="t" r="r" b="b"/>
              <a:pathLst>
                <a:path w="6729" h="6729" extrusionOk="0">
                  <a:moveTo>
                    <a:pt x="3364" y="1"/>
                  </a:moveTo>
                  <a:lnTo>
                    <a:pt x="3040" y="30"/>
                  </a:lnTo>
                  <a:lnTo>
                    <a:pt x="2686" y="60"/>
                  </a:lnTo>
                  <a:lnTo>
                    <a:pt x="2361" y="148"/>
                  </a:lnTo>
                  <a:lnTo>
                    <a:pt x="2066" y="266"/>
                  </a:lnTo>
                  <a:lnTo>
                    <a:pt x="1771" y="414"/>
                  </a:lnTo>
                  <a:lnTo>
                    <a:pt x="1505"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5" y="6138"/>
                  </a:lnTo>
                  <a:lnTo>
                    <a:pt x="1771" y="6315"/>
                  </a:lnTo>
                  <a:lnTo>
                    <a:pt x="2066" y="6463"/>
                  </a:lnTo>
                  <a:lnTo>
                    <a:pt x="2361" y="6581"/>
                  </a:lnTo>
                  <a:lnTo>
                    <a:pt x="2686" y="6670"/>
                  </a:lnTo>
                  <a:lnTo>
                    <a:pt x="3040" y="6699"/>
                  </a:lnTo>
                  <a:lnTo>
                    <a:pt x="3364" y="6729"/>
                  </a:lnTo>
                  <a:lnTo>
                    <a:pt x="3718" y="6699"/>
                  </a:lnTo>
                  <a:lnTo>
                    <a:pt x="4043" y="6670"/>
                  </a:lnTo>
                  <a:lnTo>
                    <a:pt x="4368" y="6581"/>
                  </a:lnTo>
                  <a:lnTo>
                    <a:pt x="4692" y="6463"/>
                  </a:lnTo>
                  <a:lnTo>
                    <a:pt x="4987" y="6315"/>
                  </a:lnTo>
                  <a:lnTo>
                    <a:pt x="5253" y="6138"/>
                  </a:lnTo>
                  <a:lnTo>
                    <a:pt x="5518" y="5961"/>
                  </a:lnTo>
                  <a:lnTo>
                    <a:pt x="5754"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4" y="975"/>
                  </a:lnTo>
                  <a:lnTo>
                    <a:pt x="5518" y="768"/>
                  </a:lnTo>
                  <a:lnTo>
                    <a:pt x="5253" y="562"/>
                  </a:lnTo>
                  <a:lnTo>
                    <a:pt x="4987" y="414"/>
                  </a:lnTo>
                  <a:lnTo>
                    <a:pt x="4692" y="266"/>
                  </a:lnTo>
                  <a:lnTo>
                    <a:pt x="4368"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00;p46"/>
            <p:cNvSpPr/>
            <p:nvPr/>
          </p:nvSpPr>
          <p:spPr>
            <a:xfrm flipH="1">
              <a:off x="3484453" y="2868767"/>
              <a:ext cx="56414" cy="56423"/>
            </a:xfrm>
            <a:custGeom>
              <a:avLst/>
              <a:gdLst/>
              <a:ahLst/>
              <a:cxnLst/>
              <a:rect l="l" t="t" r="r" b="b"/>
              <a:pathLst>
                <a:path w="6728" h="6729" extrusionOk="0">
                  <a:moveTo>
                    <a:pt x="3364" y="1"/>
                  </a:moveTo>
                  <a:lnTo>
                    <a:pt x="3039" y="30"/>
                  </a:lnTo>
                  <a:lnTo>
                    <a:pt x="2685" y="60"/>
                  </a:lnTo>
                  <a:lnTo>
                    <a:pt x="2361" y="148"/>
                  </a:lnTo>
                  <a:lnTo>
                    <a:pt x="2066" y="266"/>
                  </a:lnTo>
                  <a:lnTo>
                    <a:pt x="1771" y="414"/>
                  </a:lnTo>
                  <a:lnTo>
                    <a:pt x="1505" y="562"/>
                  </a:lnTo>
                  <a:lnTo>
                    <a:pt x="1239" y="768"/>
                  </a:lnTo>
                  <a:lnTo>
                    <a:pt x="1003" y="975"/>
                  </a:lnTo>
                  <a:lnTo>
                    <a:pt x="767" y="1211"/>
                  </a:lnTo>
                  <a:lnTo>
                    <a:pt x="590" y="1476"/>
                  </a:lnTo>
                  <a:lnTo>
                    <a:pt x="413" y="1771"/>
                  </a:lnTo>
                  <a:lnTo>
                    <a:pt x="266" y="2066"/>
                  </a:lnTo>
                  <a:lnTo>
                    <a:pt x="177" y="2361"/>
                  </a:lnTo>
                  <a:lnTo>
                    <a:pt x="89" y="2686"/>
                  </a:lnTo>
                  <a:lnTo>
                    <a:pt x="30" y="3011"/>
                  </a:lnTo>
                  <a:lnTo>
                    <a:pt x="0" y="3365"/>
                  </a:lnTo>
                  <a:lnTo>
                    <a:pt x="30" y="3719"/>
                  </a:lnTo>
                  <a:lnTo>
                    <a:pt x="89" y="4043"/>
                  </a:lnTo>
                  <a:lnTo>
                    <a:pt x="177" y="4368"/>
                  </a:lnTo>
                  <a:lnTo>
                    <a:pt x="266" y="4663"/>
                  </a:lnTo>
                  <a:lnTo>
                    <a:pt x="413" y="4958"/>
                  </a:lnTo>
                  <a:lnTo>
                    <a:pt x="590" y="5253"/>
                  </a:lnTo>
                  <a:lnTo>
                    <a:pt x="767" y="5489"/>
                  </a:lnTo>
                  <a:lnTo>
                    <a:pt x="1003" y="5725"/>
                  </a:lnTo>
                  <a:lnTo>
                    <a:pt x="1239" y="5961"/>
                  </a:lnTo>
                  <a:lnTo>
                    <a:pt x="1505" y="6138"/>
                  </a:lnTo>
                  <a:lnTo>
                    <a:pt x="1771" y="6315"/>
                  </a:lnTo>
                  <a:lnTo>
                    <a:pt x="2066" y="6463"/>
                  </a:lnTo>
                  <a:lnTo>
                    <a:pt x="2361" y="6581"/>
                  </a:lnTo>
                  <a:lnTo>
                    <a:pt x="2685" y="6670"/>
                  </a:lnTo>
                  <a:lnTo>
                    <a:pt x="3039" y="6699"/>
                  </a:lnTo>
                  <a:lnTo>
                    <a:pt x="3364" y="6729"/>
                  </a:lnTo>
                  <a:lnTo>
                    <a:pt x="3718" y="6699"/>
                  </a:lnTo>
                  <a:lnTo>
                    <a:pt x="4043" y="6670"/>
                  </a:lnTo>
                  <a:lnTo>
                    <a:pt x="4367" y="6581"/>
                  </a:lnTo>
                  <a:lnTo>
                    <a:pt x="4692" y="6463"/>
                  </a:lnTo>
                  <a:lnTo>
                    <a:pt x="4987" y="6315"/>
                  </a:lnTo>
                  <a:lnTo>
                    <a:pt x="5252" y="6138"/>
                  </a:lnTo>
                  <a:lnTo>
                    <a:pt x="5518" y="5961"/>
                  </a:lnTo>
                  <a:lnTo>
                    <a:pt x="5754" y="5725"/>
                  </a:lnTo>
                  <a:lnTo>
                    <a:pt x="5961" y="5489"/>
                  </a:lnTo>
                  <a:lnTo>
                    <a:pt x="6167" y="5253"/>
                  </a:lnTo>
                  <a:lnTo>
                    <a:pt x="6344" y="4958"/>
                  </a:lnTo>
                  <a:lnTo>
                    <a:pt x="6462" y="4663"/>
                  </a:lnTo>
                  <a:lnTo>
                    <a:pt x="6580" y="4368"/>
                  </a:lnTo>
                  <a:lnTo>
                    <a:pt x="6669" y="4043"/>
                  </a:lnTo>
                  <a:lnTo>
                    <a:pt x="6728" y="3719"/>
                  </a:lnTo>
                  <a:lnTo>
                    <a:pt x="6728" y="3365"/>
                  </a:lnTo>
                  <a:lnTo>
                    <a:pt x="6728" y="3011"/>
                  </a:lnTo>
                  <a:lnTo>
                    <a:pt x="6669" y="2686"/>
                  </a:lnTo>
                  <a:lnTo>
                    <a:pt x="6580" y="2361"/>
                  </a:lnTo>
                  <a:lnTo>
                    <a:pt x="6462" y="2066"/>
                  </a:lnTo>
                  <a:lnTo>
                    <a:pt x="6344" y="1771"/>
                  </a:lnTo>
                  <a:lnTo>
                    <a:pt x="6167" y="1476"/>
                  </a:lnTo>
                  <a:lnTo>
                    <a:pt x="5961" y="1211"/>
                  </a:lnTo>
                  <a:lnTo>
                    <a:pt x="5754" y="975"/>
                  </a:lnTo>
                  <a:lnTo>
                    <a:pt x="5518" y="768"/>
                  </a:lnTo>
                  <a:lnTo>
                    <a:pt x="5252" y="562"/>
                  </a:lnTo>
                  <a:lnTo>
                    <a:pt x="4987" y="414"/>
                  </a:lnTo>
                  <a:lnTo>
                    <a:pt x="4692" y="266"/>
                  </a:lnTo>
                  <a:lnTo>
                    <a:pt x="4367"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1;p46"/>
            <p:cNvSpPr/>
            <p:nvPr/>
          </p:nvSpPr>
          <p:spPr>
            <a:xfrm flipH="1">
              <a:off x="3382265" y="2868767"/>
              <a:ext cx="56423" cy="56423"/>
            </a:xfrm>
            <a:custGeom>
              <a:avLst/>
              <a:gdLst/>
              <a:ahLst/>
              <a:cxnLst/>
              <a:rect l="l" t="t" r="r" b="b"/>
              <a:pathLst>
                <a:path w="6729" h="6729" extrusionOk="0">
                  <a:moveTo>
                    <a:pt x="3365" y="1"/>
                  </a:moveTo>
                  <a:lnTo>
                    <a:pt x="3040" y="30"/>
                  </a:lnTo>
                  <a:lnTo>
                    <a:pt x="2686" y="60"/>
                  </a:lnTo>
                  <a:lnTo>
                    <a:pt x="2391" y="148"/>
                  </a:lnTo>
                  <a:lnTo>
                    <a:pt x="2066" y="266"/>
                  </a:lnTo>
                  <a:lnTo>
                    <a:pt x="1771" y="414"/>
                  </a:lnTo>
                  <a:lnTo>
                    <a:pt x="1506"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6" y="6138"/>
                  </a:lnTo>
                  <a:lnTo>
                    <a:pt x="1771" y="6315"/>
                  </a:lnTo>
                  <a:lnTo>
                    <a:pt x="2066" y="6463"/>
                  </a:lnTo>
                  <a:lnTo>
                    <a:pt x="2391" y="6581"/>
                  </a:lnTo>
                  <a:lnTo>
                    <a:pt x="2686" y="6670"/>
                  </a:lnTo>
                  <a:lnTo>
                    <a:pt x="3040" y="6699"/>
                  </a:lnTo>
                  <a:lnTo>
                    <a:pt x="3365" y="6729"/>
                  </a:lnTo>
                  <a:lnTo>
                    <a:pt x="3719" y="6699"/>
                  </a:lnTo>
                  <a:lnTo>
                    <a:pt x="4043" y="6670"/>
                  </a:lnTo>
                  <a:lnTo>
                    <a:pt x="4368" y="6581"/>
                  </a:lnTo>
                  <a:lnTo>
                    <a:pt x="4692" y="6463"/>
                  </a:lnTo>
                  <a:lnTo>
                    <a:pt x="4987" y="6315"/>
                  </a:lnTo>
                  <a:lnTo>
                    <a:pt x="5253" y="6138"/>
                  </a:lnTo>
                  <a:lnTo>
                    <a:pt x="5519" y="5961"/>
                  </a:lnTo>
                  <a:lnTo>
                    <a:pt x="5755"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5" y="975"/>
                  </a:lnTo>
                  <a:lnTo>
                    <a:pt x="5519" y="768"/>
                  </a:lnTo>
                  <a:lnTo>
                    <a:pt x="5253" y="562"/>
                  </a:lnTo>
                  <a:lnTo>
                    <a:pt x="4987" y="414"/>
                  </a:lnTo>
                  <a:lnTo>
                    <a:pt x="4692"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2;p46"/>
            <p:cNvSpPr/>
            <p:nvPr/>
          </p:nvSpPr>
          <p:spPr>
            <a:xfrm flipH="1">
              <a:off x="3280085" y="2868767"/>
              <a:ext cx="56171" cy="56423"/>
            </a:xfrm>
            <a:custGeom>
              <a:avLst/>
              <a:gdLst/>
              <a:ahLst/>
              <a:cxnLst/>
              <a:rect l="l" t="t" r="r" b="b"/>
              <a:pathLst>
                <a:path w="6699" h="6729" extrusionOk="0">
                  <a:moveTo>
                    <a:pt x="3335" y="1"/>
                  </a:moveTo>
                  <a:lnTo>
                    <a:pt x="3011" y="30"/>
                  </a:lnTo>
                  <a:lnTo>
                    <a:pt x="2656" y="60"/>
                  </a:lnTo>
                  <a:lnTo>
                    <a:pt x="2361" y="148"/>
                  </a:lnTo>
                  <a:lnTo>
                    <a:pt x="2037" y="266"/>
                  </a:lnTo>
                  <a:lnTo>
                    <a:pt x="1742" y="414"/>
                  </a:lnTo>
                  <a:lnTo>
                    <a:pt x="1476" y="562"/>
                  </a:lnTo>
                  <a:lnTo>
                    <a:pt x="1211" y="768"/>
                  </a:lnTo>
                  <a:lnTo>
                    <a:pt x="975" y="975"/>
                  </a:lnTo>
                  <a:lnTo>
                    <a:pt x="768" y="1211"/>
                  </a:lnTo>
                  <a:lnTo>
                    <a:pt x="561" y="1476"/>
                  </a:lnTo>
                  <a:lnTo>
                    <a:pt x="384" y="1771"/>
                  </a:lnTo>
                  <a:lnTo>
                    <a:pt x="237" y="2066"/>
                  </a:lnTo>
                  <a:lnTo>
                    <a:pt x="148" y="2361"/>
                  </a:lnTo>
                  <a:lnTo>
                    <a:pt x="60" y="2686"/>
                  </a:lnTo>
                  <a:lnTo>
                    <a:pt x="1" y="3011"/>
                  </a:lnTo>
                  <a:lnTo>
                    <a:pt x="1" y="3365"/>
                  </a:lnTo>
                  <a:lnTo>
                    <a:pt x="1" y="3719"/>
                  </a:lnTo>
                  <a:lnTo>
                    <a:pt x="60" y="4043"/>
                  </a:lnTo>
                  <a:lnTo>
                    <a:pt x="148" y="4368"/>
                  </a:lnTo>
                  <a:lnTo>
                    <a:pt x="237" y="4663"/>
                  </a:lnTo>
                  <a:lnTo>
                    <a:pt x="384" y="4958"/>
                  </a:lnTo>
                  <a:lnTo>
                    <a:pt x="561" y="5253"/>
                  </a:lnTo>
                  <a:lnTo>
                    <a:pt x="768" y="5489"/>
                  </a:lnTo>
                  <a:lnTo>
                    <a:pt x="975" y="5725"/>
                  </a:lnTo>
                  <a:lnTo>
                    <a:pt x="1211" y="5961"/>
                  </a:lnTo>
                  <a:lnTo>
                    <a:pt x="1476" y="6138"/>
                  </a:lnTo>
                  <a:lnTo>
                    <a:pt x="1742" y="6315"/>
                  </a:lnTo>
                  <a:lnTo>
                    <a:pt x="2037" y="6463"/>
                  </a:lnTo>
                  <a:lnTo>
                    <a:pt x="2361" y="6581"/>
                  </a:lnTo>
                  <a:lnTo>
                    <a:pt x="2656" y="6670"/>
                  </a:lnTo>
                  <a:lnTo>
                    <a:pt x="3011" y="6699"/>
                  </a:lnTo>
                  <a:lnTo>
                    <a:pt x="3335" y="6729"/>
                  </a:lnTo>
                  <a:lnTo>
                    <a:pt x="3689" y="6699"/>
                  </a:lnTo>
                  <a:lnTo>
                    <a:pt x="4014" y="6670"/>
                  </a:lnTo>
                  <a:lnTo>
                    <a:pt x="4338" y="6581"/>
                  </a:lnTo>
                  <a:lnTo>
                    <a:pt x="4663" y="6463"/>
                  </a:lnTo>
                  <a:lnTo>
                    <a:pt x="4958" y="6315"/>
                  </a:lnTo>
                  <a:lnTo>
                    <a:pt x="5224" y="6138"/>
                  </a:lnTo>
                  <a:lnTo>
                    <a:pt x="5489" y="5961"/>
                  </a:lnTo>
                  <a:lnTo>
                    <a:pt x="5725" y="5725"/>
                  </a:lnTo>
                  <a:lnTo>
                    <a:pt x="5932"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2" y="1211"/>
                  </a:lnTo>
                  <a:lnTo>
                    <a:pt x="5725" y="975"/>
                  </a:lnTo>
                  <a:lnTo>
                    <a:pt x="5489" y="768"/>
                  </a:lnTo>
                  <a:lnTo>
                    <a:pt x="5224" y="562"/>
                  </a:lnTo>
                  <a:lnTo>
                    <a:pt x="4958" y="414"/>
                  </a:lnTo>
                  <a:lnTo>
                    <a:pt x="4663" y="266"/>
                  </a:lnTo>
                  <a:lnTo>
                    <a:pt x="4338" y="148"/>
                  </a:lnTo>
                  <a:lnTo>
                    <a:pt x="4014" y="60"/>
                  </a:lnTo>
                  <a:lnTo>
                    <a:pt x="3689" y="30"/>
                  </a:lnTo>
                  <a:lnTo>
                    <a:pt x="3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3;p46"/>
            <p:cNvSpPr/>
            <p:nvPr/>
          </p:nvSpPr>
          <p:spPr>
            <a:xfrm flipH="1">
              <a:off x="3177897" y="2868767"/>
              <a:ext cx="56171" cy="56423"/>
            </a:xfrm>
            <a:custGeom>
              <a:avLst/>
              <a:gdLst/>
              <a:ahLst/>
              <a:cxnLst/>
              <a:rect l="l" t="t" r="r" b="b"/>
              <a:pathLst>
                <a:path w="6699" h="6729" extrusionOk="0">
                  <a:moveTo>
                    <a:pt x="3364" y="1"/>
                  </a:moveTo>
                  <a:lnTo>
                    <a:pt x="3010" y="30"/>
                  </a:lnTo>
                  <a:lnTo>
                    <a:pt x="2686" y="60"/>
                  </a:lnTo>
                  <a:lnTo>
                    <a:pt x="2361" y="148"/>
                  </a:lnTo>
                  <a:lnTo>
                    <a:pt x="2036" y="266"/>
                  </a:lnTo>
                  <a:lnTo>
                    <a:pt x="1741" y="414"/>
                  </a:lnTo>
                  <a:lnTo>
                    <a:pt x="1476" y="562"/>
                  </a:lnTo>
                  <a:lnTo>
                    <a:pt x="1210" y="768"/>
                  </a:lnTo>
                  <a:lnTo>
                    <a:pt x="974" y="975"/>
                  </a:lnTo>
                  <a:lnTo>
                    <a:pt x="768" y="1211"/>
                  </a:lnTo>
                  <a:lnTo>
                    <a:pt x="561" y="1476"/>
                  </a:lnTo>
                  <a:lnTo>
                    <a:pt x="384" y="1771"/>
                  </a:lnTo>
                  <a:lnTo>
                    <a:pt x="266" y="2066"/>
                  </a:lnTo>
                  <a:lnTo>
                    <a:pt x="148" y="2361"/>
                  </a:lnTo>
                  <a:lnTo>
                    <a:pt x="59" y="2686"/>
                  </a:lnTo>
                  <a:lnTo>
                    <a:pt x="0" y="3011"/>
                  </a:lnTo>
                  <a:lnTo>
                    <a:pt x="0" y="3365"/>
                  </a:lnTo>
                  <a:lnTo>
                    <a:pt x="0" y="3719"/>
                  </a:lnTo>
                  <a:lnTo>
                    <a:pt x="59" y="4043"/>
                  </a:lnTo>
                  <a:lnTo>
                    <a:pt x="148" y="4368"/>
                  </a:lnTo>
                  <a:lnTo>
                    <a:pt x="266" y="4663"/>
                  </a:lnTo>
                  <a:lnTo>
                    <a:pt x="384" y="4958"/>
                  </a:lnTo>
                  <a:lnTo>
                    <a:pt x="561" y="5253"/>
                  </a:lnTo>
                  <a:lnTo>
                    <a:pt x="768" y="5489"/>
                  </a:lnTo>
                  <a:lnTo>
                    <a:pt x="974" y="5725"/>
                  </a:lnTo>
                  <a:lnTo>
                    <a:pt x="1210" y="5961"/>
                  </a:lnTo>
                  <a:lnTo>
                    <a:pt x="1476" y="6138"/>
                  </a:lnTo>
                  <a:lnTo>
                    <a:pt x="1741" y="6315"/>
                  </a:lnTo>
                  <a:lnTo>
                    <a:pt x="2036" y="6463"/>
                  </a:lnTo>
                  <a:lnTo>
                    <a:pt x="2361" y="6581"/>
                  </a:lnTo>
                  <a:lnTo>
                    <a:pt x="2686" y="6670"/>
                  </a:lnTo>
                  <a:lnTo>
                    <a:pt x="3010" y="6699"/>
                  </a:lnTo>
                  <a:lnTo>
                    <a:pt x="3364" y="6729"/>
                  </a:lnTo>
                  <a:lnTo>
                    <a:pt x="3689" y="6699"/>
                  </a:lnTo>
                  <a:lnTo>
                    <a:pt x="4013" y="6670"/>
                  </a:lnTo>
                  <a:lnTo>
                    <a:pt x="4338" y="6581"/>
                  </a:lnTo>
                  <a:lnTo>
                    <a:pt x="4663" y="6463"/>
                  </a:lnTo>
                  <a:lnTo>
                    <a:pt x="4958" y="6315"/>
                  </a:lnTo>
                  <a:lnTo>
                    <a:pt x="5223" y="6138"/>
                  </a:lnTo>
                  <a:lnTo>
                    <a:pt x="5489" y="5961"/>
                  </a:lnTo>
                  <a:lnTo>
                    <a:pt x="5725" y="5725"/>
                  </a:lnTo>
                  <a:lnTo>
                    <a:pt x="5931"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1" y="1211"/>
                  </a:lnTo>
                  <a:lnTo>
                    <a:pt x="5725" y="975"/>
                  </a:lnTo>
                  <a:lnTo>
                    <a:pt x="5489" y="768"/>
                  </a:lnTo>
                  <a:lnTo>
                    <a:pt x="5223" y="562"/>
                  </a:lnTo>
                  <a:lnTo>
                    <a:pt x="4958" y="414"/>
                  </a:lnTo>
                  <a:lnTo>
                    <a:pt x="4663" y="266"/>
                  </a:lnTo>
                  <a:lnTo>
                    <a:pt x="4338" y="148"/>
                  </a:lnTo>
                  <a:lnTo>
                    <a:pt x="4013" y="60"/>
                  </a:lnTo>
                  <a:lnTo>
                    <a:pt x="3689"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4;p46"/>
            <p:cNvSpPr/>
            <p:nvPr/>
          </p:nvSpPr>
          <p:spPr>
            <a:xfrm flipH="1">
              <a:off x="3075709" y="2868767"/>
              <a:ext cx="56179" cy="56423"/>
            </a:xfrm>
            <a:custGeom>
              <a:avLst/>
              <a:gdLst/>
              <a:ahLst/>
              <a:cxnLst/>
              <a:rect l="l" t="t" r="r" b="b"/>
              <a:pathLst>
                <a:path w="6700" h="6729" extrusionOk="0">
                  <a:moveTo>
                    <a:pt x="3365" y="1"/>
                  </a:moveTo>
                  <a:lnTo>
                    <a:pt x="3011" y="30"/>
                  </a:lnTo>
                  <a:lnTo>
                    <a:pt x="2686" y="60"/>
                  </a:lnTo>
                  <a:lnTo>
                    <a:pt x="2362" y="148"/>
                  </a:lnTo>
                  <a:lnTo>
                    <a:pt x="2037" y="266"/>
                  </a:lnTo>
                  <a:lnTo>
                    <a:pt x="1742" y="414"/>
                  </a:lnTo>
                  <a:lnTo>
                    <a:pt x="1476" y="562"/>
                  </a:lnTo>
                  <a:lnTo>
                    <a:pt x="1211" y="768"/>
                  </a:lnTo>
                  <a:lnTo>
                    <a:pt x="975" y="975"/>
                  </a:lnTo>
                  <a:lnTo>
                    <a:pt x="768" y="1211"/>
                  </a:lnTo>
                  <a:lnTo>
                    <a:pt x="562" y="1476"/>
                  </a:lnTo>
                  <a:lnTo>
                    <a:pt x="385" y="1771"/>
                  </a:lnTo>
                  <a:lnTo>
                    <a:pt x="266" y="2066"/>
                  </a:lnTo>
                  <a:lnTo>
                    <a:pt x="148" y="2361"/>
                  </a:lnTo>
                  <a:lnTo>
                    <a:pt x="60" y="2686"/>
                  </a:lnTo>
                  <a:lnTo>
                    <a:pt x="1" y="3011"/>
                  </a:lnTo>
                  <a:lnTo>
                    <a:pt x="1" y="3365"/>
                  </a:lnTo>
                  <a:lnTo>
                    <a:pt x="1" y="3719"/>
                  </a:lnTo>
                  <a:lnTo>
                    <a:pt x="60" y="4043"/>
                  </a:lnTo>
                  <a:lnTo>
                    <a:pt x="148" y="4368"/>
                  </a:lnTo>
                  <a:lnTo>
                    <a:pt x="266" y="4663"/>
                  </a:lnTo>
                  <a:lnTo>
                    <a:pt x="385" y="4958"/>
                  </a:lnTo>
                  <a:lnTo>
                    <a:pt x="562" y="5253"/>
                  </a:lnTo>
                  <a:lnTo>
                    <a:pt x="768" y="5489"/>
                  </a:lnTo>
                  <a:lnTo>
                    <a:pt x="975" y="5725"/>
                  </a:lnTo>
                  <a:lnTo>
                    <a:pt x="1211" y="5961"/>
                  </a:lnTo>
                  <a:lnTo>
                    <a:pt x="1476" y="6138"/>
                  </a:lnTo>
                  <a:lnTo>
                    <a:pt x="1742" y="6315"/>
                  </a:lnTo>
                  <a:lnTo>
                    <a:pt x="2037" y="6463"/>
                  </a:lnTo>
                  <a:lnTo>
                    <a:pt x="2362" y="6581"/>
                  </a:lnTo>
                  <a:lnTo>
                    <a:pt x="2686" y="6670"/>
                  </a:lnTo>
                  <a:lnTo>
                    <a:pt x="3011" y="6699"/>
                  </a:lnTo>
                  <a:lnTo>
                    <a:pt x="3365" y="6729"/>
                  </a:lnTo>
                  <a:lnTo>
                    <a:pt x="3689" y="6699"/>
                  </a:lnTo>
                  <a:lnTo>
                    <a:pt x="4043" y="6670"/>
                  </a:lnTo>
                  <a:lnTo>
                    <a:pt x="4339" y="6581"/>
                  </a:lnTo>
                  <a:lnTo>
                    <a:pt x="4663" y="6463"/>
                  </a:lnTo>
                  <a:lnTo>
                    <a:pt x="4958" y="6315"/>
                  </a:lnTo>
                  <a:lnTo>
                    <a:pt x="5224" y="6138"/>
                  </a:lnTo>
                  <a:lnTo>
                    <a:pt x="5489" y="5961"/>
                  </a:lnTo>
                  <a:lnTo>
                    <a:pt x="5725" y="5725"/>
                  </a:lnTo>
                  <a:lnTo>
                    <a:pt x="5932" y="5489"/>
                  </a:lnTo>
                  <a:lnTo>
                    <a:pt x="6138" y="5253"/>
                  </a:lnTo>
                  <a:lnTo>
                    <a:pt x="6315" y="4958"/>
                  </a:lnTo>
                  <a:lnTo>
                    <a:pt x="6463" y="4663"/>
                  </a:lnTo>
                  <a:lnTo>
                    <a:pt x="6552" y="4368"/>
                  </a:lnTo>
                  <a:lnTo>
                    <a:pt x="6640" y="4043"/>
                  </a:lnTo>
                  <a:lnTo>
                    <a:pt x="6699" y="3719"/>
                  </a:lnTo>
                  <a:lnTo>
                    <a:pt x="6699" y="3365"/>
                  </a:lnTo>
                  <a:lnTo>
                    <a:pt x="6699" y="3011"/>
                  </a:lnTo>
                  <a:lnTo>
                    <a:pt x="6640" y="2686"/>
                  </a:lnTo>
                  <a:lnTo>
                    <a:pt x="6552" y="2361"/>
                  </a:lnTo>
                  <a:lnTo>
                    <a:pt x="6463" y="2066"/>
                  </a:lnTo>
                  <a:lnTo>
                    <a:pt x="6315" y="1771"/>
                  </a:lnTo>
                  <a:lnTo>
                    <a:pt x="6138" y="1476"/>
                  </a:lnTo>
                  <a:lnTo>
                    <a:pt x="5932" y="1211"/>
                  </a:lnTo>
                  <a:lnTo>
                    <a:pt x="5725" y="975"/>
                  </a:lnTo>
                  <a:lnTo>
                    <a:pt x="5489" y="768"/>
                  </a:lnTo>
                  <a:lnTo>
                    <a:pt x="5224" y="562"/>
                  </a:lnTo>
                  <a:lnTo>
                    <a:pt x="4958" y="414"/>
                  </a:lnTo>
                  <a:lnTo>
                    <a:pt x="4663" y="266"/>
                  </a:lnTo>
                  <a:lnTo>
                    <a:pt x="4339" y="148"/>
                  </a:lnTo>
                  <a:lnTo>
                    <a:pt x="4043" y="60"/>
                  </a:lnTo>
                  <a:lnTo>
                    <a:pt x="368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5;p46"/>
            <p:cNvSpPr/>
            <p:nvPr/>
          </p:nvSpPr>
          <p:spPr>
            <a:xfrm flipH="1">
              <a:off x="3873148" y="2671577"/>
              <a:ext cx="389944" cy="77201"/>
            </a:xfrm>
            <a:custGeom>
              <a:avLst/>
              <a:gdLst/>
              <a:ahLst/>
              <a:cxnLst/>
              <a:rect l="l" t="t" r="r" b="b"/>
              <a:pathLst>
                <a:path w="46505" h="9207" extrusionOk="0">
                  <a:moveTo>
                    <a:pt x="4161" y="1"/>
                  </a:moveTo>
                  <a:lnTo>
                    <a:pt x="3689" y="89"/>
                  </a:lnTo>
                  <a:lnTo>
                    <a:pt x="3247" y="207"/>
                  </a:lnTo>
                  <a:lnTo>
                    <a:pt x="2834" y="355"/>
                  </a:lnTo>
                  <a:lnTo>
                    <a:pt x="2421" y="561"/>
                  </a:lnTo>
                  <a:lnTo>
                    <a:pt x="2037" y="768"/>
                  </a:lnTo>
                  <a:lnTo>
                    <a:pt x="1683" y="1033"/>
                  </a:lnTo>
                  <a:lnTo>
                    <a:pt x="1358" y="1328"/>
                  </a:lnTo>
                  <a:lnTo>
                    <a:pt x="1063" y="1682"/>
                  </a:lnTo>
                  <a:lnTo>
                    <a:pt x="798" y="2037"/>
                  </a:lnTo>
                  <a:lnTo>
                    <a:pt x="562" y="2391"/>
                  </a:lnTo>
                  <a:lnTo>
                    <a:pt x="385" y="2804"/>
                  </a:lnTo>
                  <a:lnTo>
                    <a:pt x="237" y="3217"/>
                  </a:lnTo>
                  <a:lnTo>
                    <a:pt x="119" y="3659"/>
                  </a:lnTo>
                  <a:lnTo>
                    <a:pt x="30" y="4132"/>
                  </a:lnTo>
                  <a:lnTo>
                    <a:pt x="1" y="4604"/>
                  </a:lnTo>
                  <a:lnTo>
                    <a:pt x="30" y="5076"/>
                  </a:lnTo>
                  <a:lnTo>
                    <a:pt x="119" y="5518"/>
                  </a:lnTo>
                  <a:lnTo>
                    <a:pt x="237" y="5961"/>
                  </a:lnTo>
                  <a:lnTo>
                    <a:pt x="385" y="6374"/>
                  </a:lnTo>
                  <a:lnTo>
                    <a:pt x="562" y="6787"/>
                  </a:lnTo>
                  <a:lnTo>
                    <a:pt x="798" y="7171"/>
                  </a:lnTo>
                  <a:lnTo>
                    <a:pt x="1063" y="7525"/>
                  </a:lnTo>
                  <a:lnTo>
                    <a:pt x="1358" y="7850"/>
                  </a:lnTo>
                  <a:lnTo>
                    <a:pt x="1683" y="8145"/>
                  </a:lnTo>
                  <a:lnTo>
                    <a:pt x="2037" y="8410"/>
                  </a:lnTo>
                  <a:lnTo>
                    <a:pt x="2421" y="8646"/>
                  </a:lnTo>
                  <a:lnTo>
                    <a:pt x="2834" y="8823"/>
                  </a:lnTo>
                  <a:lnTo>
                    <a:pt x="3247" y="9000"/>
                  </a:lnTo>
                  <a:lnTo>
                    <a:pt x="3689" y="9118"/>
                  </a:lnTo>
                  <a:lnTo>
                    <a:pt x="4161" y="9177"/>
                  </a:lnTo>
                  <a:lnTo>
                    <a:pt x="4634" y="9207"/>
                  </a:lnTo>
                  <a:lnTo>
                    <a:pt x="41872" y="9207"/>
                  </a:lnTo>
                  <a:lnTo>
                    <a:pt x="42344" y="9177"/>
                  </a:lnTo>
                  <a:lnTo>
                    <a:pt x="42816" y="9118"/>
                  </a:lnTo>
                  <a:lnTo>
                    <a:pt x="43259" y="9000"/>
                  </a:lnTo>
                  <a:lnTo>
                    <a:pt x="43672" y="8823"/>
                  </a:lnTo>
                  <a:lnTo>
                    <a:pt x="44085" y="8646"/>
                  </a:lnTo>
                  <a:lnTo>
                    <a:pt x="44469" y="8410"/>
                  </a:lnTo>
                  <a:lnTo>
                    <a:pt x="44823" y="8145"/>
                  </a:lnTo>
                  <a:lnTo>
                    <a:pt x="45147" y="7850"/>
                  </a:lnTo>
                  <a:lnTo>
                    <a:pt x="45442" y="7525"/>
                  </a:lnTo>
                  <a:lnTo>
                    <a:pt x="45708" y="7171"/>
                  </a:lnTo>
                  <a:lnTo>
                    <a:pt x="45944" y="6787"/>
                  </a:lnTo>
                  <a:lnTo>
                    <a:pt x="46121" y="6374"/>
                  </a:lnTo>
                  <a:lnTo>
                    <a:pt x="46298" y="5961"/>
                  </a:lnTo>
                  <a:lnTo>
                    <a:pt x="46387" y="5518"/>
                  </a:lnTo>
                  <a:lnTo>
                    <a:pt x="46475" y="5076"/>
                  </a:lnTo>
                  <a:lnTo>
                    <a:pt x="46505" y="4604"/>
                  </a:lnTo>
                  <a:lnTo>
                    <a:pt x="46475" y="4132"/>
                  </a:lnTo>
                  <a:lnTo>
                    <a:pt x="46387" y="3659"/>
                  </a:lnTo>
                  <a:lnTo>
                    <a:pt x="46298" y="3217"/>
                  </a:lnTo>
                  <a:lnTo>
                    <a:pt x="46121" y="2804"/>
                  </a:lnTo>
                  <a:lnTo>
                    <a:pt x="45944" y="2391"/>
                  </a:lnTo>
                  <a:lnTo>
                    <a:pt x="45708" y="2037"/>
                  </a:lnTo>
                  <a:lnTo>
                    <a:pt x="45442" y="1682"/>
                  </a:lnTo>
                  <a:lnTo>
                    <a:pt x="45147" y="1328"/>
                  </a:lnTo>
                  <a:lnTo>
                    <a:pt x="44823" y="1033"/>
                  </a:lnTo>
                  <a:lnTo>
                    <a:pt x="44469" y="768"/>
                  </a:lnTo>
                  <a:lnTo>
                    <a:pt x="44085" y="561"/>
                  </a:lnTo>
                  <a:lnTo>
                    <a:pt x="43672" y="355"/>
                  </a:lnTo>
                  <a:lnTo>
                    <a:pt x="43259" y="207"/>
                  </a:lnTo>
                  <a:lnTo>
                    <a:pt x="42816" y="89"/>
                  </a:lnTo>
                  <a:lnTo>
                    <a:pt x="4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6;p46"/>
            <p:cNvSpPr/>
            <p:nvPr/>
          </p:nvSpPr>
          <p:spPr>
            <a:xfrm flipH="1">
              <a:off x="4481798" y="2934338"/>
              <a:ext cx="210807" cy="105156"/>
            </a:xfrm>
            <a:custGeom>
              <a:avLst/>
              <a:gdLst/>
              <a:ahLst/>
              <a:cxnLst/>
              <a:rect l="l" t="t" r="r" b="b"/>
              <a:pathLst>
                <a:path w="25141" h="12541" extrusionOk="0">
                  <a:moveTo>
                    <a:pt x="6285" y="0"/>
                  </a:moveTo>
                  <a:lnTo>
                    <a:pt x="5636" y="30"/>
                  </a:lnTo>
                  <a:lnTo>
                    <a:pt x="5016" y="118"/>
                  </a:lnTo>
                  <a:lnTo>
                    <a:pt x="4426" y="266"/>
                  </a:lnTo>
                  <a:lnTo>
                    <a:pt x="3836" y="502"/>
                  </a:lnTo>
                  <a:lnTo>
                    <a:pt x="3305" y="768"/>
                  </a:lnTo>
                  <a:lnTo>
                    <a:pt x="2774" y="1063"/>
                  </a:lnTo>
                  <a:lnTo>
                    <a:pt x="2302" y="1446"/>
                  </a:lnTo>
                  <a:lnTo>
                    <a:pt x="1859" y="1830"/>
                  </a:lnTo>
                  <a:lnTo>
                    <a:pt x="1446" y="2272"/>
                  </a:lnTo>
                  <a:lnTo>
                    <a:pt x="1092" y="2774"/>
                  </a:lnTo>
                  <a:lnTo>
                    <a:pt x="767" y="3276"/>
                  </a:lnTo>
                  <a:lnTo>
                    <a:pt x="502" y="3836"/>
                  </a:lnTo>
                  <a:lnTo>
                    <a:pt x="295" y="4426"/>
                  </a:lnTo>
                  <a:lnTo>
                    <a:pt x="148" y="5017"/>
                  </a:lnTo>
                  <a:lnTo>
                    <a:pt x="30" y="5636"/>
                  </a:lnTo>
                  <a:lnTo>
                    <a:pt x="0" y="6285"/>
                  </a:lnTo>
                  <a:lnTo>
                    <a:pt x="30" y="6905"/>
                  </a:lnTo>
                  <a:lnTo>
                    <a:pt x="148" y="7525"/>
                  </a:lnTo>
                  <a:lnTo>
                    <a:pt x="295" y="8144"/>
                  </a:lnTo>
                  <a:lnTo>
                    <a:pt x="502" y="8705"/>
                  </a:lnTo>
                  <a:lnTo>
                    <a:pt x="767" y="9266"/>
                  </a:lnTo>
                  <a:lnTo>
                    <a:pt x="1092" y="9767"/>
                  </a:lnTo>
                  <a:lnTo>
                    <a:pt x="1446" y="10269"/>
                  </a:lnTo>
                  <a:lnTo>
                    <a:pt x="1859" y="10711"/>
                  </a:lnTo>
                  <a:lnTo>
                    <a:pt x="2302" y="11125"/>
                  </a:lnTo>
                  <a:lnTo>
                    <a:pt x="2774" y="11479"/>
                  </a:lnTo>
                  <a:lnTo>
                    <a:pt x="3305" y="11803"/>
                  </a:lnTo>
                  <a:lnTo>
                    <a:pt x="3836" y="12069"/>
                  </a:lnTo>
                  <a:lnTo>
                    <a:pt x="4426" y="12275"/>
                  </a:lnTo>
                  <a:lnTo>
                    <a:pt x="5016" y="12423"/>
                  </a:lnTo>
                  <a:lnTo>
                    <a:pt x="5636" y="12511"/>
                  </a:lnTo>
                  <a:lnTo>
                    <a:pt x="6285" y="12541"/>
                  </a:lnTo>
                  <a:lnTo>
                    <a:pt x="18855" y="12541"/>
                  </a:lnTo>
                  <a:lnTo>
                    <a:pt x="19475" y="12511"/>
                  </a:lnTo>
                  <a:lnTo>
                    <a:pt x="20095" y="12423"/>
                  </a:lnTo>
                  <a:lnTo>
                    <a:pt x="20714" y="12275"/>
                  </a:lnTo>
                  <a:lnTo>
                    <a:pt x="21275" y="12069"/>
                  </a:lnTo>
                  <a:lnTo>
                    <a:pt x="21836" y="11803"/>
                  </a:lnTo>
                  <a:lnTo>
                    <a:pt x="22337" y="11479"/>
                  </a:lnTo>
                  <a:lnTo>
                    <a:pt x="22839" y="11125"/>
                  </a:lnTo>
                  <a:lnTo>
                    <a:pt x="23281" y="10711"/>
                  </a:lnTo>
                  <a:lnTo>
                    <a:pt x="23694" y="10269"/>
                  </a:lnTo>
                  <a:lnTo>
                    <a:pt x="24049" y="9767"/>
                  </a:lnTo>
                  <a:lnTo>
                    <a:pt x="24373" y="9266"/>
                  </a:lnTo>
                  <a:lnTo>
                    <a:pt x="24639" y="8705"/>
                  </a:lnTo>
                  <a:lnTo>
                    <a:pt x="24845" y="8144"/>
                  </a:lnTo>
                  <a:lnTo>
                    <a:pt x="24993" y="7525"/>
                  </a:lnTo>
                  <a:lnTo>
                    <a:pt x="25081" y="6905"/>
                  </a:lnTo>
                  <a:lnTo>
                    <a:pt x="25140" y="6285"/>
                  </a:lnTo>
                  <a:lnTo>
                    <a:pt x="25081" y="5636"/>
                  </a:lnTo>
                  <a:lnTo>
                    <a:pt x="24993" y="5017"/>
                  </a:lnTo>
                  <a:lnTo>
                    <a:pt x="24845" y="4426"/>
                  </a:lnTo>
                  <a:lnTo>
                    <a:pt x="24639" y="3836"/>
                  </a:lnTo>
                  <a:lnTo>
                    <a:pt x="24373" y="3276"/>
                  </a:lnTo>
                  <a:lnTo>
                    <a:pt x="24049" y="2774"/>
                  </a:lnTo>
                  <a:lnTo>
                    <a:pt x="23694" y="2272"/>
                  </a:lnTo>
                  <a:lnTo>
                    <a:pt x="23281" y="1830"/>
                  </a:lnTo>
                  <a:lnTo>
                    <a:pt x="22839" y="1446"/>
                  </a:lnTo>
                  <a:lnTo>
                    <a:pt x="22337" y="1063"/>
                  </a:lnTo>
                  <a:lnTo>
                    <a:pt x="21836" y="768"/>
                  </a:lnTo>
                  <a:lnTo>
                    <a:pt x="21275" y="502"/>
                  </a:lnTo>
                  <a:lnTo>
                    <a:pt x="20714" y="266"/>
                  </a:lnTo>
                  <a:lnTo>
                    <a:pt x="20095" y="118"/>
                  </a:lnTo>
                  <a:lnTo>
                    <a:pt x="19475" y="30"/>
                  </a:lnTo>
                  <a:lnTo>
                    <a:pt x="18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07;p46"/>
            <p:cNvSpPr/>
            <p:nvPr/>
          </p:nvSpPr>
          <p:spPr>
            <a:xfrm flipH="1">
              <a:off x="2296592" y="2876439"/>
              <a:ext cx="210556" cy="105165"/>
            </a:xfrm>
            <a:custGeom>
              <a:avLst/>
              <a:gdLst/>
              <a:ahLst/>
              <a:cxnLst/>
              <a:rect l="l" t="t" r="r" b="b"/>
              <a:pathLst>
                <a:path w="25111" h="12542" extrusionOk="0">
                  <a:moveTo>
                    <a:pt x="6285" y="1"/>
                  </a:moveTo>
                  <a:lnTo>
                    <a:pt x="5636" y="30"/>
                  </a:lnTo>
                  <a:lnTo>
                    <a:pt x="5016" y="119"/>
                  </a:lnTo>
                  <a:lnTo>
                    <a:pt x="4426" y="266"/>
                  </a:lnTo>
                  <a:lnTo>
                    <a:pt x="3836" y="473"/>
                  </a:lnTo>
                  <a:lnTo>
                    <a:pt x="3276" y="738"/>
                  </a:lnTo>
                  <a:lnTo>
                    <a:pt x="2774" y="1063"/>
                  </a:lnTo>
                  <a:lnTo>
                    <a:pt x="2272" y="1417"/>
                  </a:lnTo>
                  <a:lnTo>
                    <a:pt x="1830" y="1830"/>
                  </a:lnTo>
                  <a:lnTo>
                    <a:pt x="1446" y="2273"/>
                  </a:lnTo>
                  <a:lnTo>
                    <a:pt x="1062" y="2774"/>
                  </a:lnTo>
                  <a:lnTo>
                    <a:pt x="767" y="3276"/>
                  </a:lnTo>
                  <a:lnTo>
                    <a:pt x="502" y="3837"/>
                  </a:lnTo>
                  <a:lnTo>
                    <a:pt x="266" y="4397"/>
                  </a:lnTo>
                  <a:lnTo>
                    <a:pt x="118" y="5017"/>
                  </a:lnTo>
                  <a:lnTo>
                    <a:pt x="30" y="5636"/>
                  </a:lnTo>
                  <a:lnTo>
                    <a:pt x="0" y="6286"/>
                  </a:lnTo>
                  <a:lnTo>
                    <a:pt x="30" y="6905"/>
                  </a:lnTo>
                  <a:lnTo>
                    <a:pt x="118" y="7525"/>
                  </a:lnTo>
                  <a:lnTo>
                    <a:pt x="266" y="8145"/>
                  </a:lnTo>
                  <a:lnTo>
                    <a:pt x="502" y="8705"/>
                  </a:lnTo>
                  <a:lnTo>
                    <a:pt x="767" y="9266"/>
                  </a:lnTo>
                  <a:lnTo>
                    <a:pt x="1062" y="9768"/>
                  </a:lnTo>
                  <a:lnTo>
                    <a:pt x="1446" y="10269"/>
                  </a:lnTo>
                  <a:lnTo>
                    <a:pt x="1830" y="10712"/>
                  </a:lnTo>
                  <a:lnTo>
                    <a:pt x="2272" y="11125"/>
                  </a:lnTo>
                  <a:lnTo>
                    <a:pt x="2774" y="11479"/>
                  </a:lnTo>
                  <a:lnTo>
                    <a:pt x="3276" y="11804"/>
                  </a:lnTo>
                  <a:lnTo>
                    <a:pt x="3836" y="12069"/>
                  </a:lnTo>
                  <a:lnTo>
                    <a:pt x="4426" y="12276"/>
                  </a:lnTo>
                  <a:lnTo>
                    <a:pt x="5016" y="12423"/>
                  </a:lnTo>
                  <a:lnTo>
                    <a:pt x="5636" y="12512"/>
                  </a:lnTo>
                  <a:lnTo>
                    <a:pt x="6285" y="12541"/>
                  </a:lnTo>
                  <a:lnTo>
                    <a:pt x="18826" y="12541"/>
                  </a:lnTo>
                  <a:lnTo>
                    <a:pt x="19475" y="12512"/>
                  </a:lnTo>
                  <a:lnTo>
                    <a:pt x="20095" y="12423"/>
                  </a:lnTo>
                  <a:lnTo>
                    <a:pt x="20685" y="12276"/>
                  </a:lnTo>
                  <a:lnTo>
                    <a:pt x="21275" y="12069"/>
                  </a:lnTo>
                  <a:lnTo>
                    <a:pt x="21836" y="11804"/>
                  </a:lnTo>
                  <a:lnTo>
                    <a:pt x="22337" y="11479"/>
                  </a:lnTo>
                  <a:lnTo>
                    <a:pt x="22809" y="11125"/>
                  </a:lnTo>
                  <a:lnTo>
                    <a:pt x="23282" y="10712"/>
                  </a:lnTo>
                  <a:lnTo>
                    <a:pt x="23665" y="10269"/>
                  </a:lnTo>
                  <a:lnTo>
                    <a:pt x="24049" y="9768"/>
                  </a:lnTo>
                  <a:lnTo>
                    <a:pt x="24344" y="9266"/>
                  </a:lnTo>
                  <a:lnTo>
                    <a:pt x="24609" y="8705"/>
                  </a:lnTo>
                  <a:lnTo>
                    <a:pt x="24845" y="8145"/>
                  </a:lnTo>
                  <a:lnTo>
                    <a:pt x="24993" y="7525"/>
                  </a:lnTo>
                  <a:lnTo>
                    <a:pt x="25082" y="6905"/>
                  </a:lnTo>
                  <a:lnTo>
                    <a:pt x="25111" y="6286"/>
                  </a:lnTo>
                  <a:lnTo>
                    <a:pt x="25082" y="5636"/>
                  </a:lnTo>
                  <a:lnTo>
                    <a:pt x="24993" y="5017"/>
                  </a:lnTo>
                  <a:lnTo>
                    <a:pt x="24845" y="4397"/>
                  </a:lnTo>
                  <a:lnTo>
                    <a:pt x="24609" y="3837"/>
                  </a:lnTo>
                  <a:lnTo>
                    <a:pt x="24344" y="3276"/>
                  </a:lnTo>
                  <a:lnTo>
                    <a:pt x="24049" y="2774"/>
                  </a:lnTo>
                  <a:lnTo>
                    <a:pt x="23665" y="2273"/>
                  </a:lnTo>
                  <a:lnTo>
                    <a:pt x="23282" y="1830"/>
                  </a:lnTo>
                  <a:lnTo>
                    <a:pt x="22809" y="1417"/>
                  </a:lnTo>
                  <a:lnTo>
                    <a:pt x="22337" y="1063"/>
                  </a:lnTo>
                  <a:lnTo>
                    <a:pt x="21836" y="738"/>
                  </a:lnTo>
                  <a:lnTo>
                    <a:pt x="21275" y="473"/>
                  </a:lnTo>
                  <a:lnTo>
                    <a:pt x="20685" y="266"/>
                  </a:lnTo>
                  <a:lnTo>
                    <a:pt x="20095" y="119"/>
                  </a:lnTo>
                  <a:lnTo>
                    <a:pt x="19475" y="30"/>
                  </a:lnTo>
                  <a:lnTo>
                    <a:pt x="18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8;p46"/>
            <p:cNvSpPr/>
            <p:nvPr/>
          </p:nvSpPr>
          <p:spPr>
            <a:xfrm flipH="1">
              <a:off x="3430764" y="2262599"/>
              <a:ext cx="189526" cy="52708"/>
            </a:xfrm>
            <a:custGeom>
              <a:avLst/>
              <a:gdLst/>
              <a:ahLst/>
              <a:cxnLst/>
              <a:rect l="l" t="t" r="r" b="b"/>
              <a:pathLst>
                <a:path w="22603" h="6286" extrusionOk="0">
                  <a:moveTo>
                    <a:pt x="3128" y="0"/>
                  </a:moveTo>
                  <a:lnTo>
                    <a:pt x="2803" y="30"/>
                  </a:lnTo>
                  <a:lnTo>
                    <a:pt x="2508" y="59"/>
                  </a:lnTo>
                  <a:lnTo>
                    <a:pt x="2213" y="148"/>
                  </a:lnTo>
                  <a:lnTo>
                    <a:pt x="1918" y="266"/>
                  </a:lnTo>
                  <a:lnTo>
                    <a:pt x="1653" y="384"/>
                  </a:lnTo>
                  <a:lnTo>
                    <a:pt x="1387" y="531"/>
                  </a:lnTo>
                  <a:lnTo>
                    <a:pt x="1151" y="738"/>
                  </a:lnTo>
                  <a:lnTo>
                    <a:pt x="915" y="915"/>
                  </a:lnTo>
                  <a:lnTo>
                    <a:pt x="708" y="1151"/>
                  </a:lnTo>
                  <a:lnTo>
                    <a:pt x="531" y="1387"/>
                  </a:lnTo>
                  <a:lnTo>
                    <a:pt x="384" y="1652"/>
                  </a:lnTo>
                  <a:lnTo>
                    <a:pt x="236" y="1918"/>
                  </a:lnTo>
                  <a:lnTo>
                    <a:pt x="148" y="2213"/>
                  </a:lnTo>
                  <a:lnTo>
                    <a:pt x="59" y="2508"/>
                  </a:lnTo>
                  <a:lnTo>
                    <a:pt x="0" y="2833"/>
                  </a:lnTo>
                  <a:lnTo>
                    <a:pt x="0" y="3157"/>
                  </a:lnTo>
                  <a:lnTo>
                    <a:pt x="0" y="3452"/>
                  </a:lnTo>
                  <a:lnTo>
                    <a:pt x="59" y="3777"/>
                  </a:lnTo>
                  <a:lnTo>
                    <a:pt x="148" y="4072"/>
                  </a:lnTo>
                  <a:lnTo>
                    <a:pt x="236" y="4367"/>
                  </a:lnTo>
                  <a:lnTo>
                    <a:pt x="384" y="4633"/>
                  </a:lnTo>
                  <a:lnTo>
                    <a:pt x="531" y="4898"/>
                  </a:lnTo>
                  <a:lnTo>
                    <a:pt x="708" y="5134"/>
                  </a:lnTo>
                  <a:lnTo>
                    <a:pt x="915" y="5370"/>
                  </a:lnTo>
                  <a:lnTo>
                    <a:pt x="1151" y="5577"/>
                  </a:lnTo>
                  <a:lnTo>
                    <a:pt x="1387" y="5754"/>
                  </a:lnTo>
                  <a:lnTo>
                    <a:pt x="1653" y="5901"/>
                  </a:lnTo>
                  <a:lnTo>
                    <a:pt x="1918" y="6049"/>
                  </a:lnTo>
                  <a:lnTo>
                    <a:pt x="2213" y="6138"/>
                  </a:lnTo>
                  <a:lnTo>
                    <a:pt x="2508" y="6226"/>
                  </a:lnTo>
                  <a:lnTo>
                    <a:pt x="2803" y="6256"/>
                  </a:lnTo>
                  <a:lnTo>
                    <a:pt x="3128" y="6285"/>
                  </a:lnTo>
                  <a:lnTo>
                    <a:pt x="19475" y="6285"/>
                  </a:lnTo>
                  <a:lnTo>
                    <a:pt x="19770" y="6256"/>
                  </a:lnTo>
                  <a:lnTo>
                    <a:pt x="20095" y="6226"/>
                  </a:lnTo>
                  <a:lnTo>
                    <a:pt x="20390" y="6138"/>
                  </a:lnTo>
                  <a:lnTo>
                    <a:pt x="20685" y="6049"/>
                  </a:lnTo>
                  <a:lnTo>
                    <a:pt x="20951" y="5901"/>
                  </a:lnTo>
                  <a:lnTo>
                    <a:pt x="21216" y="5754"/>
                  </a:lnTo>
                  <a:lnTo>
                    <a:pt x="21452" y="5577"/>
                  </a:lnTo>
                  <a:lnTo>
                    <a:pt x="21688" y="5370"/>
                  </a:lnTo>
                  <a:lnTo>
                    <a:pt x="21895" y="5134"/>
                  </a:lnTo>
                  <a:lnTo>
                    <a:pt x="22072" y="4898"/>
                  </a:lnTo>
                  <a:lnTo>
                    <a:pt x="22219" y="4633"/>
                  </a:lnTo>
                  <a:lnTo>
                    <a:pt x="22367" y="4367"/>
                  </a:lnTo>
                  <a:lnTo>
                    <a:pt x="22455" y="4072"/>
                  </a:lnTo>
                  <a:lnTo>
                    <a:pt x="22544" y="3777"/>
                  </a:lnTo>
                  <a:lnTo>
                    <a:pt x="22573" y="3452"/>
                  </a:lnTo>
                  <a:lnTo>
                    <a:pt x="22603" y="3157"/>
                  </a:lnTo>
                  <a:lnTo>
                    <a:pt x="22573" y="2833"/>
                  </a:lnTo>
                  <a:lnTo>
                    <a:pt x="22544" y="2508"/>
                  </a:lnTo>
                  <a:lnTo>
                    <a:pt x="22455" y="2213"/>
                  </a:lnTo>
                  <a:lnTo>
                    <a:pt x="22367" y="1918"/>
                  </a:lnTo>
                  <a:lnTo>
                    <a:pt x="22219" y="1652"/>
                  </a:lnTo>
                  <a:lnTo>
                    <a:pt x="22072" y="1387"/>
                  </a:lnTo>
                  <a:lnTo>
                    <a:pt x="21895" y="1151"/>
                  </a:lnTo>
                  <a:lnTo>
                    <a:pt x="21688" y="915"/>
                  </a:lnTo>
                  <a:lnTo>
                    <a:pt x="21452" y="738"/>
                  </a:lnTo>
                  <a:lnTo>
                    <a:pt x="21216" y="531"/>
                  </a:lnTo>
                  <a:lnTo>
                    <a:pt x="20951" y="384"/>
                  </a:lnTo>
                  <a:lnTo>
                    <a:pt x="20685" y="266"/>
                  </a:lnTo>
                  <a:lnTo>
                    <a:pt x="20390" y="148"/>
                  </a:lnTo>
                  <a:lnTo>
                    <a:pt x="20095" y="59"/>
                  </a:lnTo>
                  <a:lnTo>
                    <a:pt x="19770" y="30"/>
                  </a:lnTo>
                  <a:lnTo>
                    <a:pt x="19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Picture 47"/>
          <p:cNvPicPr>
            <a:picLocks noChangeAspect="1"/>
          </p:cNvPicPr>
          <p:nvPr/>
        </p:nvPicPr>
        <p:blipFill>
          <a:blip r:embed="rId2"/>
          <a:stretch>
            <a:fillRect/>
          </a:stretch>
        </p:blipFill>
        <p:spPr>
          <a:xfrm>
            <a:off x="2949636" y="746345"/>
            <a:ext cx="4212467" cy="4305818"/>
          </a:xfrm>
          <a:prstGeom prst="rect">
            <a:avLst/>
          </a:prstGeom>
        </p:spPr>
      </p:pic>
    </p:spTree>
    <p:extLst>
      <p:ext uri="{BB962C8B-B14F-4D97-AF65-F5344CB8AC3E}">
        <p14:creationId xmlns:p14="http://schemas.microsoft.com/office/powerpoint/2010/main" val="2539188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19;p46"/>
          <p:cNvSpPr/>
          <p:nvPr/>
        </p:nvSpPr>
        <p:spPr>
          <a:xfrm>
            <a:off x="298164" y="324927"/>
            <a:ext cx="691361" cy="469522"/>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a:p>
        </p:txBody>
      </p:sp>
      <p:sp>
        <p:nvSpPr>
          <p:cNvPr id="4" name="Google Shape;3620;p46"/>
          <p:cNvSpPr/>
          <p:nvPr/>
        </p:nvSpPr>
        <p:spPr>
          <a:xfrm rot="10800000">
            <a:off x="479823" y="746345"/>
            <a:ext cx="328025" cy="28376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 name="Google Shape;3567;p46"/>
          <p:cNvGrpSpPr/>
          <p:nvPr/>
        </p:nvGrpSpPr>
        <p:grpSpPr>
          <a:xfrm>
            <a:off x="-564829" y="1231783"/>
            <a:ext cx="2745353" cy="1107701"/>
            <a:chOff x="2296592" y="2262599"/>
            <a:chExt cx="2396014" cy="966665"/>
          </a:xfrm>
        </p:grpSpPr>
        <p:sp>
          <p:nvSpPr>
            <p:cNvPr id="6" name="Google Shape;3568;p46"/>
            <p:cNvSpPr/>
            <p:nvPr/>
          </p:nvSpPr>
          <p:spPr>
            <a:xfrm flipH="1">
              <a:off x="4503323" y="2918498"/>
              <a:ext cx="109374" cy="153412"/>
            </a:xfrm>
            <a:custGeom>
              <a:avLst/>
              <a:gdLst/>
              <a:ahLst/>
              <a:cxnLst/>
              <a:rect l="l" t="t" r="r" b="b"/>
              <a:pathLst>
                <a:path w="13044" h="18296" extrusionOk="0">
                  <a:moveTo>
                    <a:pt x="13043" y="1"/>
                  </a:moveTo>
                  <a:lnTo>
                    <a:pt x="1" y="561"/>
                  </a:lnTo>
                  <a:lnTo>
                    <a:pt x="384" y="3306"/>
                  </a:lnTo>
                  <a:lnTo>
                    <a:pt x="857" y="6109"/>
                  </a:lnTo>
                  <a:lnTo>
                    <a:pt x="1388" y="9355"/>
                  </a:lnTo>
                  <a:lnTo>
                    <a:pt x="1712" y="11007"/>
                  </a:lnTo>
                  <a:lnTo>
                    <a:pt x="2007" y="12600"/>
                  </a:lnTo>
                  <a:lnTo>
                    <a:pt x="2332" y="14076"/>
                  </a:lnTo>
                  <a:lnTo>
                    <a:pt x="2657" y="15433"/>
                  </a:lnTo>
                  <a:lnTo>
                    <a:pt x="2981" y="16554"/>
                  </a:lnTo>
                  <a:lnTo>
                    <a:pt x="3129" y="17056"/>
                  </a:lnTo>
                  <a:lnTo>
                    <a:pt x="3276" y="17440"/>
                  </a:lnTo>
                  <a:lnTo>
                    <a:pt x="3424" y="17794"/>
                  </a:lnTo>
                  <a:lnTo>
                    <a:pt x="3571" y="18030"/>
                  </a:lnTo>
                  <a:lnTo>
                    <a:pt x="3719" y="18177"/>
                  </a:lnTo>
                  <a:lnTo>
                    <a:pt x="3778" y="18236"/>
                  </a:lnTo>
                  <a:lnTo>
                    <a:pt x="3837" y="18236"/>
                  </a:lnTo>
                  <a:lnTo>
                    <a:pt x="4575" y="18295"/>
                  </a:lnTo>
                  <a:lnTo>
                    <a:pt x="8352" y="18295"/>
                  </a:lnTo>
                  <a:lnTo>
                    <a:pt x="11833" y="18236"/>
                  </a:lnTo>
                  <a:lnTo>
                    <a:pt x="13043" y="1"/>
                  </a:lnTo>
                  <a:close/>
                </a:path>
              </a:pathLst>
            </a:custGeom>
            <a:solidFill>
              <a:srgbClr val="544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69;p46"/>
            <p:cNvSpPr/>
            <p:nvPr/>
          </p:nvSpPr>
          <p:spPr>
            <a:xfrm flipH="1">
              <a:off x="2328010" y="2306880"/>
              <a:ext cx="2299779" cy="793732"/>
            </a:xfrm>
            <a:custGeom>
              <a:avLst/>
              <a:gdLst/>
              <a:ahLst/>
              <a:cxnLst/>
              <a:rect l="l" t="t" r="r" b="b"/>
              <a:pathLst>
                <a:path w="274273" h="94661" extrusionOk="0">
                  <a:moveTo>
                    <a:pt x="231841" y="1"/>
                  </a:moveTo>
                  <a:lnTo>
                    <a:pt x="119004" y="325"/>
                  </a:lnTo>
                  <a:lnTo>
                    <a:pt x="118267" y="355"/>
                  </a:lnTo>
                  <a:lnTo>
                    <a:pt x="117470" y="414"/>
                  </a:lnTo>
                  <a:lnTo>
                    <a:pt x="116585" y="532"/>
                  </a:lnTo>
                  <a:lnTo>
                    <a:pt x="115611" y="709"/>
                  </a:lnTo>
                  <a:lnTo>
                    <a:pt x="114608" y="916"/>
                  </a:lnTo>
                  <a:lnTo>
                    <a:pt x="113546" y="1181"/>
                  </a:lnTo>
                  <a:lnTo>
                    <a:pt x="112424" y="1506"/>
                  </a:lnTo>
                  <a:lnTo>
                    <a:pt x="111244" y="1889"/>
                  </a:lnTo>
                  <a:lnTo>
                    <a:pt x="110064" y="2332"/>
                  </a:lnTo>
                  <a:lnTo>
                    <a:pt x="108824" y="2834"/>
                  </a:lnTo>
                  <a:lnTo>
                    <a:pt x="107585" y="3394"/>
                  </a:lnTo>
                  <a:lnTo>
                    <a:pt x="106316" y="4043"/>
                  </a:lnTo>
                  <a:lnTo>
                    <a:pt x="105047" y="4751"/>
                  </a:lnTo>
                  <a:lnTo>
                    <a:pt x="103749" y="5519"/>
                  </a:lnTo>
                  <a:lnTo>
                    <a:pt x="102480" y="6345"/>
                  </a:lnTo>
                  <a:lnTo>
                    <a:pt x="101182" y="7260"/>
                  </a:lnTo>
                  <a:lnTo>
                    <a:pt x="100975" y="7466"/>
                  </a:lnTo>
                  <a:lnTo>
                    <a:pt x="100739" y="7673"/>
                  </a:lnTo>
                  <a:lnTo>
                    <a:pt x="100297" y="8145"/>
                  </a:lnTo>
                  <a:lnTo>
                    <a:pt x="99884" y="8676"/>
                  </a:lnTo>
                  <a:lnTo>
                    <a:pt x="99471" y="9266"/>
                  </a:lnTo>
                  <a:lnTo>
                    <a:pt x="98615" y="10417"/>
                  </a:lnTo>
                  <a:lnTo>
                    <a:pt x="98202" y="10948"/>
                  </a:lnTo>
                  <a:lnTo>
                    <a:pt x="97759" y="11420"/>
                  </a:lnTo>
                  <a:lnTo>
                    <a:pt x="94661" y="14430"/>
                  </a:lnTo>
                  <a:lnTo>
                    <a:pt x="92949" y="16082"/>
                  </a:lnTo>
                  <a:lnTo>
                    <a:pt x="91179" y="17764"/>
                  </a:lnTo>
                  <a:lnTo>
                    <a:pt x="89320" y="19446"/>
                  </a:lnTo>
                  <a:lnTo>
                    <a:pt x="87461" y="21158"/>
                  </a:lnTo>
                  <a:lnTo>
                    <a:pt x="85632" y="22810"/>
                  </a:lnTo>
                  <a:lnTo>
                    <a:pt x="83773" y="24403"/>
                  </a:lnTo>
                  <a:lnTo>
                    <a:pt x="82002" y="25938"/>
                  </a:lnTo>
                  <a:lnTo>
                    <a:pt x="80291" y="27325"/>
                  </a:lnTo>
                  <a:lnTo>
                    <a:pt x="78697" y="28593"/>
                  </a:lnTo>
                  <a:lnTo>
                    <a:pt x="77222" y="29685"/>
                  </a:lnTo>
                  <a:lnTo>
                    <a:pt x="76543" y="30157"/>
                  </a:lnTo>
                  <a:lnTo>
                    <a:pt x="75894" y="30570"/>
                  </a:lnTo>
                  <a:lnTo>
                    <a:pt x="75304" y="30924"/>
                  </a:lnTo>
                  <a:lnTo>
                    <a:pt x="74743" y="31249"/>
                  </a:lnTo>
                  <a:lnTo>
                    <a:pt x="74271" y="31485"/>
                  </a:lnTo>
                  <a:lnTo>
                    <a:pt x="73799" y="31662"/>
                  </a:lnTo>
                  <a:lnTo>
                    <a:pt x="73415" y="31780"/>
                  </a:lnTo>
                  <a:lnTo>
                    <a:pt x="73091" y="31810"/>
                  </a:lnTo>
                  <a:lnTo>
                    <a:pt x="72088" y="31869"/>
                  </a:lnTo>
                  <a:lnTo>
                    <a:pt x="70347" y="31987"/>
                  </a:lnTo>
                  <a:lnTo>
                    <a:pt x="67957" y="32193"/>
                  </a:lnTo>
                  <a:lnTo>
                    <a:pt x="64976" y="32488"/>
                  </a:lnTo>
                  <a:lnTo>
                    <a:pt x="61553" y="32901"/>
                  </a:lnTo>
                  <a:lnTo>
                    <a:pt x="57717" y="33403"/>
                  </a:lnTo>
                  <a:lnTo>
                    <a:pt x="53616" y="33993"/>
                  </a:lnTo>
                  <a:lnTo>
                    <a:pt x="51491" y="34318"/>
                  </a:lnTo>
                  <a:lnTo>
                    <a:pt x="49308" y="34672"/>
                  </a:lnTo>
                  <a:lnTo>
                    <a:pt x="47095" y="35055"/>
                  </a:lnTo>
                  <a:lnTo>
                    <a:pt x="44882" y="35469"/>
                  </a:lnTo>
                  <a:lnTo>
                    <a:pt x="42639" y="35911"/>
                  </a:lnTo>
                  <a:lnTo>
                    <a:pt x="40426" y="36383"/>
                  </a:lnTo>
                  <a:lnTo>
                    <a:pt x="38243" y="36885"/>
                  </a:lnTo>
                  <a:lnTo>
                    <a:pt x="36059" y="37416"/>
                  </a:lnTo>
                  <a:lnTo>
                    <a:pt x="33935" y="37977"/>
                  </a:lnTo>
                  <a:lnTo>
                    <a:pt x="31839" y="38537"/>
                  </a:lnTo>
                  <a:lnTo>
                    <a:pt x="29833" y="39157"/>
                  </a:lnTo>
                  <a:lnTo>
                    <a:pt x="27885" y="39806"/>
                  </a:lnTo>
                  <a:lnTo>
                    <a:pt x="26027" y="40485"/>
                  </a:lnTo>
                  <a:lnTo>
                    <a:pt x="24256" y="41163"/>
                  </a:lnTo>
                  <a:lnTo>
                    <a:pt x="23430" y="41547"/>
                  </a:lnTo>
                  <a:lnTo>
                    <a:pt x="22604" y="41901"/>
                  </a:lnTo>
                  <a:lnTo>
                    <a:pt x="21836" y="42285"/>
                  </a:lnTo>
                  <a:lnTo>
                    <a:pt x="21069" y="42668"/>
                  </a:lnTo>
                  <a:lnTo>
                    <a:pt x="20361" y="43081"/>
                  </a:lnTo>
                  <a:lnTo>
                    <a:pt x="19682" y="43465"/>
                  </a:lnTo>
                  <a:lnTo>
                    <a:pt x="19033" y="43878"/>
                  </a:lnTo>
                  <a:lnTo>
                    <a:pt x="18414" y="44321"/>
                  </a:lnTo>
                  <a:lnTo>
                    <a:pt x="16555" y="45649"/>
                  </a:lnTo>
                  <a:lnTo>
                    <a:pt x="14902" y="46917"/>
                  </a:lnTo>
                  <a:lnTo>
                    <a:pt x="13279" y="48245"/>
                  </a:lnTo>
                  <a:lnTo>
                    <a:pt x="11863" y="49485"/>
                  </a:lnTo>
                  <a:lnTo>
                    <a:pt x="10624" y="50635"/>
                  </a:lnTo>
                  <a:lnTo>
                    <a:pt x="10092" y="51166"/>
                  </a:lnTo>
                  <a:lnTo>
                    <a:pt x="9591" y="51668"/>
                  </a:lnTo>
                  <a:lnTo>
                    <a:pt x="8971" y="52376"/>
                  </a:lnTo>
                  <a:lnTo>
                    <a:pt x="8971" y="52406"/>
                  </a:lnTo>
                  <a:lnTo>
                    <a:pt x="8411" y="53055"/>
                  </a:lnTo>
                  <a:lnTo>
                    <a:pt x="8145" y="53380"/>
                  </a:lnTo>
                  <a:lnTo>
                    <a:pt x="7702" y="54029"/>
                  </a:lnTo>
                  <a:lnTo>
                    <a:pt x="7319" y="54619"/>
                  </a:lnTo>
                  <a:lnTo>
                    <a:pt x="6994" y="55209"/>
                  </a:lnTo>
                  <a:lnTo>
                    <a:pt x="6699" y="55770"/>
                  </a:lnTo>
                  <a:lnTo>
                    <a:pt x="6552" y="56153"/>
                  </a:lnTo>
                  <a:lnTo>
                    <a:pt x="6522" y="56212"/>
                  </a:lnTo>
                  <a:lnTo>
                    <a:pt x="6434" y="56478"/>
                  </a:lnTo>
                  <a:lnTo>
                    <a:pt x="6286" y="56950"/>
                  </a:lnTo>
                  <a:lnTo>
                    <a:pt x="6227" y="57186"/>
                  </a:lnTo>
                  <a:lnTo>
                    <a:pt x="6168" y="57422"/>
                  </a:lnTo>
                  <a:lnTo>
                    <a:pt x="6050" y="57865"/>
                  </a:lnTo>
                  <a:lnTo>
                    <a:pt x="6020" y="58071"/>
                  </a:lnTo>
                  <a:lnTo>
                    <a:pt x="5991" y="58278"/>
                  </a:lnTo>
                  <a:lnTo>
                    <a:pt x="5961" y="58455"/>
                  </a:lnTo>
                  <a:lnTo>
                    <a:pt x="5932" y="58868"/>
                  </a:lnTo>
                  <a:lnTo>
                    <a:pt x="5902" y="59015"/>
                  </a:lnTo>
                  <a:lnTo>
                    <a:pt x="5873" y="59340"/>
                  </a:lnTo>
                  <a:lnTo>
                    <a:pt x="5843" y="59606"/>
                  </a:lnTo>
                  <a:lnTo>
                    <a:pt x="5814" y="59901"/>
                  </a:lnTo>
                  <a:lnTo>
                    <a:pt x="5755" y="60255"/>
                  </a:lnTo>
                  <a:lnTo>
                    <a:pt x="5637" y="60579"/>
                  </a:lnTo>
                  <a:lnTo>
                    <a:pt x="5519" y="60904"/>
                  </a:lnTo>
                  <a:lnTo>
                    <a:pt x="5342" y="61228"/>
                  </a:lnTo>
                  <a:lnTo>
                    <a:pt x="5165" y="61553"/>
                  </a:lnTo>
                  <a:lnTo>
                    <a:pt x="4958" y="61848"/>
                  </a:lnTo>
                  <a:lnTo>
                    <a:pt x="4722" y="62143"/>
                  </a:lnTo>
                  <a:lnTo>
                    <a:pt x="4457" y="62438"/>
                  </a:lnTo>
                  <a:lnTo>
                    <a:pt x="3778" y="63146"/>
                  </a:lnTo>
                  <a:lnTo>
                    <a:pt x="3040" y="63855"/>
                  </a:lnTo>
                  <a:lnTo>
                    <a:pt x="2273" y="64533"/>
                  </a:lnTo>
                  <a:lnTo>
                    <a:pt x="1565" y="65241"/>
                  </a:lnTo>
                  <a:lnTo>
                    <a:pt x="1240" y="65596"/>
                  </a:lnTo>
                  <a:lnTo>
                    <a:pt x="945" y="65950"/>
                  </a:lnTo>
                  <a:lnTo>
                    <a:pt x="680" y="66333"/>
                  </a:lnTo>
                  <a:lnTo>
                    <a:pt x="444" y="66687"/>
                  </a:lnTo>
                  <a:lnTo>
                    <a:pt x="267" y="67071"/>
                  </a:lnTo>
                  <a:lnTo>
                    <a:pt x="119" y="67484"/>
                  </a:lnTo>
                  <a:lnTo>
                    <a:pt x="30" y="67868"/>
                  </a:lnTo>
                  <a:lnTo>
                    <a:pt x="1" y="68281"/>
                  </a:lnTo>
                  <a:lnTo>
                    <a:pt x="30" y="74920"/>
                  </a:lnTo>
                  <a:lnTo>
                    <a:pt x="30" y="75038"/>
                  </a:lnTo>
                  <a:lnTo>
                    <a:pt x="89" y="75126"/>
                  </a:lnTo>
                  <a:lnTo>
                    <a:pt x="178" y="75244"/>
                  </a:lnTo>
                  <a:lnTo>
                    <a:pt x="267" y="75333"/>
                  </a:lnTo>
                  <a:lnTo>
                    <a:pt x="562" y="75480"/>
                  </a:lnTo>
                  <a:lnTo>
                    <a:pt x="945" y="75658"/>
                  </a:lnTo>
                  <a:lnTo>
                    <a:pt x="1417" y="75776"/>
                  </a:lnTo>
                  <a:lnTo>
                    <a:pt x="1948" y="75923"/>
                  </a:lnTo>
                  <a:lnTo>
                    <a:pt x="3158" y="76159"/>
                  </a:lnTo>
                  <a:lnTo>
                    <a:pt x="4457" y="76484"/>
                  </a:lnTo>
                  <a:lnTo>
                    <a:pt x="5106" y="76661"/>
                  </a:lnTo>
                  <a:lnTo>
                    <a:pt x="5755" y="76867"/>
                  </a:lnTo>
                  <a:lnTo>
                    <a:pt x="6345" y="77103"/>
                  </a:lnTo>
                  <a:lnTo>
                    <a:pt x="6906" y="77369"/>
                  </a:lnTo>
                  <a:lnTo>
                    <a:pt x="7171" y="77516"/>
                  </a:lnTo>
                  <a:lnTo>
                    <a:pt x="7407" y="77694"/>
                  </a:lnTo>
                  <a:lnTo>
                    <a:pt x="7643" y="77871"/>
                  </a:lnTo>
                  <a:lnTo>
                    <a:pt x="7850" y="78048"/>
                  </a:lnTo>
                  <a:lnTo>
                    <a:pt x="8234" y="78490"/>
                  </a:lnTo>
                  <a:lnTo>
                    <a:pt x="8647" y="79021"/>
                  </a:lnTo>
                  <a:lnTo>
                    <a:pt x="9060" y="79611"/>
                  </a:lnTo>
                  <a:lnTo>
                    <a:pt x="9443" y="80231"/>
                  </a:lnTo>
                  <a:lnTo>
                    <a:pt x="9797" y="80939"/>
                  </a:lnTo>
                  <a:lnTo>
                    <a:pt x="10122" y="81647"/>
                  </a:lnTo>
                  <a:lnTo>
                    <a:pt x="10417" y="82356"/>
                  </a:lnTo>
                  <a:lnTo>
                    <a:pt x="10653" y="83064"/>
                  </a:lnTo>
                  <a:lnTo>
                    <a:pt x="10830" y="83743"/>
                  </a:lnTo>
                  <a:lnTo>
                    <a:pt x="10919" y="84362"/>
                  </a:lnTo>
                  <a:lnTo>
                    <a:pt x="10948" y="84687"/>
                  </a:lnTo>
                  <a:lnTo>
                    <a:pt x="10948" y="84952"/>
                  </a:lnTo>
                  <a:lnTo>
                    <a:pt x="10919" y="85218"/>
                  </a:lnTo>
                  <a:lnTo>
                    <a:pt x="10889" y="85483"/>
                  </a:lnTo>
                  <a:lnTo>
                    <a:pt x="10830" y="85690"/>
                  </a:lnTo>
                  <a:lnTo>
                    <a:pt x="10742" y="85897"/>
                  </a:lnTo>
                  <a:lnTo>
                    <a:pt x="10624" y="86074"/>
                  </a:lnTo>
                  <a:lnTo>
                    <a:pt x="10476" y="86221"/>
                  </a:lnTo>
                  <a:lnTo>
                    <a:pt x="10299" y="86339"/>
                  </a:lnTo>
                  <a:lnTo>
                    <a:pt x="10092" y="86428"/>
                  </a:lnTo>
                  <a:lnTo>
                    <a:pt x="9856" y="86487"/>
                  </a:lnTo>
                  <a:lnTo>
                    <a:pt x="9591" y="86516"/>
                  </a:lnTo>
                  <a:lnTo>
                    <a:pt x="3217" y="86516"/>
                  </a:lnTo>
                  <a:lnTo>
                    <a:pt x="2952" y="86546"/>
                  </a:lnTo>
                  <a:lnTo>
                    <a:pt x="2716" y="86605"/>
                  </a:lnTo>
                  <a:lnTo>
                    <a:pt x="2480" y="86664"/>
                  </a:lnTo>
                  <a:lnTo>
                    <a:pt x="2273" y="86782"/>
                  </a:lnTo>
                  <a:lnTo>
                    <a:pt x="2096" y="86929"/>
                  </a:lnTo>
                  <a:lnTo>
                    <a:pt x="1919" y="87077"/>
                  </a:lnTo>
                  <a:lnTo>
                    <a:pt x="1742" y="87283"/>
                  </a:lnTo>
                  <a:lnTo>
                    <a:pt x="1594" y="87490"/>
                  </a:lnTo>
                  <a:lnTo>
                    <a:pt x="1476" y="87696"/>
                  </a:lnTo>
                  <a:lnTo>
                    <a:pt x="1358" y="87933"/>
                  </a:lnTo>
                  <a:lnTo>
                    <a:pt x="1270" y="88198"/>
                  </a:lnTo>
                  <a:lnTo>
                    <a:pt x="1181" y="88464"/>
                  </a:lnTo>
                  <a:lnTo>
                    <a:pt x="1122" y="88729"/>
                  </a:lnTo>
                  <a:lnTo>
                    <a:pt x="1093" y="88995"/>
                  </a:lnTo>
                  <a:lnTo>
                    <a:pt x="1063" y="89290"/>
                  </a:lnTo>
                  <a:lnTo>
                    <a:pt x="1034" y="89555"/>
                  </a:lnTo>
                  <a:lnTo>
                    <a:pt x="1063" y="89880"/>
                  </a:lnTo>
                  <a:lnTo>
                    <a:pt x="1093" y="90205"/>
                  </a:lnTo>
                  <a:lnTo>
                    <a:pt x="1152" y="90588"/>
                  </a:lnTo>
                  <a:lnTo>
                    <a:pt x="1270" y="91001"/>
                  </a:lnTo>
                  <a:lnTo>
                    <a:pt x="1417" y="91414"/>
                  </a:lnTo>
                  <a:lnTo>
                    <a:pt x="1653" y="91857"/>
                  </a:lnTo>
                  <a:lnTo>
                    <a:pt x="1919" y="92270"/>
                  </a:lnTo>
                  <a:lnTo>
                    <a:pt x="2244" y="92683"/>
                  </a:lnTo>
                  <a:lnTo>
                    <a:pt x="2450" y="92890"/>
                  </a:lnTo>
                  <a:lnTo>
                    <a:pt x="2686" y="93096"/>
                  </a:lnTo>
                  <a:lnTo>
                    <a:pt x="2922" y="93273"/>
                  </a:lnTo>
                  <a:lnTo>
                    <a:pt x="3188" y="93450"/>
                  </a:lnTo>
                  <a:lnTo>
                    <a:pt x="3453" y="93627"/>
                  </a:lnTo>
                  <a:lnTo>
                    <a:pt x="3778" y="93805"/>
                  </a:lnTo>
                  <a:lnTo>
                    <a:pt x="4102" y="93952"/>
                  </a:lnTo>
                  <a:lnTo>
                    <a:pt x="4457" y="94070"/>
                  </a:lnTo>
                  <a:lnTo>
                    <a:pt x="4840" y="94218"/>
                  </a:lnTo>
                  <a:lnTo>
                    <a:pt x="5253" y="94336"/>
                  </a:lnTo>
                  <a:lnTo>
                    <a:pt x="5696" y="94424"/>
                  </a:lnTo>
                  <a:lnTo>
                    <a:pt x="6168" y="94513"/>
                  </a:lnTo>
                  <a:lnTo>
                    <a:pt x="6670" y="94572"/>
                  </a:lnTo>
                  <a:lnTo>
                    <a:pt x="7201" y="94631"/>
                  </a:lnTo>
                  <a:lnTo>
                    <a:pt x="7791" y="94660"/>
                  </a:lnTo>
                  <a:lnTo>
                    <a:pt x="8381" y="94660"/>
                  </a:lnTo>
                  <a:lnTo>
                    <a:pt x="21718" y="94631"/>
                  </a:lnTo>
                  <a:lnTo>
                    <a:pt x="23046" y="94395"/>
                  </a:lnTo>
                  <a:lnTo>
                    <a:pt x="24463" y="94188"/>
                  </a:lnTo>
                  <a:lnTo>
                    <a:pt x="25938" y="94011"/>
                  </a:lnTo>
                  <a:lnTo>
                    <a:pt x="27443" y="93864"/>
                  </a:lnTo>
                  <a:lnTo>
                    <a:pt x="29036" y="93745"/>
                  </a:lnTo>
                  <a:lnTo>
                    <a:pt x="30659" y="93657"/>
                  </a:lnTo>
                  <a:lnTo>
                    <a:pt x="32312" y="93568"/>
                  </a:lnTo>
                  <a:lnTo>
                    <a:pt x="34053" y="93480"/>
                  </a:lnTo>
                  <a:lnTo>
                    <a:pt x="37623" y="93391"/>
                  </a:lnTo>
                  <a:lnTo>
                    <a:pt x="41370" y="93332"/>
                  </a:lnTo>
                  <a:lnTo>
                    <a:pt x="45265" y="93303"/>
                  </a:lnTo>
                  <a:lnTo>
                    <a:pt x="49278" y="93273"/>
                  </a:lnTo>
                  <a:lnTo>
                    <a:pt x="52259" y="93273"/>
                  </a:lnTo>
                  <a:lnTo>
                    <a:pt x="55268" y="93303"/>
                  </a:lnTo>
                  <a:lnTo>
                    <a:pt x="58367" y="93332"/>
                  </a:lnTo>
                  <a:lnTo>
                    <a:pt x="61524" y="93421"/>
                  </a:lnTo>
                  <a:lnTo>
                    <a:pt x="64711" y="93568"/>
                  </a:lnTo>
                  <a:lnTo>
                    <a:pt x="66334" y="93657"/>
                  </a:lnTo>
                  <a:lnTo>
                    <a:pt x="67927" y="93775"/>
                  </a:lnTo>
                  <a:lnTo>
                    <a:pt x="69579" y="93923"/>
                  </a:lnTo>
                  <a:lnTo>
                    <a:pt x="71202" y="94070"/>
                  </a:lnTo>
                  <a:lnTo>
                    <a:pt x="72855" y="94247"/>
                  </a:lnTo>
                  <a:lnTo>
                    <a:pt x="74507" y="94454"/>
                  </a:lnTo>
                  <a:lnTo>
                    <a:pt x="208560" y="94070"/>
                  </a:lnTo>
                  <a:lnTo>
                    <a:pt x="210359" y="93834"/>
                  </a:lnTo>
                  <a:lnTo>
                    <a:pt x="212071" y="93598"/>
                  </a:lnTo>
                  <a:lnTo>
                    <a:pt x="215169" y="93096"/>
                  </a:lnTo>
                  <a:lnTo>
                    <a:pt x="217854" y="92624"/>
                  </a:lnTo>
                  <a:lnTo>
                    <a:pt x="220097" y="92182"/>
                  </a:lnTo>
                  <a:lnTo>
                    <a:pt x="221867" y="91798"/>
                  </a:lnTo>
                  <a:lnTo>
                    <a:pt x="223136" y="91503"/>
                  </a:lnTo>
                  <a:lnTo>
                    <a:pt x="224198" y="91237"/>
                  </a:lnTo>
                  <a:lnTo>
                    <a:pt x="224671" y="90972"/>
                  </a:lnTo>
                  <a:lnTo>
                    <a:pt x="225231" y="90647"/>
                  </a:lnTo>
                  <a:lnTo>
                    <a:pt x="225998" y="90234"/>
                  </a:lnTo>
                  <a:lnTo>
                    <a:pt x="226972" y="89762"/>
                  </a:lnTo>
                  <a:lnTo>
                    <a:pt x="228123" y="89201"/>
                  </a:lnTo>
                  <a:lnTo>
                    <a:pt x="229451" y="88641"/>
                  </a:lnTo>
                  <a:lnTo>
                    <a:pt x="230926" y="88021"/>
                  </a:lnTo>
                  <a:lnTo>
                    <a:pt x="232520" y="87431"/>
                  </a:lnTo>
                  <a:lnTo>
                    <a:pt x="234260" y="86841"/>
                  </a:lnTo>
                  <a:lnTo>
                    <a:pt x="235175" y="86546"/>
                  </a:lnTo>
                  <a:lnTo>
                    <a:pt x="236119" y="86280"/>
                  </a:lnTo>
                  <a:lnTo>
                    <a:pt x="237093" y="86044"/>
                  </a:lnTo>
                  <a:lnTo>
                    <a:pt x="238096" y="85808"/>
                  </a:lnTo>
                  <a:lnTo>
                    <a:pt x="239100" y="85572"/>
                  </a:lnTo>
                  <a:lnTo>
                    <a:pt x="240132" y="85395"/>
                  </a:lnTo>
                  <a:lnTo>
                    <a:pt x="241195" y="85218"/>
                  </a:lnTo>
                  <a:lnTo>
                    <a:pt x="242257" y="85070"/>
                  </a:lnTo>
                  <a:lnTo>
                    <a:pt x="243349" y="84952"/>
                  </a:lnTo>
                  <a:lnTo>
                    <a:pt x="244470" y="84864"/>
                  </a:lnTo>
                  <a:lnTo>
                    <a:pt x="245591" y="84805"/>
                  </a:lnTo>
                  <a:lnTo>
                    <a:pt x="246713" y="84775"/>
                  </a:lnTo>
                  <a:lnTo>
                    <a:pt x="249309" y="84805"/>
                  </a:lnTo>
                  <a:lnTo>
                    <a:pt x="251670" y="84864"/>
                  </a:lnTo>
                  <a:lnTo>
                    <a:pt x="252762" y="84923"/>
                  </a:lnTo>
                  <a:lnTo>
                    <a:pt x="253794" y="84982"/>
                  </a:lnTo>
                  <a:lnTo>
                    <a:pt x="254798" y="85070"/>
                  </a:lnTo>
                  <a:lnTo>
                    <a:pt x="255712" y="85159"/>
                  </a:lnTo>
                  <a:lnTo>
                    <a:pt x="256598" y="85277"/>
                  </a:lnTo>
                  <a:lnTo>
                    <a:pt x="257424" y="85424"/>
                  </a:lnTo>
                  <a:lnTo>
                    <a:pt x="258191" y="85572"/>
                  </a:lnTo>
                  <a:lnTo>
                    <a:pt x="258929" y="85749"/>
                  </a:lnTo>
                  <a:lnTo>
                    <a:pt x="259607" y="85926"/>
                  </a:lnTo>
                  <a:lnTo>
                    <a:pt x="260227" y="86133"/>
                  </a:lnTo>
                  <a:lnTo>
                    <a:pt x="260788" y="86369"/>
                  </a:lnTo>
                  <a:lnTo>
                    <a:pt x="261319" y="86605"/>
                  </a:lnTo>
                  <a:lnTo>
                    <a:pt x="265686" y="86605"/>
                  </a:lnTo>
                  <a:lnTo>
                    <a:pt x="266010" y="86575"/>
                  </a:lnTo>
                  <a:lnTo>
                    <a:pt x="266306" y="86546"/>
                  </a:lnTo>
                  <a:lnTo>
                    <a:pt x="266630" y="86487"/>
                  </a:lnTo>
                  <a:lnTo>
                    <a:pt x="266984" y="86398"/>
                  </a:lnTo>
                  <a:lnTo>
                    <a:pt x="267663" y="86192"/>
                  </a:lnTo>
                  <a:lnTo>
                    <a:pt x="268371" y="85897"/>
                  </a:lnTo>
                  <a:lnTo>
                    <a:pt x="269079" y="85542"/>
                  </a:lnTo>
                  <a:lnTo>
                    <a:pt x="269817" y="85129"/>
                  </a:lnTo>
                  <a:lnTo>
                    <a:pt x="270496" y="84687"/>
                  </a:lnTo>
                  <a:lnTo>
                    <a:pt x="271174" y="84185"/>
                  </a:lnTo>
                  <a:lnTo>
                    <a:pt x="271823" y="83654"/>
                  </a:lnTo>
                  <a:lnTo>
                    <a:pt x="272414" y="83093"/>
                  </a:lnTo>
                  <a:lnTo>
                    <a:pt x="272945" y="82533"/>
                  </a:lnTo>
                  <a:lnTo>
                    <a:pt x="273387" y="81943"/>
                  </a:lnTo>
                  <a:lnTo>
                    <a:pt x="273594" y="81677"/>
                  </a:lnTo>
                  <a:lnTo>
                    <a:pt x="273771" y="81382"/>
                  </a:lnTo>
                  <a:lnTo>
                    <a:pt x="273918" y="81116"/>
                  </a:lnTo>
                  <a:lnTo>
                    <a:pt x="274037" y="80821"/>
                  </a:lnTo>
                  <a:lnTo>
                    <a:pt x="274155" y="80556"/>
                  </a:lnTo>
                  <a:lnTo>
                    <a:pt x="274214" y="80290"/>
                  </a:lnTo>
                  <a:lnTo>
                    <a:pt x="274273" y="80025"/>
                  </a:lnTo>
                  <a:lnTo>
                    <a:pt x="274273" y="79759"/>
                  </a:lnTo>
                  <a:lnTo>
                    <a:pt x="274243" y="63973"/>
                  </a:lnTo>
                  <a:lnTo>
                    <a:pt x="274214" y="63825"/>
                  </a:lnTo>
                  <a:lnTo>
                    <a:pt x="274184" y="63648"/>
                  </a:lnTo>
                  <a:lnTo>
                    <a:pt x="274096" y="63501"/>
                  </a:lnTo>
                  <a:lnTo>
                    <a:pt x="273977" y="63294"/>
                  </a:lnTo>
                  <a:lnTo>
                    <a:pt x="273682" y="62910"/>
                  </a:lnTo>
                  <a:lnTo>
                    <a:pt x="273299" y="62497"/>
                  </a:lnTo>
                  <a:lnTo>
                    <a:pt x="272827" y="62055"/>
                  </a:lnTo>
                  <a:lnTo>
                    <a:pt x="272296" y="61583"/>
                  </a:lnTo>
                  <a:lnTo>
                    <a:pt x="271204" y="60579"/>
                  </a:lnTo>
                  <a:lnTo>
                    <a:pt x="270614" y="60048"/>
                  </a:lnTo>
                  <a:lnTo>
                    <a:pt x="270083" y="59488"/>
                  </a:lnTo>
                  <a:lnTo>
                    <a:pt x="269551" y="58956"/>
                  </a:lnTo>
                  <a:lnTo>
                    <a:pt x="269079" y="58396"/>
                  </a:lnTo>
                  <a:lnTo>
                    <a:pt x="268696" y="57865"/>
                  </a:lnTo>
                  <a:lnTo>
                    <a:pt x="268548" y="57570"/>
                  </a:lnTo>
                  <a:lnTo>
                    <a:pt x="268401" y="57304"/>
                  </a:lnTo>
                  <a:lnTo>
                    <a:pt x="268283" y="57038"/>
                  </a:lnTo>
                  <a:lnTo>
                    <a:pt x="268194" y="56773"/>
                  </a:lnTo>
                  <a:lnTo>
                    <a:pt x="268165" y="56507"/>
                  </a:lnTo>
                  <a:lnTo>
                    <a:pt x="268135" y="56242"/>
                  </a:lnTo>
                  <a:lnTo>
                    <a:pt x="268076" y="37239"/>
                  </a:lnTo>
                  <a:lnTo>
                    <a:pt x="268076" y="37091"/>
                  </a:lnTo>
                  <a:lnTo>
                    <a:pt x="268017" y="36885"/>
                  </a:lnTo>
                  <a:lnTo>
                    <a:pt x="267781" y="36354"/>
                  </a:lnTo>
                  <a:lnTo>
                    <a:pt x="267427" y="35705"/>
                  </a:lnTo>
                  <a:lnTo>
                    <a:pt x="266955" y="34908"/>
                  </a:lnTo>
                  <a:lnTo>
                    <a:pt x="266365" y="33993"/>
                  </a:lnTo>
                  <a:lnTo>
                    <a:pt x="265686" y="32990"/>
                  </a:lnTo>
                  <a:lnTo>
                    <a:pt x="264919" y="31869"/>
                  </a:lnTo>
                  <a:lnTo>
                    <a:pt x="264033" y="30659"/>
                  </a:lnTo>
                  <a:lnTo>
                    <a:pt x="263532" y="30010"/>
                  </a:lnTo>
                  <a:lnTo>
                    <a:pt x="262971" y="29331"/>
                  </a:lnTo>
                  <a:lnTo>
                    <a:pt x="262381" y="28652"/>
                  </a:lnTo>
                  <a:lnTo>
                    <a:pt x="261732" y="27944"/>
                  </a:lnTo>
                  <a:lnTo>
                    <a:pt x="260404" y="26528"/>
                  </a:lnTo>
                  <a:lnTo>
                    <a:pt x="258958" y="25112"/>
                  </a:lnTo>
                  <a:lnTo>
                    <a:pt x="257512" y="23636"/>
                  </a:lnTo>
                  <a:lnTo>
                    <a:pt x="256037" y="22131"/>
                  </a:lnTo>
                  <a:lnTo>
                    <a:pt x="255329" y="21364"/>
                  </a:lnTo>
                  <a:lnTo>
                    <a:pt x="254650" y="20597"/>
                  </a:lnTo>
                  <a:lnTo>
                    <a:pt x="253971" y="19830"/>
                  </a:lnTo>
                  <a:lnTo>
                    <a:pt x="253322" y="19063"/>
                  </a:lnTo>
                  <a:lnTo>
                    <a:pt x="252526" y="18030"/>
                  </a:lnTo>
                  <a:lnTo>
                    <a:pt x="251758" y="17027"/>
                  </a:lnTo>
                  <a:lnTo>
                    <a:pt x="251050" y="16023"/>
                  </a:lnTo>
                  <a:lnTo>
                    <a:pt x="250342" y="15050"/>
                  </a:lnTo>
                  <a:lnTo>
                    <a:pt x="249073" y="13132"/>
                  </a:lnTo>
                  <a:lnTo>
                    <a:pt x="247922" y="11332"/>
                  </a:lnTo>
                  <a:lnTo>
                    <a:pt x="246004" y="8322"/>
                  </a:lnTo>
                  <a:lnTo>
                    <a:pt x="245237" y="7171"/>
                  </a:lnTo>
                  <a:lnTo>
                    <a:pt x="244883" y="6699"/>
                  </a:lnTo>
                  <a:lnTo>
                    <a:pt x="244588" y="6315"/>
                  </a:lnTo>
                  <a:lnTo>
                    <a:pt x="243998" y="5666"/>
                  </a:lnTo>
                  <a:lnTo>
                    <a:pt x="243850" y="5489"/>
                  </a:lnTo>
                  <a:lnTo>
                    <a:pt x="243732" y="5342"/>
                  </a:lnTo>
                  <a:lnTo>
                    <a:pt x="243673" y="5194"/>
                  </a:lnTo>
                  <a:lnTo>
                    <a:pt x="243614" y="5076"/>
                  </a:lnTo>
                  <a:lnTo>
                    <a:pt x="243614" y="4958"/>
                  </a:lnTo>
                  <a:lnTo>
                    <a:pt x="243614" y="4840"/>
                  </a:lnTo>
                  <a:lnTo>
                    <a:pt x="243644" y="4722"/>
                  </a:lnTo>
                  <a:lnTo>
                    <a:pt x="243703" y="4604"/>
                  </a:lnTo>
                  <a:lnTo>
                    <a:pt x="243791" y="4515"/>
                  </a:lnTo>
                  <a:lnTo>
                    <a:pt x="243880" y="4427"/>
                  </a:lnTo>
                  <a:lnTo>
                    <a:pt x="244116" y="4279"/>
                  </a:lnTo>
                  <a:lnTo>
                    <a:pt x="244411" y="4132"/>
                  </a:lnTo>
                  <a:lnTo>
                    <a:pt x="244736" y="3984"/>
                  </a:lnTo>
                  <a:lnTo>
                    <a:pt x="245414" y="3748"/>
                  </a:lnTo>
                  <a:lnTo>
                    <a:pt x="246063" y="3512"/>
                  </a:lnTo>
                  <a:lnTo>
                    <a:pt x="246359" y="3394"/>
                  </a:lnTo>
                  <a:lnTo>
                    <a:pt x="246565" y="3247"/>
                  </a:lnTo>
                  <a:lnTo>
                    <a:pt x="246624" y="3158"/>
                  </a:lnTo>
                  <a:lnTo>
                    <a:pt x="246683" y="3070"/>
                  </a:lnTo>
                  <a:lnTo>
                    <a:pt x="246742" y="2981"/>
                  </a:lnTo>
                  <a:lnTo>
                    <a:pt x="246742" y="2893"/>
                  </a:lnTo>
                  <a:lnTo>
                    <a:pt x="246713" y="2804"/>
                  </a:lnTo>
                  <a:lnTo>
                    <a:pt x="246624" y="2686"/>
                  </a:lnTo>
                  <a:lnTo>
                    <a:pt x="246477" y="2597"/>
                  </a:lnTo>
                  <a:lnTo>
                    <a:pt x="246300" y="2479"/>
                  </a:lnTo>
                  <a:lnTo>
                    <a:pt x="245768" y="2243"/>
                  </a:lnTo>
                  <a:lnTo>
                    <a:pt x="245090" y="2007"/>
                  </a:lnTo>
                  <a:lnTo>
                    <a:pt x="244234" y="1771"/>
                  </a:lnTo>
                  <a:lnTo>
                    <a:pt x="243290" y="1506"/>
                  </a:lnTo>
                  <a:lnTo>
                    <a:pt x="242227" y="1270"/>
                  </a:lnTo>
                  <a:lnTo>
                    <a:pt x="241077" y="1063"/>
                  </a:lnTo>
                  <a:lnTo>
                    <a:pt x="239867" y="827"/>
                  </a:lnTo>
                  <a:lnTo>
                    <a:pt x="238628" y="650"/>
                  </a:lnTo>
                  <a:lnTo>
                    <a:pt x="237388" y="443"/>
                  </a:lnTo>
                  <a:lnTo>
                    <a:pt x="236178" y="296"/>
                  </a:lnTo>
                  <a:lnTo>
                    <a:pt x="234969" y="178"/>
                  </a:lnTo>
                  <a:lnTo>
                    <a:pt x="233847" y="89"/>
                  </a:lnTo>
                  <a:lnTo>
                    <a:pt x="232785" y="30"/>
                  </a:lnTo>
                  <a:lnTo>
                    <a:pt x="231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70;p46"/>
            <p:cNvSpPr/>
            <p:nvPr/>
          </p:nvSpPr>
          <p:spPr>
            <a:xfrm flipH="1">
              <a:off x="4003040" y="2816814"/>
              <a:ext cx="442896" cy="283547"/>
            </a:xfrm>
            <a:custGeom>
              <a:avLst/>
              <a:gdLst/>
              <a:ahLst/>
              <a:cxnLst/>
              <a:rect l="l" t="t" r="r" b="b"/>
              <a:pathLst>
                <a:path w="52820" h="33816" extrusionOk="0">
                  <a:moveTo>
                    <a:pt x="26322" y="0"/>
                  </a:moveTo>
                  <a:lnTo>
                    <a:pt x="24964" y="59"/>
                  </a:lnTo>
                  <a:lnTo>
                    <a:pt x="23636" y="148"/>
                  </a:lnTo>
                  <a:lnTo>
                    <a:pt x="22309" y="325"/>
                  </a:lnTo>
                  <a:lnTo>
                    <a:pt x="21010" y="561"/>
                  </a:lnTo>
                  <a:lnTo>
                    <a:pt x="19741" y="856"/>
                  </a:lnTo>
                  <a:lnTo>
                    <a:pt x="18473" y="1240"/>
                  </a:lnTo>
                  <a:lnTo>
                    <a:pt x="17263" y="1653"/>
                  </a:lnTo>
                  <a:lnTo>
                    <a:pt x="16053" y="2125"/>
                  </a:lnTo>
                  <a:lnTo>
                    <a:pt x="14902" y="2656"/>
                  </a:lnTo>
                  <a:lnTo>
                    <a:pt x="13751" y="3246"/>
                  </a:lnTo>
                  <a:lnTo>
                    <a:pt x="12660" y="3895"/>
                  </a:lnTo>
                  <a:lnTo>
                    <a:pt x="11597" y="4574"/>
                  </a:lnTo>
                  <a:lnTo>
                    <a:pt x="10565" y="5312"/>
                  </a:lnTo>
                  <a:lnTo>
                    <a:pt x="9561" y="6108"/>
                  </a:lnTo>
                  <a:lnTo>
                    <a:pt x="8588" y="6935"/>
                  </a:lnTo>
                  <a:lnTo>
                    <a:pt x="7673" y="7820"/>
                  </a:lnTo>
                  <a:lnTo>
                    <a:pt x="6817" y="8735"/>
                  </a:lnTo>
                  <a:lnTo>
                    <a:pt x="5991" y="9679"/>
                  </a:lnTo>
                  <a:lnTo>
                    <a:pt x="5194" y="10682"/>
                  </a:lnTo>
                  <a:lnTo>
                    <a:pt x="4486" y="11715"/>
                  </a:lnTo>
                  <a:lnTo>
                    <a:pt x="3778" y="12807"/>
                  </a:lnTo>
                  <a:lnTo>
                    <a:pt x="3158" y="13898"/>
                  </a:lnTo>
                  <a:lnTo>
                    <a:pt x="2568" y="15049"/>
                  </a:lnTo>
                  <a:lnTo>
                    <a:pt x="2037" y="16229"/>
                  </a:lnTo>
                  <a:lnTo>
                    <a:pt x="1565" y="17410"/>
                  </a:lnTo>
                  <a:lnTo>
                    <a:pt x="1152" y="18649"/>
                  </a:lnTo>
                  <a:lnTo>
                    <a:pt x="827" y="19888"/>
                  </a:lnTo>
                  <a:lnTo>
                    <a:pt x="532" y="21187"/>
                  </a:lnTo>
                  <a:lnTo>
                    <a:pt x="296" y="22485"/>
                  </a:lnTo>
                  <a:lnTo>
                    <a:pt x="119" y="23783"/>
                  </a:lnTo>
                  <a:lnTo>
                    <a:pt x="30" y="25141"/>
                  </a:lnTo>
                  <a:lnTo>
                    <a:pt x="1" y="26498"/>
                  </a:lnTo>
                  <a:lnTo>
                    <a:pt x="30" y="33816"/>
                  </a:lnTo>
                  <a:lnTo>
                    <a:pt x="52819" y="33668"/>
                  </a:lnTo>
                  <a:lnTo>
                    <a:pt x="52790" y="26321"/>
                  </a:lnTo>
                  <a:lnTo>
                    <a:pt x="52760" y="24993"/>
                  </a:lnTo>
                  <a:lnTo>
                    <a:pt x="52642" y="23636"/>
                  </a:lnTo>
                  <a:lnTo>
                    <a:pt x="52495" y="22308"/>
                  </a:lnTo>
                  <a:lnTo>
                    <a:pt x="52259" y="21010"/>
                  </a:lnTo>
                  <a:lnTo>
                    <a:pt x="51934" y="19741"/>
                  </a:lnTo>
                  <a:lnTo>
                    <a:pt x="51580" y="18501"/>
                  </a:lnTo>
                  <a:lnTo>
                    <a:pt x="51167" y="17262"/>
                  </a:lnTo>
                  <a:lnTo>
                    <a:pt x="50695" y="16082"/>
                  </a:lnTo>
                  <a:lnTo>
                    <a:pt x="50164" y="14902"/>
                  </a:lnTo>
                  <a:lnTo>
                    <a:pt x="49573" y="13780"/>
                  </a:lnTo>
                  <a:lnTo>
                    <a:pt x="48924" y="12659"/>
                  </a:lnTo>
                  <a:lnTo>
                    <a:pt x="48246" y="11597"/>
                  </a:lnTo>
                  <a:lnTo>
                    <a:pt x="47508" y="10564"/>
                  </a:lnTo>
                  <a:lnTo>
                    <a:pt x="46711" y="9561"/>
                  </a:lnTo>
                  <a:lnTo>
                    <a:pt x="45885" y="8616"/>
                  </a:lnTo>
                  <a:lnTo>
                    <a:pt x="45000" y="7702"/>
                  </a:lnTo>
                  <a:lnTo>
                    <a:pt x="44085" y="6817"/>
                  </a:lnTo>
                  <a:lnTo>
                    <a:pt x="43111" y="5990"/>
                  </a:lnTo>
                  <a:lnTo>
                    <a:pt x="42138" y="5223"/>
                  </a:lnTo>
                  <a:lnTo>
                    <a:pt x="41075" y="4485"/>
                  </a:lnTo>
                  <a:lnTo>
                    <a:pt x="40013" y="3807"/>
                  </a:lnTo>
                  <a:lnTo>
                    <a:pt x="38892" y="3158"/>
                  </a:lnTo>
                  <a:lnTo>
                    <a:pt x="37770" y="2597"/>
                  </a:lnTo>
                  <a:lnTo>
                    <a:pt x="36590" y="2066"/>
                  </a:lnTo>
                  <a:lnTo>
                    <a:pt x="35380" y="1594"/>
                  </a:lnTo>
                  <a:lnTo>
                    <a:pt x="34171" y="1181"/>
                  </a:lnTo>
                  <a:lnTo>
                    <a:pt x="32902" y="827"/>
                  </a:lnTo>
                  <a:lnTo>
                    <a:pt x="31633" y="531"/>
                  </a:lnTo>
                  <a:lnTo>
                    <a:pt x="30335" y="295"/>
                  </a:lnTo>
                  <a:lnTo>
                    <a:pt x="29007" y="148"/>
                  </a:lnTo>
                  <a:lnTo>
                    <a:pt x="27679" y="30"/>
                  </a:lnTo>
                  <a:lnTo>
                    <a:pt x="263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71;p46"/>
            <p:cNvSpPr/>
            <p:nvPr/>
          </p:nvSpPr>
          <p:spPr>
            <a:xfrm flipH="1">
              <a:off x="4034962" y="2848727"/>
              <a:ext cx="379052" cy="379052"/>
            </a:xfrm>
            <a:custGeom>
              <a:avLst/>
              <a:gdLst/>
              <a:ahLst/>
              <a:cxnLst/>
              <a:rect l="l" t="t" r="r" b="b"/>
              <a:pathLst>
                <a:path w="45206" h="45206" extrusionOk="0">
                  <a:moveTo>
                    <a:pt x="22515" y="1"/>
                  </a:moveTo>
                  <a:lnTo>
                    <a:pt x="21364" y="30"/>
                  </a:lnTo>
                  <a:lnTo>
                    <a:pt x="20213" y="119"/>
                  </a:lnTo>
                  <a:lnTo>
                    <a:pt x="19092" y="266"/>
                  </a:lnTo>
                  <a:lnTo>
                    <a:pt x="17970" y="473"/>
                  </a:lnTo>
                  <a:lnTo>
                    <a:pt x="16879" y="738"/>
                  </a:lnTo>
                  <a:lnTo>
                    <a:pt x="15816" y="1034"/>
                  </a:lnTo>
                  <a:lnTo>
                    <a:pt x="14754" y="1388"/>
                  </a:lnTo>
                  <a:lnTo>
                    <a:pt x="13721" y="1801"/>
                  </a:lnTo>
                  <a:lnTo>
                    <a:pt x="12748" y="2273"/>
                  </a:lnTo>
                  <a:lnTo>
                    <a:pt x="11774" y="2774"/>
                  </a:lnTo>
                  <a:lnTo>
                    <a:pt x="10830" y="3306"/>
                  </a:lnTo>
                  <a:lnTo>
                    <a:pt x="9915" y="3896"/>
                  </a:lnTo>
                  <a:lnTo>
                    <a:pt x="9030" y="4545"/>
                  </a:lnTo>
                  <a:lnTo>
                    <a:pt x="8174" y="5194"/>
                  </a:lnTo>
                  <a:lnTo>
                    <a:pt x="7348" y="5932"/>
                  </a:lnTo>
                  <a:lnTo>
                    <a:pt x="6551" y="6669"/>
                  </a:lnTo>
                  <a:lnTo>
                    <a:pt x="5813" y="7466"/>
                  </a:lnTo>
                  <a:lnTo>
                    <a:pt x="5105" y="8292"/>
                  </a:lnTo>
                  <a:lnTo>
                    <a:pt x="4456" y="9148"/>
                  </a:lnTo>
                  <a:lnTo>
                    <a:pt x="3807" y="10033"/>
                  </a:lnTo>
                  <a:lnTo>
                    <a:pt x="3217" y="10948"/>
                  </a:lnTo>
                  <a:lnTo>
                    <a:pt x="2686" y="11892"/>
                  </a:lnTo>
                  <a:lnTo>
                    <a:pt x="2184" y="12866"/>
                  </a:lnTo>
                  <a:lnTo>
                    <a:pt x="1741" y="13869"/>
                  </a:lnTo>
                  <a:lnTo>
                    <a:pt x="1328" y="14902"/>
                  </a:lnTo>
                  <a:lnTo>
                    <a:pt x="974" y="15935"/>
                  </a:lnTo>
                  <a:lnTo>
                    <a:pt x="679" y="17026"/>
                  </a:lnTo>
                  <a:lnTo>
                    <a:pt x="443" y="18118"/>
                  </a:lnTo>
                  <a:lnTo>
                    <a:pt x="236" y="19240"/>
                  </a:lnTo>
                  <a:lnTo>
                    <a:pt x="89" y="20361"/>
                  </a:lnTo>
                  <a:lnTo>
                    <a:pt x="30" y="21512"/>
                  </a:lnTo>
                  <a:lnTo>
                    <a:pt x="0" y="22662"/>
                  </a:lnTo>
                  <a:lnTo>
                    <a:pt x="30" y="23843"/>
                  </a:lnTo>
                  <a:lnTo>
                    <a:pt x="118" y="24993"/>
                  </a:lnTo>
                  <a:lnTo>
                    <a:pt x="266" y="26115"/>
                  </a:lnTo>
                  <a:lnTo>
                    <a:pt x="472" y="27236"/>
                  </a:lnTo>
                  <a:lnTo>
                    <a:pt x="709" y="28328"/>
                  </a:lnTo>
                  <a:lnTo>
                    <a:pt x="1033" y="29390"/>
                  </a:lnTo>
                  <a:lnTo>
                    <a:pt x="1387" y="30452"/>
                  </a:lnTo>
                  <a:lnTo>
                    <a:pt x="1800" y="31456"/>
                  </a:lnTo>
                  <a:lnTo>
                    <a:pt x="2243" y="32459"/>
                  </a:lnTo>
                  <a:lnTo>
                    <a:pt x="2745" y="33433"/>
                  </a:lnTo>
                  <a:lnTo>
                    <a:pt x="3305" y="34377"/>
                  </a:lnTo>
                  <a:lnTo>
                    <a:pt x="3895" y="35292"/>
                  </a:lnTo>
                  <a:lnTo>
                    <a:pt x="4515" y="36177"/>
                  </a:lnTo>
                  <a:lnTo>
                    <a:pt x="5194" y="37032"/>
                  </a:lnTo>
                  <a:lnTo>
                    <a:pt x="5902" y="37859"/>
                  </a:lnTo>
                  <a:lnTo>
                    <a:pt x="6669" y="38626"/>
                  </a:lnTo>
                  <a:lnTo>
                    <a:pt x="7436" y="39393"/>
                  </a:lnTo>
                  <a:lnTo>
                    <a:pt x="8262" y="40101"/>
                  </a:lnTo>
                  <a:lnTo>
                    <a:pt x="9118" y="40750"/>
                  </a:lnTo>
                  <a:lnTo>
                    <a:pt x="10003" y="41370"/>
                  </a:lnTo>
                  <a:lnTo>
                    <a:pt x="10918" y="41960"/>
                  </a:lnTo>
                  <a:lnTo>
                    <a:pt x="11862" y="42521"/>
                  </a:lnTo>
                  <a:lnTo>
                    <a:pt x="12866" y="42993"/>
                  </a:lnTo>
                  <a:lnTo>
                    <a:pt x="13869" y="43465"/>
                  </a:lnTo>
                  <a:lnTo>
                    <a:pt x="14872" y="43849"/>
                  </a:lnTo>
                  <a:lnTo>
                    <a:pt x="15934" y="44203"/>
                  </a:lnTo>
                  <a:lnTo>
                    <a:pt x="16997" y="44498"/>
                  </a:lnTo>
                  <a:lnTo>
                    <a:pt x="18088" y="44763"/>
                  </a:lnTo>
                  <a:lnTo>
                    <a:pt x="19210" y="44970"/>
                  </a:lnTo>
                  <a:lnTo>
                    <a:pt x="20361" y="45088"/>
                  </a:lnTo>
                  <a:lnTo>
                    <a:pt x="21482" y="45176"/>
                  </a:lnTo>
                  <a:lnTo>
                    <a:pt x="22662" y="45206"/>
                  </a:lnTo>
                  <a:lnTo>
                    <a:pt x="23813" y="45176"/>
                  </a:lnTo>
                  <a:lnTo>
                    <a:pt x="24964" y="45088"/>
                  </a:lnTo>
                  <a:lnTo>
                    <a:pt x="26114" y="44940"/>
                  </a:lnTo>
                  <a:lnTo>
                    <a:pt x="27206" y="44734"/>
                  </a:lnTo>
                  <a:lnTo>
                    <a:pt x="28298" y="44468"/>
                  </a:lnTo>
                  <a:lnTo>
                    <a:pt x="29390" y="44173"/>
                  </a:lnTo>
                  <a:lnTo>
                    <a:pt x="30423" y="43819"/>
                  </a:lnTo>
                  <a:lnTo>
                    <a:pt x="31455" y="43406"/>
                  </a:lnTo>
                  <a:lnTo>
                    <a:pt x="32459" y="42963"/>
                  </a:lnTo>
                  <a:lnTo>
                    <a:pt x="33432" y="42462"/>
                  </a:lnTo>
                  <a:lnTo>
                    <a:pt x="34377" y="41901"/>
                  </a:lnTo>
                  <a:lnTo>
                    <a:pt x="35291" y="41311"/>
                  </a:lnTo>
                  <a:lnTo>
                    <a:pt x="36176" y="40691"/>
                  </a:lnTo>
                  <a:lnTo>
                    <a:pt x="37032" y="40013"/>
                  </a:lnTo>
                  <a:lnTo>
                    <a:pt x="37829" y="39305"/>
                  </a:lnTo>
                  <a:lnTo>
                    <a:pt x="38626" y="38537"/>
                  </a:lnTo>
                  <a:lnTo>
                    <a:pt x="39363" y="37741"/>
                  </a:lnTo>
                  <a:lnTo>
                    <a:pt x="40071" y="36944"/>
                  </a:lnTo>
                  <a:lnTo>
                    <a:pt x="40750" y="36088"/>
                  </a:lnTo>
                  <a:lnTo>
                    <a:pt x="41370" y="35173"/>
                  </a:lnTo>
                  <a:lnTo>
                    <a:pt x="41960" y="34259"/>
                  </a:lnTo>
                  <a:lnTo>
                    <a:pt x="42491" y="33315"/>
                  </a:lnTo>
                  <a:lnTo>
                    <a:pt x="42993" y="32341"/>
                  </a:lnTo>
                  <a:lnTo>
                    <a:pt x="43435" y="31338"/>
                  </a:lnTo>
                  <a:lnTo>
                    <a:pt x="43848" y="30305"/>
                  </a:lnTo>
                  <a:lnTo>
                    <a:pt x="44203" y="29272"/>
                  </a:lnTo>
                  <a:lnTo>
                    <a:pt x="44498" y="28180"/>
                  </a:lnTo>
                  <a:lnTo>
                    <a:pt x="44734" y="27088"/>
                  </a:lnTo>
                  <a:lnTo>
                    <a:pt x="44940" y="25997"/>
                  </a:lnTo>
                  <a:lnTo>
                    <a:pt x="45088" y="24846"/>
                  </a:lnTo>
                  <a:lnTo>
                    <a:pt x="45176" y="23695"/>
                  </a:lnTo>
                  <a:lnTo>
                    <a:pt x="45206" y="22544"/>
                  </a:lnTo>
                  <a:lnTo>
                    <a:pt x="45147" y="21364"/>
                  </a:lnTo>
                  <a:lnTo>
                    <a:pt x="45058" y="20243"/>
                  </a:lnTo>
                  <a:lnTo>
                    <a:pt x="44911" y="19092"/>
                  </a:lnTo>
                  <a:lnTo>
                    <a:pt x="44734" y="18000"/>
                  </a:lnTo>
                  <a:lnTo>
                    <a:pt x="44468" y="16879"/>
                  </a:lnTo>
                  <a:lnTo>
                    <a:pt x="44143" y="15817"/>
                  </a:lnTo>
                  <a:lnTo>
                    <a:pt x="43789" y="14784"/>
                  </a:lnTo>
                  <a:lnTo>
                    <a:pt x="43406" y="13751"/>
                  </a:lnTo>
                  <a:lnTo>
                    <a:pt x="42934" y="12748"/>
                  </a:lnTo>
                  <a:lnTo>
                    <a:pt x="42432" y="11774"/>
                  </a:lnTo>
                  <a:lnTo>
                    <a:pt x="41901" y="10830"/>
                  </a:lnTo>
                  <a:lnTo>
                    <a:pt x="41311" y="9915"/>
                  </a:lnTo>
                  <a:lnTo>
                    <a:pt x="40662" y="9030"/>
                  </a:lnTo>
                  <a:lnTo>
                    <a:pt x="39983" y="8174"/>
                  </a:lnTo>
                  <a:lnTo>
                    <a:pt x="39275" y="7348"/>
                  </a:lnTo>
                  <a:lnTo>
                    <a:pt x="38537" y="6581"/>
                  </a:lnTo>
                  <a:lnTo>
                    <a:pt x="37740" y="5843"/>
                  </a:lnTo>
                  <a:lnTo>
                    <a:pt x="36914" y="5135"/>
                  </a:lnTo>
                  <a:lnTo>
                    <a:pt x="36058" y="4456"/>
                  </a:lnTo>
                  <a:lnTo>
                    <a:pt x="35173" y="3837"/>
                  </a:lnTo>
                  <a:lnTo>
                    <a:pt x="34259" y="3247"/>
                  </a:lnTo>
                  <a:lnTo>
                    <a:pt x="33314" y="2715"/>
                  </a:lnTo>
                  <a:lnTo>
                    <a:pt x="32341" y="2214"/>
                  </a:lnTo>
                  <a:lnTo>
                    <a:pt x="31337" y="1742"/>
                  </a:lnTo>
                  <a:lnTo>
                    <a:pt x="30305" y="1358"/>
                  </a:lnTo>
                  <a:lnTo>
                    <a:pt x="29242" y="1004"/>
                  </a:lnTo>
                  <a:lnTo>
                    <a:pt x="28180" y="709"/>
                  </a:lnTo>
                  <a:lnTo>
                    <a:pt x="27088" y="443"/>
                  </a:lnTo>
                  <a:lnTo>
                    <a:pt x="25967" y="266"/>
                  </a:lnTo>
                  <a:lnTo>
                    <a:pt x="24846" y="119"/>
                  </a:lnTo>
                  <a:lnTo>
                    <a:pt x="23695" y="30"/>
                  </a:lnTo>
                  <a:lnTo>
                    <a:pt x="22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72;p46"/>
            <p:cNvSpPr/>
            <p:nvPr/>
          </p:nvSpPr>
          <p:spPr>
            <a:xfrm flipH="1">
              <a:off x="4091862" y="2905636"/>
              <a:ext cx="265494" cy="265243"/>
            </a:xfrm>
            <a:custGeom>
              <a:avLst/>
              <a:gdLst/>
              <a:ahLst/>
              <a:cxnLst/>
              <a:rect l="l" t="t" r="r" b="b"/>
              <a:pathLst>
                <a:path w="31663" h="31633" extrusionOk="0">
                  <a:moveTo>
                    <a:pt x="15787" y="0"/>
                  </a:moveTo>
                  <a:lnTo>
                    <a:pt x="14961" y="30"/>
                  </a:lnTo>
                  <a:lnTo>
                    <a:pt x="14164" y="89"/>
                  </a:lnTo>
                  <a:lnTo>
                    <a:pt x="13367" y="178"/>
                  </a:lnTo>
                  <a:lnTo>
                    <a:pt x="12600" y="325"/>
                  </a:lnTo>
                  <a:lnTo>
                    <a:pt x="11833" y="502"/>
                  </a:lnTo>
                  <a:lnTo>
                    <a:pt x="11095" y="709"/>
                  </a:lnTo>
                  <a:lnTo>
                    <a:pt x="10358" y="974"/>
                  </a:lnTo>
                  <a:lnTo>
                    <a:pt x="9620" y="1240"/>
                  </a:lnTo>
                  <a:lnTo>
                    <a:pt x="8941" y="1564"/>
                  </a:lnTo>
                  <a:lnTo>
                    <a:pt x="8263" y="1918"/>
                  </a:lnTo>
                  <a:lnTo>
                    <a:pt x="7584" y="2302"/>
                  </a:lnTo>
                  <a:lnTo>
                    <a:pt x="6935" y="2715"/>
                  </a:lnTo>
                  <a:lnTo>
                    <a:pt x="6315" y="3158"/>
                  </a:lnTo>
                  <a:lnTo>
                    <a:pt x="5725" y="3630"/>
                  </a:lnTo>
                  <a:lnTo>
                    <a:pt x="5164" y="4131"/>
                  </a:lnTo>
                  <a:lnTo>
                    <a:pt x="4604" y="4663"/>
                  </a:lnTo>
                  <a:lnTo>
                    <a:pt x="4102" y="5223"/>
                  </a:lnTo>
                  <a:lnTo>
                    <a:pt x="3600" y="5784"/>
                  </a:lnTo>
                  <a:lnTo>
                    <a:pt x="3128" y="6374"/>
                  </a:lnTo>
                  <a:lnTo>
                    <a:pt x="2686" y="6994"/>
                  </a:lnTo>
                  <a:lnTo>
                    <a:pt x="2273" y="7643"/>
                  </a:lnTo>
                  <a:lnTo>
                    <a:pt x="1889" y="8322"/>
                  </a:lnTo>
                  <a:lnTo>
                    <a:pt x="1535" y="9000"/>
                  </a:lnTo>
                  <a:lnTo>
                    <a:pt x="1240" y="9708"/>
                  </a:lnTo>
                  <a:lnTo>
                    <a:pt x="945" y="10417"/>
                  </a:lnTo>
                  <a:lnTo>
                    <a:pt x="709" y="11154"/>
                  </a:lnTo>
                  <a:lnTo>
                    <a:pt x="502" y="11921"/>
                  </a:lnTo>
                  <a:lnTo>
                    <a:pt x="325" y="12689"/>
                  </a:lnTo>
                  <a:lnTo>
                    <a:pt x="178" y="13456"/>
                  </a:lnTo>
                  <a:lnTo>
                    <a:pt x="89" y="14252"/>
                  </a:lnTo>
                  <a:lnTo>
                    <a:pt x="30" y="15049"/>
                  </a:lnTo>
                  <a:lnTo>
                    <a:pt x="1" y="15875"/>
                  </a:lnTo>
                  <a:lnTo>
                    <a:pt x="30" y="16672"/>
                  </a:lnTo>
                  <a:lnTo>
                    <a:pt x="89" y="17469"/>
                  </a:lnTo>
                  <a:lnTo>
                    <a:pt x="207" y="18265"/>
                  </a:lnTo>
                  <a:lnTo>
                    <a:pt x="325" y="19062"/>
                  </a:lnTo>
                  <a:lnTo>
                    <a:pt x="532" y="19829"/>
                  </a:lnTo>
                  <a:lnTo>
                    <a:pt x="738" y="20567"/>
                  </a:lnTo>
                  <a:lnTo>
                    <a:pt x="974" y="21305"/>
                  </a:lnTo>
                  <a:lnTo>
                    <a:pt x="1269" y="22013"/>
                  </a:lnTo>
                  <a:lnTo>
                    <a:pt x="1594" y="22721"/>
                  </a:lnTo>
                  <a:lnTo>
                    <a:pt x="1948" y="23400"/>
                  </a:lnTo>
                  <a:lnTo>
                    <a:pt x="2332" y="24078"/>
                  </a:lnTo>
                  <a:lnTo>
                    <a:pt x="2745" y="24698"/>
                  </a:lnTo>
                  <a:lnTo>
                    <a:pt x="3187" y="25318"/>
                  </a:lnTo>
                  <a:lnTo>
                    <a:pt x="3659" y="25908"/>
                  </a:lnTo>
                  <a:lnTo>
                    <a:pt x="4161" y="26498"/>
                  </a:lnTo>
                  <a:lnTo>
                    <a:pt x="4663" y="27029"/>
                  </a:lnTo>
                  <a:lnTo>
                    <a:pt x="5223" y="27560"/>
                  </a:lnTo>
                  <a:lnTo>
                    <a:pt x="5814" y="28062"/>
                  </a:lnTo>
                  <a:lnTo>
                    <a:pt x="6404" y="28534"/>
                  </a:lnTo>
                  <a:lnTo>
                    <a:pt x="7023" y="28977"/>
                  </a:lnTo>
                  <a:lnTo>
                    <a:pt x="7673" y="29390"/>
                  </a:lnTo>
                  <a:lnTo>
                    <a:pt x="8322" y="29744"/>
                  </a:lnTo>
                  <a:lnTo>
                    <a:pt x="9000" y="30098"/>
                  </a:lnTo>
                  <a:lnTo>
                    <a:pt x="9709" y="30422"/>
                  </a:lnTo>
                  <a:lnTo>
                    <a:pt x="10446" y="30688"/>
                  </a:lnTo>
                  <a:lnTo>
                    <a:pt x="11184" y="30954"/>
                  </a:lnTo>
                  <a:lnTo>
                    <a:pt x="11922" y="31160"/>
                  </a:lnTo>
                  <a:lnTo>
                    <a:pt x="12689" y="31337"/>
                  </a:lnTo>
                  <a:lnTo>
                    <a:pt x="13456" y="31455"/>
                  </a:lnTo>
                  <a:lnTo>
                    <a:pt x="14253" y="31573"/>
                  </a:lnTo>
                  <a:lnTo>
                    <a:pt x="15079" y="31632"/>
                  </a:lnTo>
                  <a:lnTo>
                    <a:pt x="16702" y="31632"/>
                  </a:lnTo>
                  <a:lnTo>
                    <a:pt x="17498" y="31573"/>
                  </a:lnTo>
                  <a:lnTo>
                    <a:pt x="18295" y="31455"/>
                  </a:lnTo>
                  <a:lnTo>
                    <a:pt x="19062" y="31308"/>
                  </a:lnTo>
                  <a:lnTo>
                    <a:pt x="19830" y="31131"/>
                  </a:lnTo>
                  <a:lnTo>
                    <a:pt x="20597" y="30924"/>
                  </a:lnTo>
                  <a:lnTo>
                    <a:pt x="21334" y="30659"/>
                  </a:lnTo>
                  <a:lnTo>
                    <a:pt x="22043" y="30393"/>
                  </a:lnTo>
                  <a:lnTo>
                    <a:pt x="22751" y="30068"/>
                  </a:lnTo>
                  <a:lnTo>
                    <a:pt x="23429" y="29714"/>
                  </a:lnTo>
                  <a:lnTo>
                    <a:pt x="24079" y="29331"/>
                  </a:lnTo>
                  <a:lnTo>
                    <a:pt x="24728" y="28918"/>
                  </a:lnTo>
                  <a:lnTo>
                    <a:pt x="25347" y="28475"/>
                  </a:lnTo>
                  <a:lnTo>
                    <a:pt x="25938" y="28003"/>
                  </a:lnTo>
                  <a:lnTo>
                    <a:pt x="26498" y="27501"/>
                  </a:lnTo>
                  <a:lnTo>
                    <a:pt x="27059" y="26970"/>
                  </a:lnTo>
                  <a:lnTo>
                    <a:pt x="27590" y="26439"/>
                  </a:lnTo>
                  <a:lnTo>
                    <a:pt x="28092" y="25849"/>
                  </a:lnTo>
                  <a:lnTo>
                    <a:pt x="28534" y="25259"/>
                  </a:lnTo>
                  <a:lnTo>
                    <a:pt x="28977" y="24639"/>
                  </a:lnTo>
                  <a:lnTo>
                    <a:pt x="29390" y="23990"/>
                  </a:lnTo>
                  <a:lnTo>
                    <a:pt x="29774" y="23311"/>
                  </a:lnTo>
                  <a:lnTo>
                    <a:pt x="30128" y="22633"/>
                  </a:lnTo>
                  <a:lnTo>
                    <a:pt x="30423" y="21924"/>
                  </a:lnTo>
                  <a:lnTo>
                    <a:pt x="30718" y="21216"/>
                  </a:lnTo>
                  <a:lnTo>
                    <a:pt x="30954" y="20479"/>
                  </a:lnTo>
                  <a:lnTo>
                    <a:pt x="31160" y="19741"/>
                  </a:lnTo>
                  <a:lnTo>
                    <a:pt x="31337" y="18974"/>
                  </a:lnTo>
                  <a:lnTo>
                    <a:pt x="31485" y="18177"/>
                  </a:lnTo>
                  <a:lnTo>
                    <a:pt x="31574" y="17380"/>
                  </a:lnTo>
                  <a:lnTo>
                    <a:pt x="31633" y="16584"/>
                  </a:lnTo>
                  <a:lnTo>
                    <a:pt x="31662" y="15787"/>
                  </a:lnTo>
                  <a:lnTo>
                    <a:pt x="31633" y="14961"/>
                  </a:lnTo>
                  <a:lnTo>
                    <a:pt x="31574" y="14164"/>
                  </a:lnTo>
                  <a:lnTo>
                    <a:pt x="31485" y="13367"/>
                  </a:lnTo>
                  <a:lnTo>
                    <a:pt x="31337" y="12571"/>
                  </a:lnTo>
                  <a:lnTo>
                    <a:pt x="31160" y="11833"/>
                  </a:lnTo>
                  <a:lnTo>
                    <a:pt x="30924" y="11066"/>
                  </a:lnTo>
                  <a:lnTo>
                    <a:pt x="30688" y="10328"/>
                  </a:lnTo>
                  <a:lnTo>
                    <a:pt x="30393" y="9620"/>
                  </a:lnTo>
                  <a:lnTo>
                    <a:pt x="30069" y="8912"/>
                  </a:lnTo>
                  <a:lnTo>
                    <a:pt x="29744" y="8233"/>
                  </a:lnTo>
                  <a:lnTo>
                    <a:pt x="29360" y="7584"/>
                  </a:lnTo>
                  <a:lnTo>
                    <a:pt x="28947" y="6935"/>
                  </a:lnTo>
                  <a:lnTo>
                    <a:pt x="28505" y="6315"/>
                  </a:lnTo>
                  <a:lnTo>
                    <a:pt x="28033" y="5725"/>
                  </a:lnTo>
                  <a:lnTo>
                    <a:pt x="27531" y="5135"/>
                  </a:lnTo>
                  <a:lnTo>
                    <a:pt x="27000" y="4604"/>
                  </a:lnTo>
                  <a:lnTo>
                    <a:pt x="26439" y="4072"/>
                  </a:lnTo>
                  <a:lnTo>
                    <a:pt x="25879" y="3571"/>
                  </a:lnTo>
                  <a:lnTo>
                    <a:pt x="25259" y="3099"/>
                  </a:lnTo>
                  <a:lnTo>
                    <a:pt x="24639" y="2656"/>
                  </a:lnTo>
                  <a:lnTo>
                    <a:pt x="23990" y="2273"/>
                  </a:lnTo>
                  <a:lnTo>
                    <a:pt x="23341" y="1889"/>
                  </a:lnTo>
                  <a:lnTo>
                    <a:pt x="22662" y="1535"/>
                  </a:lnTo>
                  <a:lnTo>
                    <a:pt x="21954" y="1210"/>
                  </a:lnTo>
                  <a:lnTo>
                    <a:pt x="21246" y="945"/>
                  </a:lnTo>
                  <a:lnTo>
                    <a:pt x="20508" y="679"/>
                  </a:lnTo>
                  <a:lnTo>
                    <a:pt x="19741" y="473"/>
                  </a:lnTo>
                  <a:lnTo>
                    <a:pt x="18974" y="296"/>
                  </a:lnTo>
                  <a:lnTo>
                    <a:pt x="18207" y="178"/>
                  </a:lnTo>
                  <a:lnTo>
                    <a:pt x="17410" y="59"/>
                  </a:lnTo>
                  <a:lnTo>
                    <a:pt x="166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73;p46"/>
            <p:cNvSpPr/>
            <p:nvPr/>
          </p:nvSpPr>
          <p:spPr>
            <a:xfrm flipH="1">
              <a:off x="4108196" y="2921961"/>
              <a:ext cx="232583" cy="232583"/>
            </a:xfrm>
            <a:custGeom>
              <a:avLst/>
              <a:gdLst/>
              <a:ahLst/>
              <a:cxnLst/>
              <a:rect l="l" t="t" r="r" b="b"/>
              <a:pathLst>
                <a:path w="27738" h="27738" extrusionOk="0">
                  <a:moveTo>
                    <a:pt x="13810" y="1"/>
                  </a:moveTo>
                  <a:lnTo>
                    <a:pt x="13102" y="30"/>
                  </a:lnTo>
                  <a:lnTo>
                    <a:pt x="12394" y="89"/>
                  </a:lnTo>
                  <a:lnTo>
                    <a:pt x="11715" y="178"/>
                  </a:lnTo>
                  <a:lnTo>
                    <a:pt x="11036" y="296"/>
                  </a:lnTo>
                  <a:lnTo>
                    <a:pt x="10358" y="444"/>
                  </a:lnTo>
                  <a:lnTo>
                    <a:pt x="9709" y="650"/>
                  </a:lnTo>
                  <a:lnTo>
                    <a:pt x="9059" y="857"/>
                  </a:lnTo>
                  <a:lnTo>
                    <a:pt x="8410" y="1122"/>
                  </a:lnTo>
                  <a:lnTo>
                    <a:pt x="7820" y="1388"/>
                  </a:lnTo>
                  <a:lnTo>
                    <a:pt x="7200" y="1712"/>
                  </a:lnTo>
                  <a:lnTo>
                    <a:pt x="6640" y="2037"/>
                  </a:lnTo>
                  <a:lnTo>
                    <a:pt x="6079" y="2391"/>
                  </a:lnTo>
                  <a:lnTo>
                    <a:pt x="5518" y="2775"/>
                  </a:lnTo>
                  <a:lnTo>
                    <a:pt x="5017" y="3188"/>
                  </a:lnTo>
                  <a:lnTo>
                    <a:pt x="4515" y="3630"/>
                  </a:lnTo>
                  <a:lnTo>
                    <a:pt x="4014" y="4102"/>
                  </a:lnTo>
                  <a:lnTo>
                    <a:pt x="3571" y="4575"/>
                  </a:lnTo>
                  <a:lnTo>
                    <a:pt x="3128" y="5076"/>
                  </a:lnTo>
                  <a:lnTo>
                    <a:pt x="2715" y="5607"/>
                  </a:lnTo>
                  <a:lnTo>
                    <a:pt x="2332" y="6168"/>
                  </a:lnTo>
                  <a:lnTo>
                    <a:pt x="1978" y="6729"/>
                  </a:lnTo>
                  <a:lnTo>
                    <a:pt x="1653" y="7289"/>
                  </a:lnTo>
                  <a:lnTo>
                    <a:pt x="1358" y="7909"/>
                  </a:lnTo>
                  <a:lnTo>
                    <a:pt x="1063" y="8499"/>
                  </a:lnTo>
                  <a:lnTo>
                    <a:pt x="827" y="9148"/>
                  </a:lnTo>
                  <a:lnTo>
                    <a:pt x="620" y="9797"/>
                  </a:lnTo>
                  <a:lnTo>
                    <a:pt x="414" y="10447"/>
                  </a:lnTo>
                  <a:lnTo>
                    <a:pt x="266" y="11125"/>
                  </a:lnTo>
                  <a:lnTo>
                    <a:pt x="148" y="11804"/>
                  </a:lnTo>
                  <a:lnTo>
                    <a:pt x="60" y="12483"/>
                  </a:lnTo>
                  <a:lnTo>
                    <a:pt x="1" y="13191"/>
                  </a:lnTo>
                  <a:lnTo>
                    <a:pt x="1" y="13899"/>
                  </a:lnTo>
                  <a:lnTo>
                    <a:pt x="1" y="14637"/>
                  </a:lnTo>
                  <a:lnTo>
                    <a:pt x="60" y="15315"/>
                  </a:lnTo>
                  <a:lnTo>
                    <a:pt x="148" y="16023"/>
                  </a:lnTo>
                  <a:lnTo>
                    <a:pt x="296" y="16702"/>
                  </a:lnTo>
                  <a:lnTo>
                    <a:pt x="443" y="17381"/>
                  </a:lnTo>
                  <a:lnTo>
                    <a:pt x="620" y="18030"/>
                  </a:lnTo>
                  <a:lnTo>
                    <a:pt x="856" y="18679"/>
                  </a:lnTo>
                  <a:lnTo>
                    <a:pt x="1092" y="19299"/>
                  </a:lnTo>
                  <a:lnTo>
                    <a:pt x="1387" y="19918"/>
                  </a:lnTo>
                  <a:lnTo>
                    <a:pt x="1682" y="20509"/>
                  </a:lnTo>
                  <a:lnTo>
                    <a:pt x="2037" y="21099"/>
                  </a:lnTo>
                  <a:lnTo>
                    <a:pt x="2391" y="21659"/>
                  </a:lnTo>
                  <a:lnTo>
                    <a:pt x="2774" y="22190"/>
                  </a:lnTo>
                  <a:lnTo>
                    <a:pt x="3187" y="22722"/>
                  </a:lnTo>
                  <a:lnTo>
                    <a:pt x="3630" y="23223"/>
                  </a:lnTo>
                  <a:lnTo>
                    <a:pt x="4073" y="23695"/>
                  </a:lnTo>
                  <a:lnTo>
                    <a:pt x="4574" y="24167"/>
                  </a:lnTo>
                  <a:lnTo>
                    <a:pt x="5076" y="24610"/>
                  </a:lnTo>
                  <a:lnTo>
                    <a:pt x="5607" y="24994"/>
                  </a:lnTo>
                  <a:lnTo>
                    <a:pt x="6138" y="25377"/>
                  </a:lnTo>
                  <a:lnTo>
                    <a:pt x="6699" y="25761"/>
                  </a:lnTo>
                  <a:lnTo>
                    <a:pt x="7289" y="26085"/>
                  </a:lnTo>
                  <a:lnTo>
                    <a:pt x="7879" y="26380"/>
                  </a:lnTo>
                  <a:lnTo>
                    <a:pt x="8499" y="26676"/>
                  </a:lnTo>
                  <a:lnTo>
                    <a:pt x="9118" y="26912"/>
                  </a:lnTo>
                  <a:lnTo>
                    <a:pt x="9768" y="27118"/>
                  </a:lnTo>
                  <a:lnTo>
                    <a:pt x="10446" y="27295"/>
                  </a:lnTo>
                  <a:lnTo>
                    <a:pt x="11095" y="27472"/>
                  </a:lnTo>
                  <a:lnTo>
                    <a:pt x="11774" y="27590"/>
                  </a:lnTo>
                  <a:lnTo>
                    <a:pt x="12482" y="27679"/>
                  </a:lnTo>
                  <a:lnTo>
                    <a:pt x="13190" y="27708"/>
                  </a:lnTo>
                  <a:lnTo>
                    <a:pt x="13899" y="27738"/>
                  </a:lnTo>
                  <a:lnTo>
                    <a:pt x="14607" y="27708"/>
                  </a:lnTo>
                  <a:lnTo>
                    <a:pt x="15315" y="27649"/>
                  </a:lnTo>
                  <a:lnTo>
                    <a:pt x="16023" y="27561"/>
                  </a:lnTo>
                  <a:lnTo>
                    <a:pt x="16702" y="27443"/>
                  </a:lnTo>
                  <a:lnTo>
                    <a:pt x="17351" y="27295"/>
                  </a:lnTo>
                  <a:lnTo>
                    <a:pt x="18030" y="27089"/>
                  </a:lnTo>
                  <a:lnTo>
                    <a:pt x="18649" y="26882"/>
                  </a:lnTo>
                  <a:lnTo>
                    <a:pt x="19298" y="26617"/>
                  </a:lnTo>
                  <a:lnTo>
                    <a:pt x="19918" y="26351"/>
                  </a:lnTo>
                  <a:lnTo>
                    <a:pt x="20508" y="26056"/>
                  </a:lnTo>
                  <a:lnTo>
                    <a:pt x="21069" y="25702"/>
                  </a:lnTo>
                  <a:lnTo>
                    <a:pt x="21630" y="25348"/>
                  </a:lnTo>
                  <a:lnTo>
                    <a:pt x="22190" y="24964"/>
                  </a:lnTo>
                  <a:lnTo>
                    <a:pt x="22721" y="24551"/>
                  </a:lnTo>
                  <a:lnTo>
                    <a:pt x="23223" y="24108"/>
                  </a:lnTo>
                  <a:lnTo>
                    <a:pt x="23695" y="23636"/>
                  </a:lnTo>
                  <a:lnTo>
                    <a:pt x="24138" y="23164"/>
                  </a:lnTo>
                  <a:lnTo>
                    <a:pt x="24580" y="22663"/>
                  </a:lnTo>
                  <a:lnTo>
                    <a:pt x="24993" y="22131"/>
                  </a:lnTo>
                  <a:lnTo>
                    <a:pt x="25377" y="21600"/>
                  </a:lnTo>
                  <a:lnTo>
                    <a:pt x="25731" y="21040"/>
                  </a:lnTo>
                  <a:lnTo>
                    <a:pt x="26056" y="20450"/>
                  </a:lnTo>
                  <a:lnTo>
                    <a:pt x="26380" y="19859"/>
                  </a:lnTo>
                  <a:lnTo>
                    <a:pt x="26646" y="19240"/>
                  </a:lnTo>
                  <a:lnTo>
                    <a:pt x="26882" y="18591"/>
                  </a:lnTo>
                  <a:lnTo>
                    <a:pt x="27118" y="17971"/>
                  </a:lnTo>
                  <a:lnTo>
                    <a:pt x="27295" y="17292"/>
                  </a:lnTo>
                  <a:lnTo>
                    <a:pt x="27442" y="16614"/>
                  </a:lnTo>
                  <a:lnTo>
                    <a:pt x="27561" y="15935"/>
                  </a:lnTo>
                  <a:lnTo>
                    <a:pt x="27649" y="15256"/>
                  </a:lnTo>
                  <a:lnTo>
                    <a:pt x="27708" y="14548"/>
                  </a:lnTo>
                  <a:lnTo>
                    <a:pt x="27738" y="13840"/>
                  </a:lnTo>
                  <a:lnTo>
                    <a:pt x="27708" y="13132"/>
                  </a:lnTo>
                  <a:lnTo>
                    <a:pt x="27649" y="12424"/>
                  </a:lnTo>
                  <a:lnTo>
                    <a:pt x="27561" y="11715"/>
                  </a:lnTo>
                  <a:lnTo>
                    <a:pt x="27442" y="11037"/>
                  </a:lnTo>
                  <a:lnTo>
                    <a:pt x="27265" y="10358"/>
                  </a:lnTo>
                  <a:lnTo>
                    <a:pt x="27088" y="9709"/>
                  </a:lnTo>
                  <a:lnTo>
                    <a:pt x="26882" y="9060"/>
                  </a:lnTo>
                  <a:lnTo>
                    <a:pt x="26616" y="8440"/>
                  </a:lnTo>
                  <a:lnTo>
                    <a:pt x="26351" y="7820"/>
                  </a:lnTo>
                  <a:lnTo>
                    <a:pt x="26026" y="7230"/>
                  </a:lnTo>
                  <a:lnTo>
                    <a:pt x="25702" y="6640"/>
                  </a:lnTo>
                  <a:lnTo>
                    <a:pt x="25347" y="6079"/>
                  </a:lnTo>
                  <a:lnTo>
                    <a:pt x="24934" y="5548"/>
                  </a:lnTo>
                  <a:lnTo>
                    <a:pt x="24521" y="5017"/>
                  </a:lnTo>
                  <a:lnTo>
                    <a:pt x="24108" y="4516"/>
                  </a:lnTo>
                  <a:lnTo>
                    <a:pt x="23636" y="4043"/>
                  </a:lnTo>
                  <a:lnTo>
                    <a:pt x="23164" y="3571"/>
                  </a:lnTo>
                  <a:lnTo>
                    <a:pt x="22633" y="3158"/>
                  </a:lnTo>
                  <a:lnTo>
                    <a:pt x="22131" y="2745"/>
                  </a:lnTo>
                  <a:lnTo>
                    <a:pt x="21571" y="2362"/>
                  </a:lnTo>
                  <a:lnTo>
                    <a:pt x="21010" y="2007"/>
                  </a:lnTo>
                  <a:lnTo>
                    <a:pt x="20420" y="1653"/>
                  </a:lnTo>
                  <a:lnTo>
                    <a:pt x="19830" y="1358"/>
                  </a:lnTo>
                  <a:lnTo>
                    <a:pt x="19210" y="1093"/>
                  </a:lnTo>
                  <a:lnTo>
                    <a:pt x="18590" y="827"/>
                  </a:lnTo>
                  <a:lnTo>
                    <a:pt x="17941" y="621"/>
                  </a:lnTo>
                  <a:lnTo>
                    <a:pt x="17292" y="444"/>
                  </a:lnTo>
                  <a:lnTo>
                    <a:pt x="16613" y="296"/>
                  </a:lnTo>
                  <a:lnTo>
                    <a:pt x="15935" y="148"/>
                  </a:lnTo>
                  <a:lnTo>
                    <a:pt x="15226" y="89"/>
                  </a:lnTo>
                  <a:lnTo>
                    <a:pt x="14518" y="30"/>
                  </a:lnTo>
                  <a:lnTo>
                    <a:pt x="1381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74;p46"/>
            <p:cNvSpPr/>
            <p:nvPr/>
          </p:nvSpPr>
          <p:spPr>
            <a:xfrm flipH="1">
              <a:off x="4120321" y="2933843"/>
              <a:ext cx="208585" cy="208828"/>
            </a:xfrm>
            <a:custGeom>
              <a:avLst/>
              <a:gdLst/>
              <a:ahLst/>
              <a:cxnLst/>
              <a:rect l="l" t="t" r="r" b="b"/>
              <a:pathLst>
                <a:path w="24876" h="24905" extrusionOk="0">
                  <a:moveTo>
                    <a:pt x="12394" y="0"/>
                  </a:moveTo>
                  <a:lnTo>
                    <a:pt x="11774" y="30"/>
                  </a:lnTo>
                  <a:lnTo>
                    <a:pt x="11125" y="89"/>
                  </a:lnTo>
                  <a:lnTo>
                    <a:pt x="10506" y="148"/>
                  </a:lnTo>
                  <a:lnTo>
                    <a:pt x="9886" y="266"/>
                  </a:lnTo>
                  <a:lnTo>
                    <a:pt x="9296" y="413"/>
                  </a:lnTo>
                  <a:lnTo>
                    <a:pt x="8706" y="590"/>
                  </a:lnTo>
                  <a:lnTo>
                    <a:pt x="8115" y="767"/>
                  </a:lnTo>
                  <a:lnTo>
                    <a:pt x="7555" y="1004"/>
                  </a:lnTo>
                  <a:lnTo>
                    <a:pt x="7024" y="1240"/>
                  </a:lnTo>
                  <a:lnTo>
                    <a:pt x="6493" y="1535"/>
                  </a:lnTo>
                  <a:lnTo>
                    <a:pt x="5961" y="1830"/>
                  </a:lnTo>
                  <a:lnTo>
                    <a:pt x="5460" y="2154"/>
                  </a:lnTo>
                  <a:lnTo>
                    <a:pt x="4958" y="2508"/>
                  </a:lnTo>
                  <a:lnTo>
                    <a:pt x="4486" y="2863"/>
                  </a:lnTo>
                  <a:lnTo>
                    <a:pt x="4043" y="3276"/>
                  </a:lnTo>
                  <a:lnTo>
                    <a:pt x="3630" y="3689"/>
                  </a:lnTo>
                  <a:lnTo>
                    <a:pt x="3217" y="4102"/>
                  </a:lnTo>
                  <a:lnTo>
                    <a:pt x="2804" y="4574"/>
                  </a:lnTo>
                  <a:lnTo>
                    <a:pt x="2450" y="5046"/>
                  </a:lnTo>
                  <a:lnTo>
                    <a:pt x="2096" y="5518"/>
                  </a:lnTo>
                  <a:lnTo>
                    <a:pt x="1771" y="6020"/>
                  </a:lnTo>
                  <a:lnTo>
                    <a:pt x="1476" y="6551"/>
                  </a:lnTo>
                  <a:lnTo>
                    <a:pt x="1211" y="7082"/>
                  </a:lnTo>
                  <a:lnTo>
                    <a:pt x="975" y="7643"/>
                  </a:lnTo>
                  <a:lnTo>
                    <a:pt x="739" y="8203"/>
                  </a:lnTo>
                  <a:lnTo>
                    <a:pt x="532" y="8793"/>
                  </a:lnTo>
                  <a:lnTo>
                    <a:pt x="385" y="9384"/>
                  </a:lnTo>
                  <a:lnTo>
                    <a:pt x="237" y="9974"/>
                  </a:lnTo>
                  <a:lnTo>
                    <a:pt x="148" y="10593"/>
                  </a:lnTo>
                  <a:lnTo>
                    <a:pt x="60" y="11213"/>
                  </a:lnTo>
                  <a:lnTo>
                    <a:pt x="1" y="11862"/>
                  </a:lnTo>
                  <a:lnTo>
                    <a:pt x="1" y="12482"/>
                  </a:lnTo>
                  <a:lnTo>
                    <a:pt x="30" y="13131"/>
                  </a:lnTo>
                  <a:lnTo>
                    <a:pt x="60" y="13751"/>
                  </a:lnTo>
                  <a:lnTo>
                    <a:pt x="148" y="14400"/>
                  </a:lnTo>
                  <a:lnTo>
                    <a:pt x="266" y="14990"/>
                  </a:lnTo>
                  <a:lnTo>
                    <a:pt x="385" y="15610"/>
                  </a:lnTo>
                  <a:lnTo>
                    <a:pt x="562" y="16200"/>
                  </a:lnTo>
                  <a:lnTo>
                    <a:pt x="768" y="16760"/>
                  </a:lnTo>
                  <a:lnTo>
                    <a:pt x="1004" y="17321"/>
                  </a:lnTo>
                  <a:lnTo>
                    <a:pt x="1240" y="17882"/>
                  </a:lnTo>
                  <a:lnTo>
                    <a:pt x="1506" y="18413"/>
                  </a:lnTo>
                  <a:lnTo>
                    <a:pt x="1830" y="18944"/>
                  </a:lnTo>
                  <a:lnTo>
                    <a:pt x="2155" y="19446"/>
                  </a:lnTo>
                  <a:lnTo>
                    <a:pt x="2480" y="19918"/>
                  </a:lnTo>
                  <a:lnTo>
                    <a:pt x="2863" y="20390"/>
                  </a:lnTo>
                  <a:lnTo>
                    <a:pt x="3247" y="20862"/>
                  </a:lnTo>
                  <a:lnTo>
                    <a:pt x="3660" y="21275"/>
                  </a:lnTo>
                  <a:lnTo>
                    <a:pt x="4102" y="21688"/>
                  </a:lnTo>
                  <a:lnTo>
                    <a:pt x="4545" y="22072"/>
                  </a:lnTo>
                  <a:lnTo>
                    <a:pt x="5017" y="22455"/>
                  </a:lnTo>
                  <a:lnTo>
                    <a:pt x="5519" y="22780"/>
                  </a:lnTo>
                  <a:lnTo>
                    <a:pt x="6020" y="23105"/>
                  </a:lnTo>
                  <a:lnTo>
                    <a:pt x="6552" y="23429"/>
                  </a:lnTo>
                  <a:lnTo>
                    <a:pt x="7083" y="23695"/>
                  </a:lnTo>
                  <a:lnTo>
                    <a:pt x="7643" y="23931"/>
                  </a:lnTo>
                  <a:lnTo>
                    <a:pt x="8204" y="24167"/>
                  </a:lnTo>
                  <a:lnTo>
                    <a:pt x="8765" y="24344"/>
                  </a:lnTo>
                  <a:lnTo>
                    <a:pt x="9355" y="24521"/>
                  </a:lnTo>
                  <a:lnTo>
                    <a:pt x="9974" y="24668"/>
                  </a:lnTo>
                  <a:lnTo>
                    <a:pt x="10594" y="24757"/>
                  </a:lnTo>
                  <a:lnTo>
                    <a:pt x="11214" y="24845"/>
                  </a:lnTo>
                  <a:lnTo>
                    <a:pt x="11833" y="24875"/>
                  </a:lnTo>
                  <a:lnTo>
                    <a:pt x="12483" y="24904"/>
                  </a:lnTo>
                  <a:lnTo>
                    <a:pt x="13132" y="24875"/>
                  </a:lnTo>
                  <a:lnTo>
                    <a:pt x="13751" y="24845"/>
                  </a:lnTo>
                  <a:lnTo>
                    <a:pt x="14371" y="24757"/>
                  </a:lnTo>
                  <a:lnTo>
                    <a:pt x="14991" y="24639"/>
                  </a:lnTo>
                  <a:lnTo>
                    <a:pt x="15581" y="24491"/>
                  </a:lnTo>
                  <a:lnTo>
                    <a:pt x="16171" y="24344"/>
                  </a:lnTo>
                  <a:lnTo>
                    <a:pt x="16761" y="24137"/>
                  </a:lnTo>
                  <a:lnTo>
                    <a:pt x="17322" y="23901"/>
                  </a:lnTo>
                  <a:lnTo>
                    <a:pt x="17882" y="23665"/>
                  </a:lnTo>
                  <a:lnTo>
                    <a:pt x="18414" y="23370"/>
                  </a:lnTo>
                  <a:lnTo>
                    <a:pt x="18915" y="23075"/>
                  </a:lnTo>
                  <a:lnTo>
                    <a:pt x="19417" y="22750"/>
                  </a:lnTo>
                  <a:lnTo>
                    <a:pt x="19918" y="22396"/>
                  </a:lnTo>
                  <a:lnTo>
                    <a:pt x="20391" y="22042"/>
                  </a:lnTo>
                  <a:lnTo>
                    <a:pt x="20833" y="21629"/>
                  </a:lnTo>
                  <a:lnTo>
                    <a:pt x="21276" y="21216"/>
                  </a:lnTo>
                  <a:lnTo>
                    <a:pt x="21689" y="20803"/>
                  </a:lnTo>
                  <a:lnTo>
                    <a:pt x="22072" y="20331"/>
                  </a:lnTo>
                  <a:lnTo>
                    <a:pt x="22427" y="19859"/>
                  </a:lnTo>
                  <a:lnTo>
                    <a:pt x="22781" y="19387"/>
                  </a:lnTo>
                  <a:lnTo>
                    <a:pt x="23105" y="18885"/>
                  </a:lnTo>
                  <a:lnTo>
                    <a:pt x="23400" y="18354"/>
                  </a:lnTo>
                  <a:lnTo>
                    <a:pt x="23666" y="17823"/>
                  </a:lnTo>
                  <a:lnTo>
                    <a:pt x="23931" y="17262"/>
                  </a:lnTo>
                  <a:lnTo>
                    <a:pt x="24138" y="16701"/>
                  </a:lnTo>
                  <a:lnTo>
                    <a:pt x="24345" y="16111"/>
                  </a:lnTo>
                  <a:lnTo>
                    <a:pt x="24492" y="15521"/>
                  </a:lnTo>
                  <a:lnTo>
                    <a:pt x="24640" y="14931"/>
                  </a:lnTo>
                  <a:lnTo>
                    <a:pt x="24758" y="14311"/>
                  </a:lnTo>
                  <a:lnTo>
                    <a:pt x="24817" y="13692"/>
                  </a:lnTo>
                  <a:lnTo>
                    <a:pt x="24876" y="13072"/>
                  </a:lnTo>
                  <a:lnTo>
                    <a:pt x="24876" y="12423"/>
                  </a:lnTo>
                  <a:lnTo>
                    <a:pt x="24876" y="11774"/>
                  </a:lnTo>
                  <a:lnTo>
                    <a:pt x="24817" y="11154"/>
                  </a:lnTo>
                  <a:lnTo>
                    <a:pt x="24728" y="10534"/>
                  </a:lnTo>
                  <a:lnTo>
                    <a:pt x="24640" y="9915"/>
                  </a:lnTo>
                  <a:lnTo>
                    <a:pt x="24492" y="9295"/>
                  </a:lnTo>
                  <a:lnTo>
                    <a:pt x="24315" y="8705"/>
                  </a:lnTo>
                  <a:lnTo>
                    <a:pt x="24109" y="8144"/>
                  </a:lnTo>
                  <a:lnTo>
                    <a:pt x="23902" y="7584"/>
                  </a:lnTo>
                  <a:lnTo>
                    <a:pt x="23636" y="7023"/>
                  </a:lnTo>
                  <a:lnTo>
                    <a:pt x="23371" y="6492"/>
                  </a:lnTo>
                  <a:lnTo>
                    <a:pt x="23076" y="5961"/>
                  </a:lnTo>
                  <a:lnTo>
                    <a:pt x="22751" y="5459"/>
                  </a:lnTo>
                  <a:lnTo>
                    <a:pt x="22397" y="4987"/>
                  </a:lnTo>
                  <a:lnTo>
                    <a:pt x="22013" y="4515"/>
                  </a:lnTo>
                  <a:lnTo>
                    <a:pt x="21630" y="4072"/>
                  </a:lnTo>
                  <a:lnTo>
                    <a:pt x="21217" y="3630"/>
                  </a:lnTo>
                  <a:lnTo>
                    <a:pt x="20774" y="3217"/>
                  </a:lnTo>
                  <a:lnTo>
                    <a:pt x="20332" y="2833"/>
                  </a:lnTo>
                  <a:lnTo>
                    <a:pt x="19859" y="2449"/>
                  </a:lnTo>
                  <a:lnTo>
                    <a:pt x="19358" y="2125"/>
                  </a:lnTo>
                  <a:lnTo>
                    <a:pt x="18856" y="1800"/>
                  </a:lnTo>
                  <a:lnTo>
                    <a:pt x="18355" y="1505"/>
                  </a:lnTo>
                  <a:lnTo>
                    <a:pt x="17794" y="1210"/>
                  </a:lnTo>
                  <a:lnTo>
                    <a:pt x="17263" y="974"/>
                  </a:lnTo>
                  <a:lnTo>
                    <a:pt x="16702" y="738"/>
                  </a:lnTo>
                  <a:lnTo>
                    <a:pt x="16112" y="561"/>
                  </a:lnTo>
                  <a:lnTo>
                    <a:pt x="15522" y="384"/>
                  </a:lnTo>
                  <a:lnTo>
                    <a:pt x="14902" y="266"/>
                  </a:lnTo>
                  <a:lnTo>
                    <a:pt x="14312" y="148"/>
                  </a:lnTo>
                  <a:lnTo>
                    <a:pt x="13692" y="59"/>
                  </a:lnTo>
                  <a:lnTo>
                    <a:pt x="13043" y="30"/>
                  </a:lnTo>
                  <a:lnTo>
                    <a:pt x="1239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75;p46"/>
            <p:cNvSpPr/>
            <p:nvPr/>
          </p:nvSpPr>
          <p:spPr>
            <a:xfrm flipH="1">
              <a:off x="4091368" y="2905141"/>
              <a:ext cx="266232" cy="266232"/>
            </a:xfrm>
            <a:custGeom>
              <a:avLst/>
              <a:gdLst/>
              <a:ahLst/>
              <a:cxnLst/>
              <a:rect l="l" t="t" r="r" b="b"/>
              <a:pathLst>
                <a:path w="31751" h="31751" extrusionOk="0">
                  <a:moveTo>
                    <a:pt x="15816" y="0"/>
                  </a:moveTo>
                  <a:lnTo>
                    <a:pt x="14990" y="30"/>
                  </a:lnTo>
                  <a:lnTo>
                    <a:pt x="14193" y="89"/>
                  </a:lnTo>
                  <a:lnTo>
                    <a:pt x="13396" y="177"/>
                  </a:lnTo>
                  <a:lnTo>
                    <a:pt x="12629" y="325"/>
                  </a:lnTo>
                  <a:lnTo>
                    <a:pt x="11862" y="502"/>
                  </a:lnTo>
                  <a:lnTo>
                    <a:pt x="11095" y="738"/>
                  </a:lnTo>
                  <a:lnTo>
                    <a:pt x="10357" y="974"/>
                  </a:lnTo>
                  <a:lnTo>
                    <a:pt x="9649" y="1269"/>
                  </a:lnTo>
                  <a:lnTo>
                    <a:pt x="8941" y="1594"/>
                  </a:lnTo>
                  <a:lnTo>
                    <a:pt x="8262" y="1948"/>
                  </a:lnTo>
                  <a:lnTo>
                    <a:pt x="7583" y="2332"/>
                  </a:lnTo>
                  <a:lnTo>
                    <a:pt x="6934" y="2745"/>
                  </a:lnTo>
                  <a:lnTo>
                    <a:pt x="6315" y="3187"/>
                  </a:lnTo>
                  <a:lnTo>
                    <a:pt x="5725" y="3659"/>
                  </a:lnTo>
                  <a:lnTo>
                    <a:pt x="5164" y="4161"/>
                  </a:lnTo>
                  <a:lnTo>
                    <a:pt x="4603" y="4692"/>
                  </a:lnTo>
                  <a:lnTo>
                    <a:pt x="4072" y="5223"/>
                  </a:lnTo>
                  <a:lnTo>
                    <a:pt x="3570" y="5813"/>
                  </a:lnTo>
                  <a:lnTo>
                    <a:pt x="3128" y="6404"/>
                  </a:lnTo>
                  <a:lnTo>
                    <a:pt x="2685" y="7053"/>
                  </a:lnTo>
                  <a:lnTo>
                    <a:pt x="2272" y="7672"/>
                  </a:lnTo>
                  <a:lnTo>
                    <a:pt x="1889" y="8351"/>
                  </a:lnTo>
                  <a:lnTo>
                    <a:pt x="1534" y="9030"/>
                  </a:lnTo>
                  <a:lnTo>
                    <a:pt x="1210" y="9738"/>
                  </a:lnTo>
                  <a:lnTo>
                    <a:pt x="944" y="10476"/>
                  </a:lnTo>
                  <a:lnTo>
                    <a:pt x="679" y="11213"/>
                  </a:lnTo>
                  <a:lnTo>
                    <a:pt x="472" y="11951"/>
                  </a:lnTo>
                  <a:lnTo>
                    <a:pt x="295" y="12718"/>
                  </a:lnTo>
                  <a:lnTo>
                    <a:pt x="177" y="13515"/>
                  </a:lnTo>
                  <a:lnTo>
                    <a:pt x="59" y="14311"/>
                  </a:lnTo>
                  <a:lnTo>
                    <a:pt x="0" y="15108"/>
                  </a:lnTo>
                  <a:lnTo>
                    <a:pt x="0" y="15934"/>
                  </a:lnTo>
                  <a:lnTo>
                    <a:pt x="0" y="16731"/>
                  </a:lnTo>
                  <a:lnTo>
                    <a:pt x="89" y="17557"/>
                  </a:lnTo>
                  <a:lnTo>
                    <a:pt x="177" y="18354"/>
                  </a:lnTo>
                  <a:lnTo>
                    <a:pt x="325" y="19121"/>
                  </a:lnTo>
                  <a:lnTo>
                    <a:pt x="502" y="19888"/>
                  </a:lnTo>
                  <a:lnTo>
                    <a:pt x="708" y="20656"/>
                  </a:lnTo>
                  <a:lnTo>
                    <a:pt x="974" y="21393"/>
                  </a:lnTo>
                  <a:lnTo>
                    <a:pt x="1239" y="22101"/>
                  </a:lnTo>
                  <a:lnTo>
                    <a:pt x="1564" y="22810"/>
                  </a:lnTo>
                  <a:lnTo>
                    <a:pt x="1918" y="23488"/>
                  </a:lnTo>
                  <a:lnTo>
                    <a:pt x="2302" y="24137"/>
                  </a:lnTo>
                  <a:lnTo>
                    <a:pt x="2715" y="24787"/>
                  </a:lnTo>
                  <a:lnTo>
                    <a:pt x="3157" y="25406"/>
                  </a:lnTo>
                  <a:lnTo>
                    <a:pt x="3629" y="26026"/>
                  </a:lnTo>
                  <a:lnTo>
                    <a:pt x="4131" y="26587"/>
                  </a:lnTo>
                  <a:lnTo>
                    <a:pt x="4662" y="27147"/>
                  </a:lnTo>
                  <a:lnTo>
                    <a:pt x="5223" y="27649"/>
                  </a:lnTo>
                  <a:lnTo>
                    <a:pt x="5813" y="28150"/>
                  </a:lnTo>
                  <a:lnTo>
                    <a:pt x="6403" y="28623"/>
                  </a:lnTo>
                  <a:lnTo>
                    <a:pt x="7023" y="29065"/>
                  </a:lnTo>
                  <a:lnTo>
                    <a:pt x="7672" y="29478"/>
                  </a:lnTo>
                  <a:lnTo>
                    <a:pt x="8351" y="29862"/>
                  </a:lnTo>
                  <a:lnTo>
                    <a:pt x="9029" y="30216"/>
                  </a:lnTo>
                  <a:lnTo>
                    <a:pt x="9738" y="30511"/>
                  </a:lnTo>
                  <a:lnTo>
                    <a:pt x="10446" y="30806"/>
                  </a:lnTo>
                  <a:lnTo>
                    <a:pt x="11183" y="31042"/>
                  </a:lnTo>
                  <a:lnTo>
                    <a:pt x="11951" y="31278"/>
                  </a:lnTo>
                  <a:lnTo>
                    <a:pt x="12718" y="31455"/>
                  </a:lnTo>
                  <a:lnTo>
                    <a:pt x="13485" y="31573"/>
                  </a:lnTo>
                  <a:lnTo>
                    <a:pt x="14282" y="31691"/>
                  </a:lnTo>
                  <a:lnTo>
                    <a:pt x="15108" y="31750"/>
                  </a:lnTo>
                  <a:lnTo>
                    <a:pt x="15905" y="31750"/>
                  </a:lnTo>
                  <a:lnTo>
                    <a:pt x="16731" y="31721"/>
                  </a:lnTo>
                  <a:lnTo>
                    <a:pt x="17527" y="31662"/>
                  </a:lnTo>
                  <a:lnTo>
                    <a:pt x="18324" y="31573"/>
                  </a:lnTo>
                  <a:lnTo>
                    <a:pt x="19121" y="31426"/>
                  </a:lnTo>
                  <a:lnTo>
                    <a:pt x="19888" y="31249"/>
                  </a:lnTo>
                  <a:lnTo>
                    <a:pt x="20626" y="31013"/>
                  </a:lnTo>
                  <a:lnTo>
                    <a:pt x="21363" y="30777"/>
                  </a:lnTo>
                  <a:lnTo>
                    <a:pt x="22101" y="30481"/>
                  </a:lnTo>
                  <a:lnTo>
                    <a:pt x="22780" y="30157"/>
                  </a:lnTo>
                  <a:lnTo>
                    <a:pt x="23488" y="29803"/>
                  </a:lnTo>
                  <a:lnTo>
                    <a:pt x="24137" y="29419"/>
                  </a:lnTo>
                  <a:lnTo>
                    <a:pt x="24786" y="29006"/>
                  </a:lnTo>
                  <a:lnTo>
                    <a:pt x="25406" y="28564"/>
                  </a:lnTo>
                  <a:lnTo>
                    <a:pt x="25996" y="28091"/>
                  </a:lnTo>
                  <a:lnTo>
                    <a:pt x="26586" y="27590"/>
                  </a:lnTo>
                  <a:lnTo>
                    <a:pt x="27117" y="27059"/>
                  </a:lnTo>
                  <a:lnTo>
                    <a:pt x="27649" y="26528"/>
                  </a:lnTo>
                  <a:lnTo>
                    <a:pt x="28150" y="25937"/>
                  </a:lnTo>
                  <a:lnTo>
                    <a:pt x="28622" y="25347"/>
                  </a:lnTo>
                  <a:lnTo>
                    <a:pt x="29065" y="24728"/>
                  </a:lnTo>
                  <a:lnTo>
                    <a:pt x="29478" y="24078"/>
                  </a:lnTo>
                  <a:lnTo>
                    <a:pt x="29862" y="23400"/>
                  </a:lnTo>
                  <a:lnTo>
                    <a:pt x="30186" y="22721"/>
                  </a:lnTo>
                  <a:lnTo>
                    <a:pt x="30511" y="22013"/>
                  </a:lnTo>
                  <a:lnTo>
                    <a:pt x="30806" y="21305"/>
                  </a:lnTo>
                  <a:lnTo>
                    <a:pt x="31042" y="20567"/>
                  </a:lnTo>
                  <a:lnTo>
                    <a:pt x="31248" y="19800"/>
                  </a:lnTo>
                  <a:lnTo>
                    <a:pt x="31425" y="19033"/>
                  </a:lnTo>
                  <a:lnTo>
                    <a:pt x="31573" y="18236"/>
                  </a:lnTo>
                  <a:lnTo>
                    <a:pt x="31662" y="17469"/>
                  </a:lnTo>
                  <a:lnTo>
                    <a:pt x="31721" y="16643"/>
                  </a:lnTo>
                  <a:lnTo>
                    <a:pt x="31750" y="15846"/>
                  </a:lnTo>
                  <a:lnTo>
                    <a:pt x="31721" y="15020"/>
                  </a:lnTo>
                  <a:lnTo>
                    <a:pt x="31662" y="14223"/>
                  </a:lnTo>
                  <a:lnTo>
                    <a:pt x="31544" y="13426"/>
                  </a:lnTo>
                  <a:lnTo>
                    <a:pt x="31396" y="12630"/>
                  </a:lnTo>
                  <a:lnTo>
                    <a:pt x="31219" y="11862"/>
                  </a:lnTo>
                  <a:lnTo>
                    <a:pt x="31012" y="11125"/>
                  </a:lnTo>
                  <a:lnTo>
                    <a:pt x="30776" y="10387"/>
                  </a:lnTo>
                  <a:lnTo>
                    <a:pt x="30481" y="9649"/>
                  </a:lnTo>
                  <a:lnTo>
                    <a:pt x="30157" y="8941"/>
                  </a:lnTo>
                  <a:lnTo>
                    <a:pt x="29803" y="8262"/>
                  </a:lnTo>
                  <a:lnTo>
                    <a:pt x="29419" y="7613"/>
                  </a:lnTo>
                  <a:lnTo>
                    <a:pt x="29006" y="6964"/>
                  </a:lnTo>
                  <a:lnTo>
                    <a:pt x="28563" y="6345"/>
                  </a:lnTo>
                  <a:lnTo>
                    <a:pt x="28091" y="5754"/>
                  </a:lnTo>
                  <a:lnTo>
                    <a:pt x="27590" y="5164"/>
                  </a:lnTo>
                  <a:lnTo>
                    <a:pt x="27058" y="4604"/>
                  </a:lnTo>
                  <a:lnTo>
                    <a:pt x="26498" y="4102"/>
                  </a:lnTo>
                  <a:lnTo>
                    <a:pt x="25937" y="3600"/>
                  </a:lnTo>
                  <a:lnTo>
                    <a:pt x="25317" y="3128"/>
                  </a:lnTo>
                  <a:lnTo>
                    <a:pt x="24698" y="2686"/>
                  </a:lnTo>
                  <a:lnTo>
                    <a:pt x="24049" y="2273"/>
                  </a:lnTo>
                  <a:lnTo>
                    <a:pt x="23399" y="1889"/>
                  </a:lnTo>
                  <a:lnTo>
                    <a:pt x="22721" y="1535"/>
                  </a:lnTo>
                  <a:lnTo>
                    <a:pt x="22013" y="1240"/>
                  </a:lnTo>
                  <a:lnTo>
                    <a:pt x="21275" y="945"/>
                  </a:lnTo>
                  <a:lnTo>
                    <a:pt x="20537" y="709"/>
                  </a:lnTo>
                  <a:lnTo>
                    <a:pt x="19800" y="502"/>
                  </a:lnTo>
                  <a:lnTo>
                    <a:pt x="19032" y="325"/>
                  </a:lnTo>
                  <a:lnTo>
                    <a:pt x="18236" y="177"/>
                  </a:lnTo>
                  <a:lnTo>
                    <a:pt x="17439" y="89"/>
                  </a:lnTo>
                  <a:lnTo>
                    <a:pt x="16642" y="30"/>
                  </a:lnTo>
                  <a:lnTo>
                    <a:pt x="158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76;p46"/>
            <p:cNvSpPr/>
            <p:nvPr/>
          </p:nvSpPr>
          <p:spPr>
            <a:xfrm flipH="1">
              <a:off x="2571469" y="2818298"/>
              <a:ext cx="442644" cy="277862"/>
            </a:xfrm>
            <a:custGeom>
              <a:avLst/>
              <a:gdLst/>
              <a:ahLst/>
              <a:cxnLst/>
              <a:rect l="l" t="t" r="r" b="b"/>
              <a:pathLst>
                <a:path w="52790" h="33138" extrusionOk="0">
                  <a:moveTo>
                    <a:pt x="26321" y="0"/>
                  </a:moveTo>
                  <a:lnTo>
                    <a:pt x="24964" y="59"/>
                  </a:lnTo>
                  <a:lnTo>
                    <a:pt x="23636" y="148"/>
                  </a:lnTo>
                  <a:lnTo>
                    <a:pt x="22308" y="325"/>
                  </a:lnTo>
                  <a:lnTo>
                    <a:pt x="21010" y="561"/>
                  </a:lnTo>
                  <a:lnTo>
                    <a:pt x="19741" y="856"/>
                  </a:lnTo>
                  <a:lnTo>
                    <a:pt x="18502" y="1210"/>
                  </a:lnTo>
                  <a:lnTo>
                    <a:pt x="17262" y="1653"/>
                  </a:lnTo>
                  <a:lnTo>
                    <a:pt x="16082" y="2125"/>
                  </a:lnTo>
                  <a:lnTo>
                    <a:pt x="14902" y="2656"/>
                  </a:lnTo>
                  <a:lnTo>
                    <a:pt x="13780" y="3246"/>
                  </a:lnTo>
                  <a:lnTo>
                    <a:pt x="12659" y="3866"/>
                  </a:lnTo>
                  <a:lnTo>
                    <a:pt x="11597" y="4574"/>
                  </a:lnTo>
                  <a:lnTo>
                    <a:pt x="10564" y="5312"/>
                  </a:lnTo>
                  <a:lnTo>
                    <a:pt x="9561" y="6108"/>
                  </a:lnTo>
                  <a:lnTo>
                    <a:pt x="8617" y="6935"/>
                  </a:lnTo>
                  <a:lnTo>
                    <a:pt x="7702" y="7790"/>
                  </a:lnTo>
                  <a:lnTo>
                    <a:pt x="6817" y="8735"/>
                  </a:lnTo>
                  <a:lnTo>
                    <a:pt x="5990" y="9679"/>
                  </a:lnTo>
                  <a:lnTo>
                    <a:pt x="5223" y="10682"/>
                  </a:lnTo>
                  <a:lnTo>
                    <a:pt x="4486" y="11715"/>
                  </a:lnTo>
                  <a:lnTo>
                    <a:pt x="3807" y="12807"/>
                  </a:lnTo>
                  <a:lnTo>
                    <a:pt x="3158" y="13898"/>
                  </a:lnTo>
                  <a:lnTo>
                    <a:pt x="2597" y="15049"/>
                  </a:lnTo>
                  <a:lnTo>
                    <a:pt x="2066" y="16200"/>
                  </a:lnTo>
                  <a:lnTo>
                    <a:pt x="1594" y="17410"/>
                  </a:lnTo>
                  <a:lnTo>
                    <a:pt x="1181" y="18649"/>
                  </a:lnTo>
                  <a:lnTo>
                    <a:pt x="827" y="19888"/>
                  </a:lnTo>
                  <a:lnTo>
                    <a:pt x="532" y="21157"/>
                  </a:lnTo>
                  <a:lnTo>
                    <a:pt x="296" y="22455"/>
                  </a:lnTo>
                  <a:lnTo>
                    <a:pt x="148" y="23783"/>
                  </a:lnTo>
                  <a:lnTo>
                    <a:pt x="30" y="25141"/>
                  </a:lnTo>
                  <a:lnTo>
                    <a:pt x="0" y="26498"/>
                  </a:lnTo>
                  <a:lnTo>
                    <a:pt x="30" y="33137"/>
                  </a:lnTo>
                  <a:lnTo>
                    <a:pt x="16112" y="33078"/>
                  </a:lnTo>
                  <a:lnTo>
                    <a:pt x="17970" y="33078"/>
                  </a:lnTo>
                  <a:lnTo>
                    <a:pt x="19741" y="33019"/>
                  </a:lnTo>
                  <a:lnTo>
                    <a:pt x="21393" y="32960"/>
                  </a:lnTo>
                  <a:lnTo>
                    <a:pt x="22928" y="32872"/>
                  </a:lnTo>
                  <a:lnTo>
                    <a:pt x="24344" y="32783"/>
                  </a:lnTo>
                  <a:lnTo>
                    <a:pt x="25642" y="32665"/>
                  </a:lnTo>
                  <a:lnTo>
                    <a:pt x="27914" y="32429"/>
                  </a:lnTo>
                  <a:lnTo>
                    <a:pt x="29685" y="32193"/>
                  </a:lnTo>
                  <a:lnTo>
                    <a:pt x="30954" y="31986"/>
                  </a:lnTo>
                  <a:lnTo>
                    <a:pt x="31721" y="31839"/>
                  </a:lnTo>
                  <a:lnTo>
                    <a:pt x="31987" y="31780"/>
                  </a:lnTo>
                  <a:lnTo>
                    <a:pt x="32429" y="31544"/>
                  </a:lnTo>
                  <a:lnTo>
                    <a:pt x="33668" y="30865"/>
                  </a:lnTo>
                  <a:lnTo>
                    <a:pt x="34554" y="30422"/>
                  </a:lnTo>
                  <a:lnTo>
                    <a:pt x="35616" y="29921"/>
                  </a:lnTo>
                  <a:lnTo>
                    <a:pt x="36826" y="29390"/>
                  </a:lnTo>
                  <a:lnTo>
                    <a:pt x="38183" y="28800"/>
                  </a:lnTo>
                  <a:lnTo>
                    <a:pt x="39658" y="28239"/>
                  </a:lnTo>
                  <a:lnTo>
                    <a:pt x="41281" y="27678"/>
                  </a:lnTo>
                  <a:lnTo>
                    <a:pt x="42993" y="27118"/>
                  </a:lnTo>
                  <a:lnTo>
                    <a:pt x="43878" y="26852"/>
                  </a:lnTo>
                  <a:lnTo>
                    <a:pt x="44793" y="26616"/>
                  </a:lnTo>
                  <a:lnTo>
                    <a:pt x="45737" y="26380"/>
                  </a:lnTo>
                  <a:lnTo>
                    <a:pt x="46711" y="26173"/>
                  </a:lnTo>
                  <a:lnTo>
                    <a:pt x="47684" y="25967"/>
                  </a:lnTo>
                  <a:lnTo>
                    <a:pt x="48658" y="25790"/>
                  </a:lnTo>
                  <a:lnTo>
                    <a:pt x="49691" y="25642"/>
                  </a:lnTo>
                  <a:lnTo>
                    <a:pt x="50694" y="25495"/>
                  </a:lnTo>
                  <a:lnTo>
                    <a:pt x="51727" y="25377"/>
                  </a:lnTo>
                  <a:lnTo>
                    <a:pt x="52789" y="25318"/>
                  </a:lnTo>
                  <a:lnTo>
                    <a:pt x="52701" y="23990"/>
                  </a:lnTo>
                  <a:lnTo>
                    <a:pt x="52553" y="22692"/>
                  </a:lnTo>
                  <a:lnTo>
                    <a:pt x="52347" y="21423"/>
                  </a:lnTo>
                  <a:lnTo>
                    <a:pt x="52052" y="20183"/>
                  </a:lnTo>
                  <a:lnTo>
                    <a:pt x="51727" y="18944"/>
                  </a:lnTo>
                  <a:lnTo>
                    <a:pt x="51343" y="17734"/>
                  </a:lnTo>
                  <a:lnTo>
                    <a:pt x="50901" y="16554"/>
                  </a:lnTo>
                  <a:lnTo>
                    <a:pt x="50399" y="15403"/>
                  </a:lnTo>
                  <a:lnTo>
                    <a:pt x="49868" y="14282"/>
                  </a:lnTo>
                  <a:lnTo>
                    <a:pt x="49248" y="13190"/>
                  </a:lnTo>
                  <a:lnTo>
                    <a:pt x="48599" y="12128"/>
                  </a:lnTo>
                  <a:lnTo>
                    <a:pt x="47921" y="11095"/>
                  </a:lnTo>
                  <a:lnTo>
                    <a:pt x="47153" y="10121"/>
                  </a:lnTo>
                  <a:lnTo>
                    <a:pt x="46386" y="9148"/>
                  </a:lnTo>
                  <a:lnTo>
                    <a:pt x="45530" y="8233"/>
                  </a:lnTo>
                  <a:lnTo>
                    <a:pt x="44675" y="7377"/>
                  </a:lnTo>
                  <a:lnTo>
                    <a:pt x="43760" y="6521"/>
                  </a:lnTo>
                  <a:lnTo>
                    <a:pt x="42816" y="5725"/>
                  </a:lnTo>
                  <a:lnTo>
                    <a:pt x="41812" y="4987"/>
                  </a:lnTo>
                  <a:lnTo>
                    <a:pt x="40809" y="4279"/>
                  </a:lnTo>
                  <a:lnTo>
                    <a:pt x="39747" y="3630"/>
                  </a:lnTo>
                  <a:lnTo>
                    <a:pt x="38655" y="3010"/>
                  </a:lnTo>
                  <a:lnTo>
                    <a:pt x="37534" y="2479"/>
                  </a:lnTo>
                  <a:lnTo>
                    <a:pt x="36383" y="1977"/>
                  </a:lnTo>
                  <a:lnTo>
                    <a:pt x="35203" y="1505"/>
                  </a:lnTo>
                  <a:lnTo>
                    <a:pt x="33993" y="1122"/>
                  </a:lnTo>
                  <a:lnTo>
                    <a:pt x="32783" y="797"/>
                  </a:lnTo>
                  <a:lnTo>
                    <a:pt x="31514" y="502"/>
                  </a:lnTo>
                  <a:lnTo>
                    <a:pt x="30246" y="295"/>
                  </a:lnTo>
                  <a:lnTo>
                    <a:pt x="28977" y="118"/>
                  </a:lnTo>
                  <a:lnTo>
                    <a:pt x="27649" y="30"/>
                  </a:lnTo>
                  <a:lnTo>
                    <a:pt x="26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77;p46"/>
            <p:cNvSpPr/>
            <p:nvPr/>
          </p:nvSpPr>
          <p:spPr>
            <a:xfrm flipH="1">
              <a:off x="2603139" y="2850211"/>
              <a:ext cx="379061" cy="379052"/>
            </a:xfrm>
            <a:custGeom>
              <a:avLst/>
              <a:gdLst/>
              <a:ahLst/>
              <a:cxnLst/>
              <a:rect l="l" t="t" r="r" b="b"/>
              <a:pathLst>
                <a:path w="45207" h="45206" extrusionOk="0">
                  <a:moveTo>
                    <a:pt x="21836" y="1"/>
                  </a:moveTo>
                  <a:lnTo>
                    <a:pt x="20686" y="89"/>
                  </a:lnTo>
                  <a:lnTo>
                    <a:pt x="19535" y="207"/>
                  </a:lnTo>
                  <a:lnTo>
                    <a:pt x="18443" y="384"/>
                  </a:lnTo>
                  <a:lnTo>
                    <a:pt x="17322" y="620"/>
                  </a:lnTo>
                  <a:lnTo>
                    <a:pt x="16260" y="916"/>
                  </a:lnTo>
                  <a:lnTo>
                    <a:pt x="15197" y="1240"/>
                  </a:lnTo>
                  <a:lnTo>
                    <a:pt x="14164" y="1624"/>
                  </a:lnTo>
                  <a:lnTo>
                    <a:pt x="13161" y="2066"/>
                  </a:lnTo>
                  <a:lnTo>
                    <a:pt x="12158" y="2538"/>
                  </a:lnTo>
                  <a:lnTo>
                    <a:pt x="11214" y="3070"/>
                  </a:lnTo>
                  <a:lnTo>
                    <a:pt x="10299" y="3660"/>
                  </a:lnTo>
                  <a:lnTo>
                    <a:pt x="9384" y="4250"/>
                  </a:lnTo>
                  <a:lnTo>
                    <a:pt x="8529" y="4929"/>
                  </a:lnTo>
                  <a:lnTo>
                    <a:pt x="7702" y="5607"/>
                  </a:lnTo>
                  <a:lnTo>
                    <a:pt x="6906" y="6345"/>
                  </a:lnTo>
                  <a:lnTo>
                    <a:pt x="6138" y="7112"/>
                  </a:lnTo>
                  <a:lnTo>
                    <a:pt x="5401" y="7938"/>
                  </a:lnTo>
                  <a:lnTo>
                    <a:pt x="4722" y="8764"/>
                  </a:lnTo>
                  <a:lnTo>
                    <a:pt x="4073" y="9650"/>
                  </a:lnTo>
                  <a:lnTo>
                    <a:pt x="3483" y="10564"/>
                  </a:lnTo>
                  <a:lnTo>
                    <a:pt x="2922" y="11479"/>
                  </a:lnTo>
                  <a:lnTo>
                    <a:pt x="2391" y="12453"/>
                  </a:lnTo>
                  <a:lnTo>
                    <a:pt x="1919" y="13456"/>
                  </a:lnTo>
                  <a:lnTo>
                    <a:pt x="1506" y="14459"/>
                  </a:lnTo>
                  <a:lnTo>
                    <a:pt x="1122" y="15522"/>
                  </a:lnTo>
                  <a:lnTo>
                    <a:pt x="827" y="16584"/>
                  </a:lnTo>
                  <a:lnTo>
                    <a:pt x="532" y="17676"/>
                  </a:lnTo>
                  <a:lnTo>
                    <a:pt x="325" y="18767"/>
                  </a:lnTo>
                  <a:lnTo>
                    <a:pt x="148" y="19918"/>
                  </a:lnTo>
                  <a:lnTo>
                    <a:pt x="60" y="21040"/>
                  </a:lnTo>
                  <a:lnTo>
                    <a:pt x="1" y="22220"/>
                  </a:lnTo>
                  <a:lnTo>
                    <a:pt x="1" y="23371"/>
                  </a:lnTo>
                  <a:lnTo>
                    <a:pt x="89" y="24521"/>
                  </a:lnTo>
                  <a:lnTo>
                    <a:pt x="207" y="25672"/>
                  </a:lnTo>
                  <a:lnTo>
                    <a:pt x="385" y="26764"/>
                  </a:lnTo>
                  <a:lnTo>
                    <a:pt x="621" y="27885"/>
                  </a:lnTo>
                  <a:lnTo>
                    <a:pt x="916" y="28947"/>
                  </a:lnTo>
                  <a:lnTo>
                    <a:pt x="1240" y="30010"/>
                  </a:lnTo>
                  <a:lnTo>
                    <a:pt x="1624" y="31043"/>
                  </a:lnTo>
                  <a:lnTo>
                    <a:pt x="2066" y="32046"/>
                  </a:lnTo>
                  <a:lnTo>
                    <a:pt x="2539" y="33019"/>
                  </a:lnTo>
                  <a:lnTo>
                    <a:pt x="3070" y="33993"/>
                  </a:lnTo>
                  <a:lnTo>
                    <a:pt x="3660" y="34908"/>
                  </a:lnTo>
                  <a:lnTo>
                    <a:pt x="4250" y="35823"/>
                  </a:lnTo>
                  <a:lnTo>
                    <a:pt x="4929" y="36678"/>
                  </a:lnTo>
                  <a:lnTo>
                    <a:pt x="5607" y="37505"/>
                  </a:lnTo>
                  <a:lnTo>
                    <a:pt x="6345" y="38301"/>
                  </a:lnTo>
                  <a:lnTo>
                    <a:pt x="7112" y="39068"/>
                  </a:lnTo>
                  <a:lnTo>
                    <a:pt x="7938" y="39806"/>
                  </a:lnTo>
                  <a:lnTo>
                    <a:pt x="8765" y="40485"/>
                  </a:lnTo>
                  <a:lnTo>
                    <a:pt x="9650" y="41134"/>
                  </a:lnTo>
                  <a:lnTo>
                    <a:pt x="10565" y="41724"/>
                  </a:lnTo>
                  <a:lnTo>
                    <a:pt x="11479" y="42285"/>
                  </a:lnTo>
                  <a:lnTo>
                    <a:pt x="12453" y="42816"/>
                  </a:lnTo>
                  <a:lnTo>
                    <a:pt x="13456" y="43259"/>
                  </a:lnTo>
                  <a:lnTo>
                    <a:pt x="14460" y="43701"/>
                  </a:lnTo>
                  <a:lnTo>
                    <a:pt x="15522" y="44055"/>
                  </a:lnTo>
                  <a:lnTo>
                    <a:pt x="16584" y="44380"/>
                  </a:lnTo>
                  <a:lnTo>
                    <a:pt x="17676" y="44675"/>
                  </a:lnTo>
                  <a:lnTo>
                    <a:pt x="18768" y="44881"/>
                  </a:lnTo>
                  <a:lnTo>
                    <a:pt x="19918" y="45029"/>
                  </a:lnTo>
                  <a:lnTo>
                    <a:pt x="21040" y="45147"/>
                  </a:lnTo>
                  <a:lnTo>
                    <a:pt x="22220" y="45206"/>
                  </a:lnTo>
                  <a:lnTo>
                    <a:pt x="23371" y="45177"/>
                  </a:lnTo>
                  <a:lnTo>
                    <a:pt x="24522" y="45117"/>
                  </a:lnTo>
                  <a:lnTo>
                    <a:pt x="25672" y="44999"/>
                  </a:lnTo>
                  <a:lnTo>
                    <a:pt x="26764" y="44822"/>
                  </a:lnTo>
                  <a:lnTo>
                    <a:pt x="27885" y="44586"/>
                  </a:lnTo>
                  <a:lnTo>
                    <a:pt x="28948" y="44291"/>
                  </a:lnTo>
                  <a:lnTo>
                    <a:pt x="30010" y="43967"/>
                  </a:lnTo>
                  <a:lnTo>
                    <a:pt x="31043" y="43583"/>
                  </a:lnTo>
                  <a:lnTo>
                    <a:pt x="32046" y="43140"/>
                  </a:lnTo>
                  <a:lnTo>
                    <a:pt x="33020" y="42668"/>
                  </a:lnTo>
                  <a:lnTo>
                    <a:pt x="33993" y="42137"/>
                  </a:lnTo>
                  <a:lnTo>
                    <a:pt x="34908" y="41547"/>
                  </a:lnTo>
                  <a:lnTo>
                    <a:pt x="35823" y="40957"/>
                  </a:lnTo>
                  <a:lnTo>
                    <a:pt x="36679" y="40278"/>
                  </a:lnTo>
                  <a:lnTo>
                    <a:pt x="37505" y="39600"/>
                  </a:lnTo>
                  <a:lnTo>
                    <a:pt x="38302" y="38862"/>
                  </a:lnTo>
                  <a:lnTo>
                    <a:pt x="39069" y="38095"/>
                  </a:lnTo>
                  <a:lnTo>
                    <a:pt x="39806" y="37269"/>
                  </a:lnTo>
                  <a:lnTo>
                    <a:pt x="40485" y="36442"/>
                  </a:lnTo>
                  <a:lnTo>
                    <a:pt x="41134" y="35557"/>
                  </a:lnTo>
                  <a:lnTo>
                    <a:pt x="41724" y="34642"/>
                  </a:lnTo>
                  <a:lnTo>
                    <a:pt x="42285" y="33728"/>
                  </a:lnTo>
                  <a:lnTo>
                    <a:pt x="42816" y="32754"/>
                  </a:lnTo>
                  <a:lnTo>
                    <a:pt x="43259" y="31751"/>
                  </a:lnTo>
                  <a:lnTo>
                    <a:pt x="43701" y="30747"/>
                  </a:lnTo>
                  <a:lnTo>
                    <a:pt x="44056" y="29685"/>
                  </a:lnTo>
                  <a:lnTo>
                    <a:pt x="44380" y="28623"/>
                  </a:lnTo>
                  <a:lnTo>
                    <a:pt x="44675" y="27531"/>
                  </a:lnTo>
                  <a:lnTo>
                    <a:pt x="44882" y="26439"/>
                  </a:lnTo>
                  <a:lnTo>
                    <a:pt x="45029" y="25289"/>
                  </a:lnTo>
                  <a:lnTo>
                    <a:pt x="45147" y="24167"/>
                  </a:lnTo>
                  <a:lnTo>
                    <a:pt x="45206" y="22987"/>
                  </a:lnTo>
                  <a:lnTo>
                    <a:pt x="45177" y="21836"/>
                  </a:lnTo>
                  <a:lnTo>
                    <a:pt x="45118" y="20685"/>
                  </a:lnTo>
                  <a:lnTo>
                    <a:pt x="45000" y="19535"/>
                  </a:lnTo>
                  <a:lnTo>
                    <a:pt x="44823" y="18443"/>
                  </a:lnTo>
                  <a:lnTo>
                    <a:pt x="44587" y="17322"/>
                  </a:lnTo>
                  <a:lnTo>
                    <a:pt x="44292" y="16259"/>
                  </a:lnTo>
                  <a:lnTo>
                    <a:pt x="43967" y="15197"/>
                  </a:lnTo>
                  <a:lnTo>
                    <a:pt x="43583" y="14164"/>
                  </a:lnTo>
                  <a:lnTo>
                    <a:pt x="43141" y="13161"/>
                  </a:lnTo>
                  <a:lnTo>
                    <a:pt x="42669" y="12158"/>
                  </a:lnTo>
                  <a:lnTo>
                    <a:pt x="42138" y="11214"/>
                  </a:lnTo>
                  <a:lnTo>
                    <a:pt x="41547" y="10299"/>
                  </a:lnTo>
                  <a:lnTo>
                    <a:pt x="40957" y="9384"/>
                  </a:lnTo>
                  <a:lnTo>
                    <a:pt x="40279" y="8528"/>
                  </a:lnTo>
                  <a:lnTo>
                    <a:pt x="39600" y="7702"/>
                  </a:lnTo>
                  <a:lnTo>
                    <a:pt x="38862" y="6906"/>
                  </a:lnTo>
                  <a:lnTo>
                    <a:pt x="38095" y="6138"/>
                  </a:lnTo>
                  <a:lnTo>
                    <a:pt x="37269" y="5401"/>
                  </a:lnTo>
                  <a:lnTo>
                    <a:pt x="36443" y="4722"/>
                  </a:lnTo>
                  <a:lnTo>
                    <a:pt x="35557" y="4073"/>
                  </a:lnTo>
                  <a:lnTo>
                    <a:pt x="34643" y="3483"/>
                  </a:lnTo>
                  <a:lnTo>
                    <a:pt x="33728" y="2922"/>
                  </a:lnTo>
                  <a:lnTo>
                    <a:pt x="32754" y="2391"/>
                  </a:lnTo>
                  <a:lnTo>
                    <a:pt x="31751" y="1919"/>
                  </a:lnTo>
                  <a:lnTo>
                    <a:pt x="30748" y="1506"/>
                  </a:lnTo>
                  <a:lnTo>
                    <a:pt x="29685" y="1122"/>
                  </a:lnTo>
                  <a:lnTo>
                    <a:pt x="28623" y="827"/>
                  </a:lnTo>
                  <a:lnTo>
                    <a:pt x="27531" y="532"/>
                  </a:lnTo>
                  <a:lnTo>
                    <a:pt x="26440" y="325"/>
                  </a:lnTo>
                  <a:lnTo>
                    <a:pt x="25289" y="148"/>
                  </a:lnTo>
                  <a:lnTo>
                    <a:pt x="24167" y="60"/>
                  </a:lnTo>
                  <a:lnTo>
                    <a:pt x="22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78;p46"/>
            <p:cNvSpPr/>
            <p:nvPr/>
          </p:nvSpPr>
          <p:spPr>
            <a:xfrm flipH="1">
              <a:off x="2660048" y="2907120"/>
              <a:ext cx="265243" cy="265243"/>
            </a:xfrm>
            <a:custGeom>
              <a:avLst/>
              <a:gdLst/>
              <a:ahLst/>
              <a:cxnLst/>
              <a:rect l="l" t="t" r="r" b="b"/>
              <a:pathLst>
                <a:path w="31633" h="31633" extrusionOk="0">
                  <a:moveTo>
                    <a:pt x="14961" y="1"/>
                  </a:moveTo>
                  <a:lnTo>
                    <a:pt x="14164" y="89"/>
                  </a:lnTo>
                  <a:lnTo>
                    <a:pt x="13367" y="178"/>
                  </a:lnTo>
                  <a:lnTo>
                    <a:pt x="12571" y="325"/>
                  </a:lnTo>
                  <a:lnTo>
                    <a:pt x="11804" y="502"/>
                  </a:lnTo>
                  <a:lnTo>
                    <a:pt x="11066" y="709"/>
                  </a:lnTo>
                  <a:lnTo>
                    <a:pt x="10328" y="974"/>
                  </a:lnTo>
                  <a:lnTo>
                    <a:pt x="9620" y="1240"/>
                  </a:lnTo>
                  <a:lnTo>
                    <a:pt x="8912" y="1564"/>
                  </a:lnTo>
                  <a:lnTo>
                    <a:pt x="8233" y="1918"/>
                  </a:lnTo>
                  <a:lnTo>
                    <a:pt x="7555" y="2302"/>
                  </a:lnTo>
                  <a:lnTo>
                    <a:pt x="6935" y="2715"/>
                  </a:lnTo>
                  <a:lnTo>
                    <a:pt x="6315" y="3158"/>
                  </a:lnTo>
                  <a:lnTo>
                    <a:pt x="5725" y="3630"/>
                  </a:lnTo>
                  <a:lnTo>
                    <a:pt x="5135" y="4132"/>
                  </a:lnTo>
                  <a:lnTo>
                    <a:pt x="4604" y="4663"/>
                  </a:lnTo>
                  <a:lnTo>
                    <a:pt x="4073" y="5194"/>
                  </a:lnTo>
                  <a:lnTo>
                    <a:pt x="3571" y="5784"/>
                  </a:lnTo>
                  <a:lnTo>
                    <a:pt x="3099" y="6374"/>
                  </a:lnTo>
                  <a:lnTo>
                    <a:pt x="2656" y="6994"/>
                  </a:lnTo>
                  <a:lnTo>
                    <a:pt x="2243" y="7643"/>
                  </a:lnTo>
                  <a:lnTo>
                    <a:pt x="1889" y="8322"/>
                  </a:lnTo>
                  <a:lnTo>
                    <a:pt x="1535" y="9000"/>
                  </a:lnTo>
                  <a:lnTo>
                    <a:pt x="1210" y="9708"/>
                  </a:lnTo>
                  <a:lnTo>
                    <a:pt x="945" y="10417"/>
                  </a:lnTo>
                  <a:lnTo>
                    <a:pt x="679" y="11154"/>
                  </a:lnTo>
                  <a:lnTo>
                    <a:pt x="473" y="11892"/>
                  </a:lnTo>
                  <a:lnTo>
                    <a:pt x="296" y="12659"/>
                  </a:lnTo>
                  <a:lnTo>
                    <a:pt x="178" y="13456"/>
                  </a:lnTo>
                  <a:lnTo>
                    <a:pt x="60" y="14253"/>
                  </a:lnTo>
                  <a:lnTo>
                    <a:pt x="1" y="15049"/>
                  </a:lnTo>
                  <a:lnTo>
                    <a:pt x="1" y="15875"/>
                  </a:lnTo>
                  <a:lnTo>
                    <a:pt x="1" y="16672"/>
                  </a:lnTo>
                  <a:lnTo>
                    <a:pt x="89" y="17469"/>
                  </a:lnTo>
                  <a:lnTo>
                    <a:pt x="178" y="18266"/>
                  </a:lnTo>
                  <a:lnTo>
                    <a:pt x="325" y="19062"/>
                  </a:lnTo>
                  <a:lnTo>
                    <a:pt x="502" y="19829"/>
                  </a:lnTo>
                  <a:lnTo>
                    <a:pt x="709" y="20567"/>
                  </a:lnTo>
                  <a:lnTo>
                    <a:pt x="974" y="21305"/>
                  </a:lnTo>
                  <a:lnTo>
                    <a:pt x="1240" y="22013"/>
                  </a:lnTo>
                  <a:lnTo>
                    <a:pt x="1565" y="22721"/>
                  </a:lnTo>
                  <a:lnTo>
                    <a:pt x="1919" y="23400"/>
                  </a:lnTo>
                  <a:lnTo>
                    <a:pt x="2302" y="24049"/>
                  </a:lnTo>
                  <a:lnTo>
                    <a:pt x="2715" y="24698"/>
                  </a:lnTo>
                  <a:lnTo>
                    <a:pt x="3158" y="25318"/>
                  </a:lnTo>
                  <a:lnTo>
                    <a:pt x="3630" y="25908"/>
                  </a:lnTo>
                  <a:lnTo>
                    <a:pt x="4132" y="26498"/>
                  </a:lnTo>
                  <a:lnTo>
                    <a:pt x="4663" y="27029"/>
                  </a:lnTo>
                  <a:lnTo>
                    <a:pt x="5194" y="27560"/>
                  </a:lnTo>
                  <a:lnTo>
                    <a:pt x="5784" y="28062"/>
                  </a:lnTo>
                  <a:lnTo>
                    <a:pt x="6374" y="28534"/>
                  </a:lnTo>
                  <a:lnTo>
                    <a:pt x="6994" y="28977"/>
                  </a:lnTo>
                  <a:lnTo>
                    <a:pt x="7643" y="29360"/>
                  </a:lnTo>
                  <a:lnTo>
                    <a:pt x="8322" y="29744"/>
                  </a:lnTo>
                  <a:lnTo>
                    <a:pt x="9000" y="30098"/>
                  </a:lnTo>
                  <a:lnTo>
                    <a:pt x="9709" y="30423"/>
                  </a:lnTo>
                  <a:lnTo>
                    <a:pt x="10417" y="30688"/>
                  </a:lnTo>
                  <a:lnTo>
                    <a:pt x="11154" y="30954"/>
                  </a:lnTo>
                  <a:lnTo>
                    <a:pt x="11892" y="31160"/>
                  </a:lnTo>
                  <a:lnTo>
                    <a:pt x="12659" y="31337"/>
                  </a:lnTo>
                  <a:lnTo>
                    <a:pt x="13456" y="31455"/>
                  </a:lnTo>
                  <a:lnTo>
                    <a:pt x="14253" y="31573"/>
                  </a:lnTo>
                  <a:lnTo>
                    <a:pt x="15049" y="31632"/>
                  </a:lnTo>
                  <a:lnTo>
                    <a:pt x="16672" y="31632"/>
                  </a:lnTo>
                  <a:lnTo>
                    <a:pt x="17469" y="31544"/>
                  </a:lnTo>
                  <a:lnTo>
                    <a:pt x="18266" y="31455"/>
                  </a:lnTo>
                  <a:lnTo>
                    <a:pt x="19062" y="31308"/>
                  </a:lnTo>
                  <a:lnTo>
                    <a:pt x="19830" y="31131"/>
                  </a:lnTo>
                  <a:lnTo>
                    <a:pt x="20567" y="30924"/>
                  </a:lnTo>
                  <a:lnTo>
                    <a:pt x="21305" y="30659"/>
                  </a:lnTo>
                  <a:lnTo>
                    <a:pt x="22013" y="30393"/>
                  </a:lnTo>
                  <a:lnTo>
                    <a:pt x="22721" y="30068"/>
                  </a:lnTo>
                  <a:lnTo>
                    <a:pt x="23400" y="29714"/>
                  </a:lnTo>
                  <a:lnTo>
                    <a:pt x="24049" y="29331"/>
                  </a:lnTo>
                  <a:lnTo>
                    <a:pt x="24698" y="28918"/>
                  </a:lnTo>
                  <a:lnTo>
                    <a:pt x="25318" y="28475"/>
                  </a:lnTo>
                  <a:lnTo>
                    <a:pt x="25908" y="28003"/>
                  </a:lnTo>
                  <a:lnTo>
                    <a:pt x="26498" y="27501"/>
                  </a:lnTo>
                  <a:lnTo>
                    <a:pt x="27029" y="26970"/>
                  </a:lnTo>
                  <a:lnTo>
                    <a:pt x="27561" y="26410"/>
                  </a:lnTo>
                  <a:lnTo>
                    <a:pt x="28062" y="25849"/>
                  </a:lnTo>
                  <a:lnTo>
                    <a:pt x="28534" y="25259"/>
                  </a:lnTo>
                  <a:lnTo>
                    <a:pt x="28977" y="24639"/>
                  </a:lnTo>
                  <a:lnTo>
                    <a:pt x="29361" y="23990"/>
                  </a:lnTo>
                  <a:lnTo>
                    <a:pt x="29744" y="23311"/>
                  </a:lnTo>
                  <a:lnTo>
                    <a:pt x="30098" y="22633"/>
                  </a:lnTo>
                  <a:lnTo>
                    <a:pt x="30423" y="21924"/>
                  </a:lnTo>
                  <a:lnTo>
                    <a:pt x="30688" y="21216"/>
                  </a:lnTo>
                  <a:lnTo>
                    <a:pt x="30954" y="20479"/>
                  </a:lnTo>
                  <a:lnTo>
                    <a:pt x="31160" y="19711"/>
                  </a:lnTo>
                  <a:lnTo>
                    <a:pt x="31338" y="18974"/>
                  </a:lnTo>
                  <a:lnTo>
                    <a:pt x="31456" y="18177"/>
                  </a:lnTo>
                  <a:lnTo>
                    <a:pt x="31574" y="17380"/>
                  </a:lnTo>
                  <a:lnTo>
                    <a:pt x="31633" y="16584"/>
                  </a:lnTo>
                  <a:lnTo>
                    <a:pt x="31633" y="15757"/>
                  </a:lnTo>
                  <a:lnTo>
                    <a:pt x="31633" y="14961"/>
                  </a:lnTo>
                  <a:lnTo>
                    <a:pt x="31544" y="14164"/>
                  </a:lnTo>
                  <a:lnTo>
                    <a:pt x="31456" y="13367"/>
                  </a:lnTo>
                  <a:lnTo>
                    <a:pt x="31308" y="12571"/>
                  </a:lnTo>
                  <a:lnTo>
                    <a:pt x="31131" y="11803"/>
                  </a:lnTo>
                  <a:lnTo>
                    <a:pt x="30924" y="11066"/>
                  </a:lnTo>
                  <a:lnTo>
                    <a:pt x="30659" y="10328"/>
                  </a:lnTo>
                  <a:lnTo>
                    <a:pt x="30393" y="9620"/>
                  </a:lnTo>
                  <a:lnTo>
                    <a:pt x="30069" y="8912"/>
                  </a:lnTo>
                  <a:lnTo>
                    <a:pt x="29715" y="8233"/>
                  </a:lnTo>
                  <a:lnTo>
                    <a:pt x="29331" y="7554"/>
                  </a:lnTo>
                  <a:lnTo>
                    <a:pt x="28918" y="6935"/>
                  </a:lnTo>
                  <a:lnTo>
                    <a:pt x="28475" y="6315"/>
                  </a:lnTo>
                  <a:lnTo>
                    <a:pt x="28003" y="5725"/>
                  </a:lnTo>
                  <a:lnTo>
                    <a:pt x="27502" y="5135"/>
                  </a:lnTo>
                  <a:lnTo>
                    <a:pt x="26970" y="4604"/>
                  </a:lnTo>
                  <a:lnTo>
                    <a:pt x="26410" y="4073"/>
                  </a:lnTo>
                  <a:lnTo>
                    <a:pt x="25849" y="3571"/>
                  </a:lnTo>
                  <a:lnTo>
                    <a:pt x="25259" y="3099"/>
                  </a:lnTo>
                  <a:lnTo>
                    <a:pt x="24639" y="2656"/>
                  </a:lnTo>
                  <a:lnTo>
                    <a:pt x="23990" y="2243"/>
                  </a:lnTo>
                  <a:lnTo>
                    <a:pt x="23311" y="1889"/>
                  </a:lnTo>
                  <a:lnTo>
                    <a:pt x="22633" y="1535"/>
                  </a:lnTo>
                  <a:lnTo>
                    <a:pt x="21925" y="1210"/>
                  </a:lnTo>
                  <a:lnTo>
                    <a:pt x="21216" y="945"/>
                  </a:lnTo>
                  <a:lnTo>
                    <a:pt x="20479" y="679"/>
                  </a:lnTo>
                  <a:lnTo>
                    <a:pt x="19741" y="473"/>
                  </a:lnTo>
                  <a:lnTo>
                    <a:pt x="18974" y="296"/>
                  </a:lnTo>
                  <a:lnTo>
                    <a:pt x="18177" y="178"/>
                  </a:lnTo>
                  <a:lnTo>
                    <a:pt x="17380" y="60"/>
                  </a:lnTo>
                  <a:lnTo>
                    <a:pt x="16584" y="1"/>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9;p46"/>
            <p:cNvSpPr/>
            <p:nvPr/>
          </p:nvSpPr>
          <p:spPr>
            <a:xfrm flipH="1">
              <a:off x="2676374" y="2923446"/>
              <a:ext cx="232583" cy="232583"/>
            </a:xfrm>
            <a:custGeom>
              <a:avLst/>
              <a:gdLst/>
              <a:ahLst/>
              <a:cxnLst/>
              <a:rect l="l" t="t" r="r" b="b"/>
              <a:pathLst>
                <a:path w="27738" h="27738" extrusionOk="0">
                  <a:moveTo>
                    <a:pt x="13839" y="1"/>
                  </a:moveTo>
                  <a:lnTo>
                    <a:pt x="13101" y="30"/>
                  </a:lnTo>
                  <a:lnTo>
                    <a:pt x="12423" y="90"/>
                  </a:lnTo>
                  <a:lnTo>
                    <a:pt x="11715" y="178"/>
                  </a:lnTo>
                  <a:lnTo>
                    <a:pt x="11036" y="296"/>
                  </a:lnTo>
                  <a:lnTo>
                    <a:pt x="10357" y="444"/>
                  </a:lnTo>
                  <a:lnTo>
                    <a:pt x="9708" y="650"/>
                  </a:lnTo>
                  <a:lnTo>
                    <a:pt x="9059" y="857"/>
                  </a:lnTo>
                  <a:lnTo>
                    <a:pt x="8439" y="1122"/>
                  </a:lnTo>
                  <a:lnTo>
                    <a:pt x="7820" y="1388"/>
                  </a:lnTo>
                  <a:lnTo>
                    <a:pt x="7229" y="1683"/>
                  </a:lnTo>
                  <a:lnTo>
                    <a:pt x="6639" y="2037"/>
                  </a:lnTo>
                  <a:lnTo>
                    <a:pt x="6079" y="2391"/>
                  </a:lnTo>
                  <a:lnTo>
                    <a:pt x="5548" y="2775"/>
                  </a:lnTo>
                  <a:lnTo>
                    <a:pt x="5016" y="3188"/>
                  </a:lnTo>
                  <a:lnTo>
                    <a:pt x="4515" y="3630"/>
                  </a:lnTo>
                  <a:lnTo>
                    <a:pt x="4043" y="4103"/>
                  </a:lnTo>
                  <a:lnTo>
                    <a:pt x="3571" y="4575"/>
                  </a:lnTo>
                  <a:lnTo>
                    <a:pt x="3157" y="5076"/>
                  </a:lnTo>
                  <a:lnTo>
                    <a:pt x="2744" y="5607"/>
                  </a:lnTo>
                  <a:lnTo>
                    <a:pt x="2361" y="6139"/>
                  </a:lnTo>
                  <a:lnTo>
                    <a:pt x="1977" y="6699"/>
                  </a:lnTo>
                  <a:lnTo>
                    <a:pt x="1653" y="7289"/>
                  </a:lnTo>
                  <a:lnTo>
                    <a:pt x="1357" y="7879"/>
                  </a:lnTo>
                  <a:lnTo>
                    <a:pt x="1092" y="8499"/>
                  </a:lnTo>
                  <a:lnTo>
                    <a:pt x="826" y="9148"/>
                  </a:lnTo>
                  <a:lnTo>
                    <a:pt x="620" y="9797"/>
                  </a:lnTo>
                  <a:lnTo>
                    <a:pt x="443" y="10447"/>
                  </a:lnTo>
                  <a:lnTo>
                    <a:pt x="266" y="11125"/>
                  </a:lnTo>
                  <a:lnTo>
                    <a:pt x="148" y="11804"/>
                  </a:lnTo>
                  <a:lnTo>
                    <a:pt x="59" y="12483"/>
                  </a:lnTo>
                  <a:lnTo>
                    <a:pt x="30" y="13191"/>
                  </a:lnTo>
                  <a:lnTo>
                    <a:pt x="0" y="13899"/>
                  </a:lnTo>
                  <a:lnTo>
                    <a:pt x="30" y="14607"/>
                  </a:lnTo>
                  <a:lnTo>
                    <a:pt x="89" y="15315"/>
                  </a:lnTo>
                  <a:lnTo>
                    <a:pt x="177" y="16023"/>
                  </a:lnTo>
                  <a:lnTo>
                    <a:pt x="295" y="16702"/>
                  </a:lnTo>
                  <a:lnTo>
                    <a:pt x="443" y="17381"/>
                  </a:lnTo>
                  <a:lnTo>
                    <a:pt x="649" y="18030"/>
                  </a:lnTo>
                  <a:lnTo>
                    <a:pt x="856" y="18679"/>
                  </a:lnTo>
                  <a:lnTo>
                    <a:pt x="1121" y="19299"/>
                  </a:lnTo>
                  <a:lnTo>
                    <a:pt x="1387" y="19918"/>
                  </a:lnTo>
                  <a:lnTo>
                    <a:pt x="1682" y="20509"/>
                  </a:lnTo>
                  <a:lnTo>
                    <a:pt x="2036" y="21099"/>
                  </a:lnTo>
                  <a:lnTo>
                    <a:pt x="2390" y="21659"/>
                  </a:lnTo>
                  <a:lnTo>
                    <a:pt x="2774" y="22190"/>
                  </a:lnTo>
                  <a:lnTo>
                    <a:pt x="3187" y="22722"/>
                  </a:lnTo>
                  <a:lnTo>
                    <a:pt x="3630" y="23223"/>
                  </a:lnTo>
                  <a:lnTo>
                    <a:pt x="4102" y="23695"/>
                  </a:lnTo>
                  <a:lnTo>
                    <a:pt x="4574" y="24167"/>
                  </a:lnTo>
                  <a:lnTo>
                    <a:pt x="5075" y="24581"/>
                  </a:lnTo>
                  <a:lnTo>
                    <a:pt x="5607" y="24994"/>
                  </a:lnTo>
                  <a:lnTo>
                    <a:pt x="6138" y="25377"/>
                  </a:lnTo>
                  <a:lnTo>
                    <a:pt x="6698" y="25731"/>
                  </a:lnTo>
                  <a:lnTo>
                    <a:pt x="7288" y="26085"/>
                  </a:lnTo>
                  <a:lnTo>
                    <a:pt x="7879" y="26381"/>
                  </a:lnTo>
                  <a:lnTo>
                    <a:pt x="8498" y="26646"/>
                  </a:lnTo>
                  <a:lnTo>
                    <a:pt x="9147" y="26912"/>
                  </a:lnTo>
                  <a:lnTo>
                    <a:pt x="9797" y="27118"/>
                  </a:lnTo>
                  <a:lnTo>
                    <a:pt x="10446" y="27295"/>
                  </a:lnTo>
                  <a:lnTo>
                    <a:pt x="11124" y="27472"/>
                  </a:lnTo>
                  <a:lnTo>
                    <a:pt x="11803" y="27590"/>
                  </a:lnTo>
                  <a:lnTo>
                    <a:pt x="12482" y="27679"/>
                  </a:lnTo>
                  <a:lnTo>
                    <a:pt x="13190" y="27708"/>
                  </a:lnTo>
                  <a:lnTo>
                    <a:pt x="13898" y="27738"/>
                  </a:lnTo>
                  <a:lnTo>
                    <a:pt x="14636" y="27708"/>
                  </a:lnTo>
                  <a:lnTo>
                    <a:pt x="15314" y="27649"/>
                  </a:lnTo>
                  <a:lnTo>
                    <a:pt x="16023" y="27561"/>
                  </a:lnTo>
                  <a:lnTo>
                    <a:pt x="16701" y="27443"/>
                  </a:lnTo>
                  <a:lnTo>
                    <a:pt x="17380" y="27295"/>
                  </a:lnTo>
                  <a:lnTo>
                    <a:pt x="18029" y="27089"/>
                  </a:lnTo>
                  <a:lnTo>
                    <a:pt x="18678" y="26882"/>
                  </a:lnTo>
                  <a:lnTo>
                    <a:pt x="19298" y="26617"/>
                  </a:lnTo>
                  <a:lnTo>
                    <a:pt x="19918" y="26351"/>
                  </a:lnTo>
                  <a:lnTo>
                    <a:pt x="20508" y="26026"/>
                  </a:lnTo>
                  <a:lnTo>
                    <a:pt x="21098" y="25702"/>
                  </a:lnTo>
                  <a:lnTo>
                    <a:pt x="21659" y="25348"/>
                  </a:lnTo>
                  <a:lnTo>
                    <a:pt x="22190" y="24964"/>
                  </a:lnTo>
                  <a:lnTo>
                    <a:pt x="22721" y="24551"/>
                  </a:lnTo>
                  <a:lnTo>
                    <a:pt x="23222" y="24108"/>
                  </a:lnTo>
                  <a:lnTo>
                    <a:pt x="23695" y="23636"/>
                  </a:lnTo>
                  <a:lnTo>
                    <a:pt x="24167" y="23164"/>
                  </a:lnTo>
                  <a:lnTo>
                    <a:pt x="24580" y="22663"/>
                  </a:lnTo>
                  <a:lnTo>
                    <a:pt x="24993" y="22131"/>
                  </a:lnTo>
                  <a:lnTo>
                    <a:pt x="25377" y="21600"/>
                  </a:lnTo>
                  <a:lnTo>
                    <a:pt x="25760" y="21010"/>
                  </a:lnTo>
                  <a:lnTo>
                    <a:pt x="26085" y="20450"/>
                  </a:lnTo>
                  <a:lnTo>
                    <a:pt x="26380" y="19830"/>
                  </a:lnTo>
                  <a:lnTo>
                    <a:pt x="26645" y="19240"/>
                  </a:lnTo>
                  <a:lnTo>
                    <a:pt x="26911" y="18591"/>
                  </a:lnTo>
                  <a:lnTo>
                    <a:pt x="27117" y="17941"/>
                  </a:lnTo>
                  <a:lnTo>
                    <a:pt x="27294" y="17292"/>
                  </a:lnTo>
                  <a:lnTo>
                    <a:pt x="27472" y="16614"/>
                  </a:lnTo>
                  <a:lnTo>
                    <a:pt x="27590" y="15935"/>
                  </a:lnTo>
                  <a:lnTo>
                    <a:pt x="27678" y="15256"/>
                  </a:lnTo>
                  <a:lnTo>
                    <a:pt x="27708" y="14548"/>
                  </a:lnTo>
                  <a:lnTo>
                    <a:pt x="27737" y="13840"/>
                  </a:lnTo>
                  <a:lnTo>
                    <a:pt x="27708" y="13102"/>
                  </a:lnTo>
                  <a:lnTo>
                    <a:pt x="27649" y="12424"/>
                  </a:lnTo>
                  <a:lnTo>
                    <a:pt x="27560" y="11715"/>
                  </a:lnTo>
                  <a:lnTo>
                    <a:pt x="27442" y="11037"/>
                  </a:lnTo>
                  <a:lnTo>
                    <a:pt x="27294" y="10358"/>
                  </a:lnTo>
                  <a:lnTo>
                    <a:pt x="27088" y="9709"/>
                  </a:lnTo>
                  <a:lnTo>
                    <a:pt x="26881" y="9060"/>
                  </a:lnTo>
                  <a:lnTo>
                    <a:pt x="26616" y="8440"/>
                  </a:lnTo>
                  <a:lnTo>
                    <a:pt x="26350" y="7820"/>
                  </a:lnTo>
                  <a:lnTo>
                    <a:pt x="26026" y="7230"/>
                  </a:lnTo>
                  <a:lnTo>
                    <a:pt x="25701" y="6640"/>
                  </a:lnTo>
                  <a:lnTo>
                    <a:pt x="25347" y="6079"/>
                  </a:lnTo>
                  <a:lnTo>
                    <a:pt x="24963" y="5548"/>
                  </a:lnTo>
                  <a:lnTo>
                    <a:pt x="24550" y="5017"/>
                  </a:lnTo>
                  <a:lnTo>
                    <a:pt x="24108" y="4516"/>
                  </a:lnTo>
                  <a:lnTo>
                    <a:pt x="23636" y="4043"/>
                  </a:lnTo>
                  <a:lnTo>
                    <a:pt x="23163" y="3571"/>
                  </a:lnTo>
                  <a:lnTo>
                    <a:pt x="22662" y="3158"/>
                  </a:lnTo>
                  <a:lnTo>
                    <a:pt x="22131" y="2745"/>
                  </a:lnTo>
                  <a:lnTo>
                    <a:pt x="21600" y="2362"/>
                  </a:lnTo>
                  <a:lnTo>
                    <a:pt x="21009" y="1978"/>
                  </a:lnTo>
                  <a:lnTo>
                    <a:pt x="20449" y="1653"/>
                  </a:lnTo>
                  <a:lnTo>
                    <a:pt x="19829" y="1358"/>
                  </a:lnTo>
                  <a:lnTo>
                    <a:pt x="19239" y="1063"/>
                  </a:lnTo>
                  <a:lnTo>
                    <a:pt x="18590" y="827"/>
                  </a:lnTo>
                  <a:lnTo>
                    <a:pt x="17941" y="621"/>
                  </a:lnTo>
                  <a:lnTo>
                    <a:pt x="17291" y="444"/>
                  </a:lnTo>
                  <a:lnTo>
                    <a:pt x="16613" y="267"/>
                  </a:lnTo>
                  <a:lnTo>
                    <a:pt x="15934" y="149"/>
                  </a:lnTo>
                  <a:lnTo>
                    <a:pt x="15255" y="60"/>
                  </a:lnTo>
                  <a:lnTo>
                    <a:pt x="14547" y="30"/>
                  </a:lnTo>
                  <a:lnTo>
                    <a:pt x="1383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80;p46"/>
            <p:cNvSpPr/>
            <p:nvPr/>
          </p:nvSpPr>
          <p:spPr>
            <a:xfrm flipH="1">
              <a:off x="2688255" y="2935327"/>
              <a:ext cx="208828" cy="208828"/>
            </a:xfrm>
            <a:custGeom>
              <a:avLst/>
              <a:gdLst/>
              <a:ahLst/>
              <a:cxnLst/>
              <a:rect l="l" t="t" r="r" b="b"/>
              <a:pathLst>
                <a:path w="24905" h="24905" extrusionOk="0">
                  <a:moveTo>
                    <a:pt x="12423" y="0"/>
                  </a:moveTo>
                  <a:lnTo>
                    <a:pt x="11774" y="30"/>
                  </a:lnTo>
                  <a:lnTo>
                    <a:pt x="11154" y="59"/>
                  </a:lnTo>
                  <a:lnTo>
                    <a:pt x="10535" y="148"/>
                  </a:lnTo>
                  <a:lnTo>
                    <a:pt x="9915" y="266"/>
                  </a:lnTo>
                  <a:lnTo>
                    <a:pt x="9295" y="413"/>
                  </a:lnTo>
                  <a:lnTo>
                    <a:pt x="8705" y="590"/>
                  </a:lnTo>
                  <a:lnTo>
                    <a:pt x="8145" y="768"/>
                  </a:lnTo>
                  <a:lnTo>
                    <a:pt x="7584" y="1004"/>
                  </a:lnTo>
                  <a:lnTo>
                    <a:pt x="7023" y="1240"/>
                  </a:lnTo>
                  <a:lnTo>
                    <a:pt x="6492" y="1535"/>
                  </a:lnTo>
                  <a:lnTo>
                    <a:pt x="5961" y="1830"/>
                  </a:lnTo>
                  <a:lnTo>
                    <a:pt x="5459" y="2154"/>
                  </a:lnTo>
                  <a:lnTo>
                    <a:pt x="4987" y="2508"/>
                  </a:lnTo>
                  <a:lnTo>
                    <a:pt x="4515" y="2863"/>
                  </a:lnTo>
                  <a:lnTo>
                    <a:pt x="4043" y="3276"/>
                  </a:lnTo>
                  <a:lnTo>
                    <a:pt x="3630" y="3689"/>
                  </a:lnTo>
                  <a:lnTo>
                    <a:pt x="3217" y="4102"/>
                  </a:lnTo>
                  <a:lnTo>
                    <a:pt x="2833" y="4574"/>
                  </a:lnTo>
                  <a:lnTo>
                    <a:pt x="2450" y="5046"/>
                  </a:lnTo>
                  <a:lnTo>
                    <a:pt x="2125" y="5518"/>
                  </a:lnTo>
                  <a:lnTo>
                    <a:pt x="1800" y="6020"/>
                  </a:lnTo>
                  <a:lnTo>
                    <a:pt x="1505" y="6551"/>
                  </a:lnTo>
                  <a:lnTo>
                    <a:pt x="1210" y="7082"/>
                  </a:lnTo>
                  <a:lnTo>
                    <a:pt x="974" y="7643"/>
                  </a:lnTo>
                  <a:lnTo>
                    <a:pt x="738" y="8203"/>
                  </a:lnTo>
                  <a:lnTo>
                    <a:pt x="561" y="8794"/>
                  </a:lnTo>
                  <a:lnTo>
                    <a:pt x="384" y="9384"/>
                  </a:lnTo>
                  <a:lnTo>
                    <a:pt x="266" y="9974"/>
                  </a:lnTo>
                  <a:lnTo>
                    <a:pt x="148" y="10593"/>
                  </a:lnTo>
                  <a:lnTo>
                    <a:pt x="59" y="11213"/>
                  </a:lnTo>
                  <a:lnTo>
                    <a:pt x="30" y="11833"/>
                  </a:lnTo>
                  <a:lnTo>
                    <a:pt x="0" y="12482"/>
                  </a:lnTo>
                  <a:lnTo>
                    <a:pt x="30" y="13131"/>
                  </a:lnTo>
                  <a:lnTo>
                    <a:pt x="89" y="13751"/>
                  </a:lnTo>
                  <a:lnTo>
                    <a:pt x="148" y="14370"/>
                  </a:lnTo>
                  <a:lnTo>
                    <a:pt x="266" y="14990"/>
                  </a:lnTo>
                  <a:lnTo>
                    <a:pt x="414" y="15610"/>
                  </a:lnTo>
                  <a:lnTo>
                    <a:pt x="591" y="16200"/>
                  </a:lnTo>
                  <a:lnTo>
                    <a:pt x="768" y="16760"/>
                  </a:lnTo>
                  <a:lnTo>
                    <a:pt x="1004" y="17321"/>
                  </a:lnTo>
                  <a:lnTo>
                    <a:pt x="1240" y="17882"/>
                  </a:lnTo>
                  <a:lnTo>
                    <a:pt x="1535" y="18413"/>
                  </a:lnTo>
                  <a:lnTo>
                    <a:pt x="1830" y="18944"/>
                  </a:lnTo>
                  <a:lnTo>
                    <a:pt x="2155" y="19446"/>
                  </a:lnTo>
                  <a:lnTo>
                    <a:pt x="2509" y="19918"/>
                  </a:lnTo>
                  <a:lnTo>
                    <a:pt x="2863" y="20390"/>
                  </a:lnTo>
                  <a:lnTo>
                    <a:pt x="3276" y="20832"/>
                  </a:lnTo>
                  <a:lnTo>
                    <a:pt x="3689" y="21275"/>
                  </a:lnTo>
                  <a:lnTo>
                    <a:pt x="4102" y="21688"/>
                  </a:lnTo>
                  <a:lnTo>
                    <a:pt x="4574" y="22072"/>
                  </a:lnTo>
                  <a:lnTo>
                    <a:pt x="5046" y="22455"/>
                  </a:lnTo>
                  <a:lnTo>
                    <a:pt x="5518" y="22780"/>
                  </a:lnTo>
                  <a:lnTo>
                    <a:pt x="6020" y="23105"/>
                  </a:lnTo>
                  <a:lnTo>
                    <a:pt x="6551" y="23400"/>
                  </a:lnTo>
                  <a:lnTo>
                    <a:pt x="7082" y="23695"/>
                  </a:lnTo>
                  <a:lnTo>
                    <a:pt x="7643" y="23931"/>
                  </a:lnTo>
                  <a:lnTo>
                    <a:pt x="8204" y="24167"/>
                  </a:lnTo>
                  <a:lnTo>
                    <a:pt x="8794" y="24344"/>
                  </a:lnTo>
                  <a:lnTo>
                    <a:pt x="9384" y="24521"/>
                  </a:lnTo>
                  <a:lnTo>
                    <a:pt x="9974" y="24639"/>
                  </a:lnTo>
                  <a:lnTo>
                    <a:pt x="10594" y="24757"/>
                  </a:lnTo>
                  <a:lnTo>
                    <a:pt x="11213" y="24845"/>
                  </a:lnTo>
                  <a:lnTo>
                    <a:pt x="11833" y="24875"/>
                  </a:lnTo>
                  <a:lnTo>
                    <a:pt x="12482" y="24904"/>
                  </a:lnTo>
                  <a:lnTo>
                    <a:pt x="13131" y="24875"/>
                  </a:lnTo>
                  <a:lnTo>
                    <a:pt x="13751" y="24816"/>
                  </a:lnTo>
                  <a:lnTo>
                    <a:pt x="14371" y="24757"/>
                  </a:lnTo>
                  <a:lnTo>
                    <a:pt x="14990" y="24639"/>
                  </a:lnTo>
                  <a:lnTo>
                    <a:pt x="15610" y="24491"/>
                  </a:lnTo>
                  <a:lnTo>
                    <a:pt x="16200" y="24314"/>
                  </a:lnTo>
                  <a:lnTo>
                    <a:pt x="16761" y="24137"/>
                  </a:lnTo>
                  <a:lnTo>
                    <a:pt x="17321" y="23901"/>
                  </a:lnTo>
                  <a:lnTo>
                    <a:pt x="17882" y="23665"/>
                  </a:lnTo>
                  <a:lnTo>
                    <a:pt x="18413" y="23370"/>
                  </a:lnTo>
                  <a:lnTo>
                    <a:pt x="18944" y="23075"/>
                  </a:lnTo>
                  <a:lnTo>
                    <a:pt x="19446" y="22750"/>
                  </a:lnTo>
                  <a:lnTo>
                    <a:pt x="19918" y="22396"/>
                  </a:lnTo>
                  <a:lnTo>
                    <a:pt x="20390" y="22042"/>
                  </a:lnTo>
                  <a:lnTo>
                    <a:pt x="20833" y="21629"/>
                  </a:lnTo>
                  <a:lnTo>
                    <a:pt x="21275" y="21216"/>
                  </a:lnTo>
                  <a:lnTo>
                    <a:pt x="21688" y="20803"/>
                  </a:lnTo>
                  <a:lnTo>
                    <a:pt x="22072" y="20331"/>
                  </a:lnTo>
                  <a:lnTo>
                    <a:pt x="22456" y="19859"/>
                  </a:lnTo>
                  <a:lnTo>
                    <a:pt x="22780" y="19387"/>
                  </a:lnTo>
                  <a:lnTo>
                    <a:pt x="23105" y="18885"/>
                  </a:lnTo>
                  <a:lnTo>
                    <a:pt x="23400" y="18354"/>
                  </a:lnTo>
                  <a:lnTo>
                    <a:pt x="23695" y="17823"/>
                  </a:lnTo>
                  <a:lnTo>
                    <a:pt x="23931" y="17262"/>
                  </a:lnTo>
                  <a:lnTo>
                    <a:pt x="24167" y="16701"/>
                  </a:lnTo>
                  <a:lnTo>
                    <a:pt x="24344" y="16111"/>
                  </a:lnTo>
                  <a:lnTo>
                    <a:pt x="24521" y="15521"/>
                  </a:lnTo>
                  <a:lnTo>
                    <a:pt x="24639" y="14931"/>
                  </a:lnTo>
                  <a:lnTo>
                    <a:pt x="24757" y="14311"/>
                  </a:lnTo>
                  <a:lnTo>
                    <a:pt x="24846" y="13692"/>
                  </a:lnTo>
                  <a:lnTo>
                    <a:pt x="24875" y="13043"/>
                  </a:lnTo>
                  <a:lnTo>
                    <a:pt x="24905" y="12423"/>
                  </a:lnTo>
                  <a:lnTo>
                    <a:pt x="24875" y="11774"/>
                  </a:lnTo>
                  <a:lnTo>
                    <a:pt x="24816" y="11154"/>
                  </a:lnTo>
                  <a:lnTo>
                    <a:pt x="24757" y="10505"/>
                  </a:lnTo>
                  <a:lnTo>
                    <a:pt x="24639" y="9915"/>
                  </a:lnTo>
                  <a:lnTo>
                    <a:pt x="24492" y="9295"/>
                  </a:lnTo>
                  <a:lnTo>
                    <a:pt x="24315" y="8705"/>
                  </a:lnTo>
                  <a:lnTo>
                    <a:pt x="24138" y="8144"/>
                  </a:lnTo>
                  <a:lnTo>
                    <a:pt x="23901" y="7584"/>
                  </a:lnTo>
                  <a:lnTo>
                    <a:pt x="23665" y="7023"/>
                  </a:lnTo>
                  <a:lnTo>
                    <a:pt x="23370" y="6492"/>
                  </a:lnTo>
                  <a:lnTo>
                    <a:pt x="23075" y="5961"/>
                  </a:lnTo>
                  <a:lnTo>
                    <a:pt x="22751" y="5459"/>
                  </a:lnTo>
                  <a:lnTo>
                    <a:pt x="22397" y="4987"/>
                  </a:lnTo>
                  <a:lnTo>
                    <a:pt x="22043" y="4515"/>
                  </a:lnTo>
                  <a:lnTo>
                    <a:pt x="21629" y="4043"/>
                  </a:lnTo>
                  <a:lnTo>
                    <a:pt x="21216" y="3630"/>
                  </a:lnTo>
                  <a:lnTo>
                    <a:pt x="20803" y="3217"/>
                  </a:lnTo>
                  <a:lnTo>
                    <a:pt x="20331" y="2833"/>
                  </a:lnTo>
                  <a:lnTo>
                    <a:pt x="19859" y="2449"/>
                  </a:lnTo>
                  <a:lnTo>
                    <a:pt x="19387" y="2125"/>
                  </a:lnTo>
                  <a:lnTo>
                    <a:pt x="18885" y="1800"/>
                  </a:lnTo>
                  <a:lnTo>
                    <a:pt x="18354" y="1476"/>
                  </a:lnTo>
                  <a:lnTo>
                    <a:pt x="17823" y="1210"/>
                  </a:lnTo>
                  <a:lnTo>
                    <a:pt x="17262" y="974"/>
                  </a:lnTo>
                  <a:lnTo>
                    <a:pt x="16702" y="738"/>
                  </a:lnTo>
                  <a:lnTo>
                    <a:pt x="16112" y="561"/>
                  </a:lnTo>
                  <a:lnTo>
                    <a:pt x="15521" y="384"/>
                  </a:lnTo>
                  <a:lnTo>
                    <a:pt x="14931" y="236"/>
                  </a:lnTo>
                  <a:lnTo>
                    <a:pt x="14312" y="148"/>
                  </a:lnTo>
                  <a:lnTo>
                    <a:pt x="13692" y="59"/>
                  </a:lnTo>
                  <a:lnTo>
                    <a:pt x="13043" y="30"/>
                  </a:lnTo>
                  <a:lnTo>
                    <a:pt x="1242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1;p46"/>
            <p:cNvSpPr/>
            <p:nvPr/>
          </p:nvSpPr>
          <p:spPr>
            <a:xfrm flipH="1">
              <a:off x="2659553" y="2906625"/>
              <a:ext cx="266232" cy="266232"/>
            </a:xfrm>
            <a:custGeom>
              <a:avLst/>
              <a:gdLst/>
              <a:ahLst/>
              <a:cxnLst/>
              <a:rect l="l" t="t" r="r" b="b"/>
              <a:pathLst>
                <a:path w="31751" h="31751" extrusionOk="0">
                  <a:moveTo>
                    <a:pt x="15817" y="0"/>
                  </a:moveTo>
                  <a:lnTo>
                    <a:pt x="15020" y="30"/>
                  </a:lnTo>
                  <a:lnTo>
                    <a:pt x="14194" y="89"/>
                  </a:lnTo>
                  <a:lnTo>
                    <a:pt x="13397" y="178"/>
                  </a:lnTo>
                  <a:lnTo>
                    <a:pt x="12630" y="325"/>
                  </a:lnTo>
                  <a:lnTo>
                    <a:pt x="11863" y="502"/>
                  </a:lnTo>
                  <a:lnTo>
                    <a:pt x="11095" y="738"/>
                  </a:lnTo>
                  <a:lnTo>
                    <a:pt x="10358" y="974"/>
                  </a:lnTo>
                  <a:lnTo>
                    <a:pt x="9650" y="1269"/>
                  </a:lnTo>
                  <a:lnTo>
                    <a:pt x="8941" y="1594"/>
                  </a:lnTo>
                  <a:lnTo>
                    <a:pt x="8263" y="1948"/>
                  </a:lnTo>
                  <a:lnTo>
                    <a:pt x="7614" y="2332"/>
                  </a:lnTo>
                  <a:lnTo>
                    <a:pt x="6964" y="2745"/>
                  </a:lnTo>
                  <a:lnTo>
                    <a:pt x="6345" y="3187"/>
                  </a:lnTo>
                  <a:lnTo>
                    <a:pt x="5725" y="3659"/>
                  </a:lnTo>
                  <a:lnTo>
                    <a:pt x="5164" y="4161"/>
                  </a:lnTo>
                  <a:lnTo>
                    <a:pt x="4604" y="4692"/>
                  </a:lnTo>
                  <a:lnTo>
                    <a:pt x="4102" y="5223"/>
                  </a:lnTo>
                  <a:lnTo>
                    <a:pt x="3601" y="5813"/>
                  </a:lnTo>
                  <a:lnTo>
                    <a:pt x="3128" y="6404"/>
                  </a:lnTo>
                  <a:lnTo>
                    <a:pt x="2686" y="7023"/>
                  </a:lnTo>
                  <a:lnTo>
                    <a:pt x="2273" y="7672"/>
                  </a:lnTo>
                  <a:lnTo>
                    <a:pt x="1889" y="8351"/>
                  </a:lnTo>
                  <a:lnTo>
                    <a:pt x="1535" y="9030"/>
                  </a:lnTo>
                  <a:lnTo>
                    <a:pt x="1240" y="9738"/>
                  </a:lnTo>
                  <a:lnTo>
                    <a:pt x="945" y="10446"/>
                  </a:lnTo>
                  <a:lnTo>
                    <a:pt x="709" y="11184"/>
                  </a:lnTo>
                  <a:lnTo>
                    <a:pt x="473" y="11951"/>
                  </a:lnTo>
                  <a:lnTo>
                    <a:pt x="325" y="12718"/>
                  </a:lnTo>
                  <a:lnTo>
                    <a:pt x="178" y="13515"/>
                  </a:lnTo>
                  <a:lnTo>
                    <a:pt x="89" y="14282"/>
                  </a:lnTo>
                  <a:lnTo>
                    <a:pt x="30" y="15108"/>
                  </a:lnTo>
                  <a:lnTo>
                    <a:pt x="1" y="15934"/>
                  </a:lnTo>
                  <a:lnTo>
                    <a:pt x="30" y="16731"/>
                  </a:lnTo>
                  <a:lnTo>
                    <a:pt x="89" y="17557"/>
                  </a:lnTo>
                  <a:lnTo>
                    <a:pt x="178" y="18325"/>
                  </a:lnTo>
                  <a:lnTo>
                    <a:pt x="325" y="19121"/>
                  </a:lnTo>
                  <a:lnTo>
                    <a:pt x="502" y="19888"/>
                  </a:lnTo>
                  <a:lnTo>
                    <a:pt x="738" y="20626"/>
                  </a:lnTo>
                  <a:lnTo>
                    <a:pt x="974" y="21364"/>
                  </a:lnTo>
                  <a:lnTo>
                    <a:pt x="1269" y="22101"/>
                  </a:lnTo>
                  <a:lnTo>
                    <a:pt x="1594" y="22810"/>
                  </a:lnTo>
                  <a:lnTo>
                    <a:pt x="1948" y="23488"/>
                  </a:lnTo>
                  <a:lnTo>
                    <a:pt x="2332" y="24137"/>
                  </a:lnTo>
                  <a:lnTo>
                    <a:pt x="2745" y="24787"/>
                  </a:lnTo>
                  <a:lnTo>
                    <a:pt x="3187" y="25406"/>
                  </a:lnTo>
                  <a:lnTo>
                    <a:pt x="3660" y="25996"/>
                  </a:lnTo>
                  <a:lnTo>
                    <a:pt x="4161" y="26587"/>
                  </a:lnTo>
                  <a:lnTo>
                    <a:pt x="4692" y="27147"/>
                  </a:lnTo>
                  <a:lnTo>
                    <a:pt x="5223" y="27649"/>
                  </a:lnTo>
                  <a:lnTo>
                    <a:pt x="5814" y="28150"/>
                  </a:lnTo>
                  <a:lnTo>
                    <a:pt x="6404" y="28623"/>
                  </a:lnTo>
                  <a:lnTo>
                    <a:pt x="7023" y="29065"/>
                  </a:lnTo>
                  <a:lnTo>
                    <a:pt x="7673" y="29478"/>
                  </a:lnTo>
                  <a:lnTo>
                    <a:pt x="8351" y="29862"/>
                  </a:lnTo>
                  <a:lnTo>
                    <a:pt x="9030" y="30216"/>
                  </a:lnTo>
                  <a:lnTo>
                    <a:pt x="9738" y="30511"/>
                  </a:lnTo>
                  <a:lnTo>
                    <a:pt x="10446" y="30806"/>
                  </a:lnTo>
                  <a:lnTo>
                    <a:pt x="11184" y="31042"/>
                  </a:lnTo>
                  <a:lnTo>
                    <a:pt x="11951" y="31249"/>
                  </a:lnTo>
                  <a:lnTo>
                    <a:pt x="12718" y="31426"/>
                  </a:lnTo>
                  <a:lnTo>
                    <a:pt x="13515" y="31573"/>
                  </a:lnTo>
                  <a:lnTo>
                    <a:pt x="14312" y="31662"/>
                  </a:lnTo>
                  <a:lnTo>
                    <a:pt x="15108" y="31721"/>
                  </a:lnTo>
                  <a:lnTo>
                    <a:pt x="15935" y="31750"/>
                  </a:lnTo>
                  <a:lnTo>
                    <a:pt x="16731" y="31721"/>
                  </a:lnTo>
                  <a:lnTo>
                    <a:pt x="17558" y="31662"/>
                  </a:lnTo>
                  <a:lnTo>
                    <a:pt x="18325" y="31573"/>
                  </a:lnTo>
                  <a:lnTo>
                    <a:pt x="19121" y="31426"/>
                  </a:lnTo>
                  <a:lnTo>
                    <a:pt x="19889" y="31249"/>
                  </a:lnTo>
                  <a:lnTo>
                    <a:pt x="20626" y="31013"/>
                  </a:lnTo>
                  <a:lnTo>
                    <a:pt x="21364" y="30777"/>
                  </a:lnTo>
                  <a:lnTo>
                    <a:pt x="22102" y="30482"/>
                  </a:lnTo>
                  <a:lnTo>
                    <a:pt x="22810" y="30157"/>
                  </a:lnTo>
                  <a:lnTo>
                    <a:pt x="23489" y="29803"/>
                  </a:lnTo>
                  <a:lnTo>
                    <a:pt x="24138" y="29419"/>
                  </a:lnTo>
                  <a:lnTo>
                    <a:pt x="24787" y="29006"/>
                  </a:lnTo>
                  <a:lnTo>
                    <a:pt x="25407" y="28564"/>
                  </a:lnTo>
                  <a:lnTo>
                    <a:pt x="25997" y="28091"/>
                  </a:lnTo>
                  <a:lnTo>
                    <a:pt x="26587" y="27590"/>
                  </a:lnTo>
                  <a:lnTo>
                    <a:pt x="27147" y="27059"/>
                  </a:lnTo>
                  <a:lnTo>
                    <a:pt x="27649" y="26528"/>
                  </a:lnTo>
                  <a:lnTo>
                    <a:pt x="28151" y="25937"/>
                  </a:lnTo>
                  <a:lnTo>
                    <a:pt x="28623" y="25347"/>
                  </a:lnTo>
                  <a:lnTo>
                    <a:pt x="29065" y="24728"/>
                  </a:lnTo>
                  <a:lnTo>
                    <a:pt x="29479" y="24078"/>
                  </a:lnTo>
                  <a:lnTo>
                    <a:pt x="29862" y="23400"/>
                  </a:lnTo>
                  <a:lnTo>
                    <a:pt x="30216" y="22721"/>
                  </a:lnTo>
                  <a:lnTo>
                    <a:pt x="30511" y="22013"/>
                  </a:lnTo>
                  <a:lnTo>
                    <a:pt x="30806" y="21275"/>
                  </a:lnTo>
                  <a:lnTo>
                    <a:pt x="31042" y="20538"/>
                  </a:lnTo>
                  <a:lnTo>
                    <a:pt x="31249" y="19800"/>
                  </a:lnTo>
                  <a:lnTo>
                    <a:pt x="31426" y="19033"/>
                  </a:lnTo>
                  <a:lnTo>
                    <a:pt x="31574" y="18236"/>
                  </a:lnTo>
                  <a:lnTo>
                    <a:pt x="31662" y="17439"/>
                  </a:lnTo>
                  <a:lnTo>
                    <a:pt x="31721" y="16643"/>
                  </a:lnTo>
                  <a:lnTo>
                    <a:pt x="31751" y="15816"/>
                  </a:lnTo>
                  <a:lnTo>
                    <a:pt x="31721" y="15020"/>
                  </a:lnTo>
                  <a:lnTo>
                    <a:pt x="31662" y="14194"/>
                  </a:lnTo>
                  <a:lnTo>
                    <a:pt x="31574" y="13397"/>
                  </a:lnTo>
                  <a:lnTo>
                    <a:pt x="31426" y="12630"/>
                  </a:lnTo>
                  <a:lnTo>
                    <a:pt x="31249" y="11862"/>
                  </a:lnTo>
                  <a:lnTo>
                    <a:pt x="31013" y="11095"/>
                  </a:lnTo>
                  <a:lnTo>
                    <a:pt x="30777" y="10358"/>
                  </a:lnTo>
                  <a:lnTo>
                    <a:pt x="30482" y="9649"/>
                  </a:lnTo>
                  <a:lnTo>
                    <a:pt x="30157" y="8941"/>
                  </a:lnTo>
                  <a:lnTo>
                    <a:pt x="29803" y="8263"/>
                  </a:lnTo>
                  <a:lnTo>
                    <a:pt x="29420" y="7613"/>
                  </a:lnTo>
                  <a:lnTo>
                    <a:pt x="29006" y="6964"/>
                  </a:lnTo>
                  <a:lnTo>
                    <a:pt x="28564" y="6345"/>
                  </a:lnTo>
                  <a:lnTo>
                    <a:pt x="28092" y="5725"/>
                  </a:lnTo>
                  <a:lnTo>
                    <a:pt x="27590" y="5164"/>
                  </a:lnTo>
                  <a:lnTo>
                    <a:pt x="27059" y="4604"/>
                  </a:lnTo>
                  <a:lnTo>
                    <a:pt x="26528" y="4102"/>
                  </a:lnTo>
                  <a:lnTo>
                    <a:pt x="25938" y="3600"/>
                  </a:lnTo>
                  <a:lnTo>
                    <a:pt x="25347" y="3128"/>
                  </a:lnTo>
                  <a:lnTo>
                    <a:pt x="24728" y="2686"/>
                  </a:lnTo>
                  <a:lnTo>
                    <a:pt x="24079" y="2273"/>
                  </a:lnTo>
                  <a:lnTo>
                    <a:pt x="23400" y="1889"/>
                  </a:lnTo>
                  <a:lnTo>
                    <a:pt x="22721" y="1535"/>
                  </a:lnTo>
                  <a:lnTo>
                    <a:pt x="22013" y="1240"/>
                  </a:lnTo>
                  <a:lnTo>
                    <a:pt x="21305" y="945"/>
                  </a:lnTo>
                  <a:lnTo>
                    <a:pt x="20538" y="709"/>
                  </a:lnTo>
                  <a:lnTo>
                    <a:pt x="19800" y="473"/>
                  </a:lnTo>
                  <a:lnTo>
                    <a:pt x="19033" y="296"/>
                  </a:lnTo>
                  <a:lnTo>
                    <a:pt x="18236" y="178"/>
                  </a:lnTo>
                  <a:lnTo>
                    <a:pt x="17439" y="60"/>
                  </a:lnTo>
                  <a:lnTo>
                    <a:pt x="1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82;p46"/>
            <p:cNvSpPr/>
            <p:nvPr/>
          </p:nvSpPr>
          <p:spPr>
            <a:xfrm flipH="1">
              <a:off x="2587308" y="2360074"/>
              <a:ext cx="1203700" cy="229120"/>
            </a:xfrm>
            <a:custGeom>
              <a:avLst/>
              <a:gdLst/>
              <a:ahLst/>
              <a:cxnLst/>
              <a:rect l="l" t="t" r="r" b="b"/>
              <a:pathLst>
                <a:path w="143554" h="27325" extrusionOk="0">
                  <a:moveTo>
                    <a:pt x="126676" y="1"/>
                  </a:moveTo>
                  <a:lnTo>
                    <a:pt x="26970" y="296"/>
                  </a:lnTo>
                  <a:lnTo>
                    <a:pt x="25996" y="296"/>
                  </a:lnTo>
                  <a:lnTo>
                    <a:pt x="25052" y="325"/>
                  </a:lnTo>
                  <a:lnTo>
                    <a:pt x="24580" y="384"/>
                  </a:lnTo>
                  <a:lnTo>
                    <a:pt x="24137" y="443"/>
                  </a:lnTo>
                  <a:lnTo>
                    <a:pt x="23695" y="503"/>
                  </a:lnTo>
                  <a:lnTo>
                    <a:pt x="23252" y="621"/>
                  </a:lnTo>
                  <a:lnTo>
                    <a:pt x="22809" y="768"/>
                  </a:lnTo>
                  <a:lnTo>
                    <a:pt x="22367" y="916"/>
                  </a:lnTo>
                  <a:lnTo>
                    <a:pt x="21924" y="1122"/>
                  </a:lnTo>
                  <a:lnTo>
                    <a:pt x="21482" y="1388"/>
                  </a:lnTo>
                  <a:lnTo>
                    <a:pt x="21039" y="1653"/>
                  </a:lnTo>
                  <a:lnTo>
                    <a:pt x="20596" y="2007"/>
                  </a:lnTo>
                  <a:lnTo>
                    <a:pt x="20154" y="2391"/>
                  </a:lnTo>
                  <a:lnTo>
                    <a:pt x="19682" y="2834"/>
                  </a:lnTo>
                  <a:lnTo>
                    <a:pt x="15816" y="6788"/>
                  </a:lnTo>
                  <a:lnTo>
                    <a:pt x="9590" y="13073"/>
                  </a:lnTo>
                  <a:lnTo>
                    <a:pt x="3630" y="19063"/>
                  </a:lnTo>
                  <a:lnTo>
                    <a:pt x="1564" y="21128"/>
                  </a:lnTo>
                  <a:lnTo>
                    <a:pt x="531" y="22102"/>
                  </a:lnTo>
                  <a:lnTo>
                    <a:pt x="354" y="22338"/>
                  </a:lnTo>
                  <a:lnTo>
                    <a:pt x="207" y="22603"/>
                  </a:lnTo>
                  <a:lnTo>
                    <a:pt x="89" y="22928"/>
                  </a:lnTo>
                  <a:lnTo>
                    <a:pt x="30" y="23312"/>
                  </a:lnTo>
                  <a:lnTo>
                    <a:pt x="0" y="23725"/>
                  </a:lnTo>
                  <a:lnTo>
                    <a:pt x="59" y="24167"/>
                  </a:lnTo>
                  <a:lnTo>
                    <a:pt x="148" y="24610"/>
                  </a:lnTo>
                  <a:lnTo>
                    <a:pt x="325" y="25082"/>
                  </a:lnTo>
                  <a:lnTo>
                    <a:pt x="413" y="25289"/>
                  </a:lnTo>
                  <a:lnTo>
                    <a:pt x="561" y="25525"/>
                  </a:lnTo>
                  <a:lnTo>
                    <a:pt x="708" y="25731"/>
                  </a:lnTo>
                  <a:lnTo>
                    <a:pt x="885" y="25938"/>
                  </a:lnTo>
                  <a:lnTo>
                    <a:pt x="1062" y="26115"/>
                  </a:lnTo>
                  <a:lnTo>
                    <a:pt x="1298" y="26321"/>
                  </a:lnTo>
                  <a:lnTo>
                    <a:pt x="1534" y="26498"/>
                  </a:lnTo>
                  <a:lnTo>
                    <a:pt x="1800" y="26646"/>
                  </a:lnTo>
                  <a:lnTo>
                    <a:pt x="2066" y="26794"/>
                  </a:lnTo>
                  <a:lnTo>
                    <a:pt x="2390" y="26941"/>
                  </a:lnTo>
                  <a:lnTo>
                    <a:pt x="2715" y="27059"/>
                  </a:lnTo>
                  <a:lnTo>
                    <a:pt x="3069" y="27148"/>
                  </a:lnTo>
                  <a:lnTo>
                    <a:pt x="3482" y="27236"/>
                  </a:lnTo>
                  <a:lnTo>
                    <a:pt x="3895" y="27266"/>
                  </a:lnTo>
                  <a:lnTo>
                    <a:pt x="4338" y="27325"/>
                  </a:lnTo>
                  <a:lnTo>
                    <a:pt x="4810" y="27325"/>
                  </a:lnTo>
                  <a:lnTo>
                    <a:pt x="139423" y="26941"/>
                  </a:lnTo>
                  <a:lnTo>
                    <a:pt x="140013" y="26912"/>
                  </a:lnTo>
                  <a:lnTo>
                    <a:pt x="140544" y="26853"/>
                  </a:lnTo>
                  <a:lnTo>
                    <a:pt x="141046" y="26764"/>
                  </a:lnTo>
                  <a:lnTo>
                    <a:pt x="141518" y="26646"/>
                  </a:lnTo>
                  <a:lnTo>
                    <a:pt x="141901" y="26528"/>
                  </a:lnTo>
                  <a:lnTo>
                    <a:pt x="142285" y="26351"/>
                  </a:lnTo>
                  <a:lnTo>
                    <a:pt x="142580" y="26144"/>
                  </a:lnTo>
                  <a:lnTo>
                    <a:pt x="142875" y="25908"/>
                  </a:lnTo>
                  <a:lnTo>
                    <a:pt x="143082" y="25643"/>
                  </a:lnTo>
                  <a:lnTo>
                    <a:pt x="143259" y="25377"/>
                  </a:lnTo>
                  <a:lnTo>
                    <a:pt x="143406" y="25082"/>
                  </a:lnTo>
                  <a:lnTo>
                    <a:pt x="143495" y="24757"/>
                  </a:lnTo>
                  <a:lnTo>
                    <a:pt x="143554" y="24403"/>
                  </a:lnTo>
                  <a:lnTo>
                    <a:pt x="143554" y="24049"/>
                  </a:lnTo>
                  <a:lnTo>
                    <a:pt x="143495" y="23666"/>
                  </a:lnTo>
                  <a:lnTo>
                    <a:pt x="143406" y="23253"/>
                  </a:lnTo>
                  <a:lnTo>
                    <a:pt x="143229" y="22692"/>
                  </a:lnTo>
                  <a:lnTo>
                    <a:pt x="142934" y="21836"/>
                  </a:lnTo>
                  <a:lnTo>
                    <a:pt x="141960" y="19476"/>
                  </a:lnTo>
                  <a:lnTo>
                    <a:pt x="140692" y="16495"/>
                  </a:lnTo>
                  <a:lnTo>
                    <a:pt x="139275" y="13220"/>
                  </a:lnTo>
                  <a:lnTo>
                    <a:pt x="137829" y="10004"/>
                  </a:lnTo>
                  <a:lnTo>
                    <a:pt x="136531" y="7171"/>
                  </a:lnTo>
                  <a:lnTo>
                    <a:pt x="135498" y="5076"/>
                  </a:lnTo>
                  <a:lnTo>
                    <a:pt x="135144" y="4368"/>
                  </a:lnTo>
                  <a:lnTo>
                    <a:pt x="134908" y="3984"/>
                  </a:lnTo>
                  <a:lnTo>
                    <a:pt x="134524" y="3512"/>
                  </a:lnTo>
                  <a:lnTo>
                    <a:pt x="134023" y="2893"/>
                  </a:lnTo>
                  <a:lnTo>
                    <a:pt x="133728" y="2568"/>
                  </a:lnTo>
                  <a:lnTo>
                    <a:pt x="133374" y="2243"/>
                  </a:lnTo>
                  <a:lnTo>
                    <a:pt x="132961" y="1889"/>
                  </a:lnTo>
                  <a:lnTo>
                    <a:pt x="132518" y="1565"/>
                  </a:lnTo>
                  <a:lnTo>
                    <a:pt x="132016" y="1240"/>
                  </a:lnTo>
                  <a:lnTo>
                    <a:pt x="131456" y="945"/>
                  </a:lnTo>
                  <a:lnTo>
                    <a:pt x="130807" y="680"/>
                  </a:lnTo>
                  <a:lnTo>
                    <a:pt x="130128" y="473"/>
                  </a:lnTo>
                  <a:lnTo>
                    <a:pt x="129390" y="266"/>
                  </a:lnTo>
                  <a:lnTo>
                    <a:pt x="128564" y="119"/>
                  </a:lnTo>
                  <a:lnTo>
                    <a:pt x="127649" y="30"/>
                  </a:lnTo>
                  <a:lnTo>
                    <a:pt x="1266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3;p46"/>
            <p:cNvSpPr/>
            <p:nvPr/>
          </p:nvSpPr>
          <p:spPr>
            <a:xfrm flipH="1">
              <a:off x="2413864" y="2359831"/>
              <a:ext cx="179632" cy="204124"/>
            </a:xfrm>
            <a:custGeom>
              <a:avLst/>
              <a:gdLst/>
              <a:ahLst/>
              <a:cxnLst/>
              <a:rect l="l" t="t" r="r" b="b"/>
              <a:pathLst>
                <a:path w="21423" h="24344" extrusionOk="0">
                  <a:moveTo>
                    <a:pt x="1977" y="0"/>
                  </a:moveTo>
                  <a:lnTo>
                    <a:pt x="1505" y="89"/>
                  </a:lnTo>
                  <a:lnTo>
                    <a:pt x="1033" y="207"/>
                  </a:lnTo>
                  <a:lnTo>
                    <a:pt x="826" y="295"/>
                  </a:lnTo>
                  <a:lnTo>
                    <a:pt x="620" y="384"/>
                  </a:lnTo>
                  <a:lnTo>
                    <a:pt x="443" y="532"/>
                  </a:lnTo>
                  <a:lnTo>
                    <a:pt x="295" y="650"/>
                  </a:lnTo>
                  <a:lnTo>
                    <a:pt x="177" y="827"/>
                  </a:lnTo>
                  <a:lnTo>
                    <a:pt x="89" y="1004"/>
                  </a:lnTo>
                  <a:lnTo>
                    <a:pt x="30" y="1210"/>
                  </a:lnTo>
                  <a:lnTo>
                    <a:pt x="0" y="1417"/>
                  </a:lnTo>
                  <a:lnTo>
                    <a:pt x="30" y="1682"/>
                  </a:lnTo>
                  <a:lnTo>
                    <a:pt x="89" y="1948"/>
                  </a:lnTo>
                  <a:lnTo>
                    <a:pt x="207" y="2243"/>
                  </a:lnTo>
                  <a:lnTo>
                    <a:pt x="384" y="2568"/>
                  </a:lnTo>
                  <a:lnTo>
                    <a:pt x="1269" y="4013"/>
                  </a:lnTo>
                  <a:lnTo>
                    <a:pt x="2833" y="6492"/>
                  </a:lnTo>
                  <a:lnTo>
                    <a:pt x="7111" y="13131"/>
                  </a:lnTo>
                  <a:lnTo>
                    <a:pt x="11301" y="19564"/>
                  </a:lnTo>
                  <a:lnTo>
                    <a:pt x="12777" y="21777"/>
                  </a:lnTo>
                  <a:lnTo>
                    <a:pt x="13485" y="22810"/>
                  </a:lnTo>
                  <a:lnTo>
                    <a:pt x="13633" y="22957"/>
                  </a:lnTo>
                  <a:lnTo>
                    <a:pt x="13810" y="23134"/>
                  </a:lnTo>
                  <a:lnTo>
                    <a:pt x="14016" y="23282"/>
                  </a:lnTo>
                  <a:lnTo>
                    <a:pt x="14282" y="23429"/>
                  </a:lnTo>
                  <a:lnTo>
                    <a:pt x="14577" y="23547"/>
                  </a:lnTo>
                  <a:lnTo>
                    <a:pt x="14901" y="23695"/>
                  </a:lnTo>
                  <a:lnTo>
                    <a:pt x="15285" y="23813"/>
                  </a:lnTo>
                  <a:lnTo>
                    <a:pt x="15728" y="23901"/>
                  </a:lnTo>
                  <a:lnTo>
                    <a:pt x="16229" y="24019"/>
                  </a:lnTo>
                  <a:lnTo>
                    <a:pt x="16760" y="24108"/>
                  </a:lnTo>
                  <a:lnTo>
                    <a:pt x="17380" y="24167"/>
                  </a:lnTo>
                  <a:lnTo>
                    <a:pt x="18059" y="24255"/>
                  </a:lnTo>
                  <a:lnTo>
                    <a:pt x="18796" y="24285"/>
                  </a:lnTo>
                  <a:lnTo>
                    <a:pt x="19593" y="24344"/>
                  </a:lnTo>
                  <a:lnTo>
                    <a:pt x="21422" y="24344"/>
                  </a:lnTo>
                  <a:lnTo>
                    <a:pt x="20272" y="22780"/>
                  </a:lnTo>
                  <a:lnTo>
                    <a:pt x="19003" y="21098"/>
                  </a:lnTo>
                  <a:lnTo>
                    <a:pt x="16259" y="17557"/>
                  </a:lnTo>
                  <a:lnTo>
                    <a:pt x="13396" y="13928"/>
                  </a:lnTo>
                  <a:lnTo>
                    <a:pt x="10534" y="10328"/>
                  </a:lnTo>
                  <a:lnTo>
                    <a:pt x="7790" y="6994"/>
                  </a:lnTo>
                  <a:lnTo>
                    <a:pt x="5370" y="4043"/>
                  </a:lnTo>
                  <a:lnTo>
                    <a:pt x="3364" y="1653"/>
                  </a:lnTo>
                  <a:lnTo>
                    <a:pt x="1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4;p46"/>
            <p:cNvSpPr/>
            <p:nvPr/>
          </p:nvSpPr>
          <p:spPr>
            <a:xfrm flipH="1">
              <a:off x="3717765" y="2367747"/>
              <a:ext cx="297164" cy="212543"/>
            </a:xfrm>
            <a:custGeom>
              <a:avLst/>
              <a:gdLst/>
              <a:ahLst/>
              <a:cxnLst/>
              <a:rect l="l" t="t" r="r" b="b"/>
              <a:pathLst>
                <a:path w="35440" h="25348" extrusionOk="0">
                  <a:moveTo>
                    <a:pt x="34229" y="1"/>
                  </a:moveTo>
                  <a:lnTo>
                    <a:pt x="28121" y="30"/>
                  </a:lnTo>
                  <a:lnTo>
                    <a:pt x="27177" y="738"/>
                  </a:lnTo>
                  <a:lnTo>
                    <a:pt x="26292" y="1505"/>
                  </a:lnTo>
                  <a:lnTo>
                    <a:pt x="25377" y="2302"/>
                  </a:lnTo>
                  <a:lnTo>
                    <a:pt x="24492" y="3128"/>
                  </a:lnTo>
                  <a:lnTo>
                    <a:pt x="21394" y="6197"/>
                  </a:lnTo>
                  <a:lnTo>
                    <a:pt x="17912" y="9649"/>
                  </a:lnTo>
                  <a:lnTo>
                    <a:pt x="14253" y="13190"/>
                  </a:lnTo>
                  <a:lnTo>
                    <a:pt x="12423" y="14961"/>
                  </a:lnTo>
                  <a:lnTo>
                    <a:pt x="10594" y="16643"/>
                  </a:lnTo>
                  <a:lnTo>
                    <a:pt x="8824" y="18266"/>
                  </a:lnTo>
                  <a:lnTo>
                    <a:pt x="7142" y="19741"/>
                  </a:lnTo>
                  <a:lnTo>
                    <a:pt x="5578" y="21098"/>
                  </a:lnTo>
                  <a:lnTo>
                    <a:pt x="4102" y="22249"/>
                  </a:lnTo>
                  <a:lnTo>
                    <a:pt x="3424" y="22751"/>
                  </a:lnTo>
                  <a:lnTo>
                    <a:pt x="2804" y="23223"/>
                  </a:lnTo>
                  <a:lnTo>
                    <a:pt x="2214" y="23606"/>
                  </a:lnTo>
                  <a:lnTo>
                    <a:pt x="1653" y="23931"/>
                  </a:lnTo>
                  <a:lnTo>
                    <a:pt x="1152" y="24197"/>
                  </a:lnTo>
                  <a:lnTo>
                    <a:pt x="709" y="24403"/>
                  </a:lnTo>
                  <a:lnTo>
                    <a:pt x="325" y="24521"/>
                  </a:lnTo>
                  <a:lnTo>
                    <a:pt x="148" y="24551"/>
                  </a:lnTo>
                  <a:lnTo>
                    <a:pt x="1" y="24551"/>
                  </a:lnTo>
                  <a:lnTo>
                    <a:pt x="443" y="24875"/>
                  </a:lnTo>
                  <a:lnTo>
                    <a:pt x="857" y="25141"/>
                  </a:lnTo>
                  <a:lnTo>
                    <a:pt x="1063" y="25229"/>
                  </a:lnTo>
                  <a:lnTo>
                    <a:pt x="1240" y="25288"/>
                  </a:lnTo>
                  <a:lnTo>
                    <a:pt x="1417" y="25347"/>
                  </a:lnTo>
                  <a:lnTo>
                    <a:pt x="9679" y="25347"/>
                  </a:lnTo>
                  <a:lnTo>
                    <a:pt x="10004" y="25318"/>
                  </a:lnTo>
                  <a:lnTo>
                    <a:pt x="10358" y="25200"/>
                  </a:lnTo>
                  <a:lnTo>
                    <a:pt x="10771" y="25052"/>
                  </a:lnTo>
                  <a:lnTo>
                    <a:pt x="11243" y="24816"/>
                  </a:lnTo>
                  <a:lnTo>
                    <a:pt x="11745" y="24492"/>
                  </a:lnTo>
                  <a:lnTo>
                    <a:pt x="12305" y="24108"/>
                  </a:lnTo>
                  <a:lnTo>
                    <a:pt x="12896" y="23606"/>
                  </a:lnTo>
                  <a:lnTo>
                    <a:pt x="13545" y="23046"/>
                  </a:lnTo>
                  <a:lnTo>
                    <a:pt x="17263" y="19446"/>
                  </a:lnTo>
                  <a:lnTo>
                    <a:pt x="23813" y="13013"/>
                  </a:lnTo>
                  <a:lnTo>
                    <a:pt x="30335" y="6640"/>
                  </a:lnTo>
                  <a:lnTo>
                    <a:pt x="32695" y="4368"/>
                  </a:lnTo>
                  <a:lnTo>
                    <a:pt x="33934" y="3158"/>
                  </a:lnTo>
                  <a:lnTo>
                    <a:pt x="34200" y="2892"/>
                  </a:lnTo>
                  <a:lnTo>
                    <a:pt x="34466" y="2627"/>
                  </a:lnTo>
                  <a:lnTo>
                    <a:pt x="34702" y="2361"/>
                  </a:lnTo>
                  <a:lnTo>
                    <a:pt x="34908" y="2096"/>
                  </a:lnTo>
                  <a:lnTo>
                    <a:pt x="35085" y="1830"/>
                  </a:lnTo>
                  <a:lnTo>
                    <a:pt x="35233" y="1564"/>
                  </a:lnTo>
                  <a:lnTo>
                    <a:pt x="35321" y="1299"/>
                  </a:lnTo>
                  <a:lnTo>
                    <a:pt x="35410" y="1063"/>
                  </a:lnTo>
                  <a:lnTo>
                    <a:pt x="35439" y="827"/>
                  </a:lnTo>
                  <a:lnTo>
                    <a:pt x="35410" y="620"/>
                  </a:lnTo>
                  <a:lnTo>
                    <a:pt x="35351" y="443"/>
                  </a:lnTo>
                  <a:lnTo>
                    <a:pt x="35262" y="296"/>
                  </a:lnTo>
                  <a:lnTo>
                    <a:pt x="35085" y="178"/>
                  </a:lnTo>
                  <a:lnTo>
                    <a:pt x="34849" y="89"/>
                  </a:lnTo>
                  <a:lnTo>
                    <a:pt x="34584" y="30"/>
                  </a:lnTo>
                  <a:lnTo>
                    <a:pt x="34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5;p46"/>
            <p:cNvSpPr/>
            <p:nvPr/>
          </p:nvSpPr>
          <p:spPr>
            <a:xfrm flipH="1">
              <a:off x="2774109" y="2360326"/>
              <a:ext cx="83884" cy="226395"/>
            </a:xfrm>
            <a:custGeom>
              <a:avLst/>
              <a:gdLst/>
              <a:ahLst/>
              <a:cxnLst/>
              <a:rect l="l" t="t" r="r" b="b"/>
              <a:pathLst>
                <a:path w="10004" h="27000" extrusionOk="0">
                  <a:moveTo>
                    <a:pt x="6905" y="0"/>
                  </a:moveTo>
                  <a:lnTo>
                    <a:pt x="1" y="30"/>
                  </a:lnTo>
                  <a:lnTo>
                    <a:pt x="60" y="27000"/>
                  </a:lnTo>
                  <a:lnTo>
                    <a:pt x="10004" y="26970"/>
                  </a:lnTo>
                  <a:lnTo>
                    <a:pt x="6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6;p46"/>
            <p:cNvSpPr/>
            <p:nvPr/>
          </p:nvSpPr>
          <p:spPr>
            <a:xfrm flipH="1">
              <a:off x="4388272" y="2700279"/>
              <a:ext cx="202154" cy="130152"/>
            </a:xfrm>
            <a:custGeom>
              <a:avLst/>
              <a:gdLst/>
              <a:ahLst/>
              <a:cxnLst/>
              <a:rect l="l" t="t" r="r" b="b"/>
              <a:pathLst>
                <a:path w="24109" h="15522" extrusionOk="0">
                  <a:moveTo>
                    <a:pt x="10446" y="0"/>
                  </a:moveTo>
                  <a:lnTo>
                    <a:pt x="8823" y="1328"/>
                  </a:lnTo>
                  <a:lnTo>
                    <a:pt x="7407" y="2568"/>
                  </a:lnTo>
                  <a:lnTo>
                    <a:pt x="6168" y="3718"/>
                  </a:lnTo>
                  <a:lnTo>
                    <a:pt x="5636" y="4249"/>
                  </a:lnTo>
                  <a:lnTo>
                    <a:pt x="5135" y="4751"/>
                  </a:lnTo>
                  <a:lnTo>
                    <a:pt x="4515" y="5459"/>
                  </a:lnTo>
                  <a:lnTo>
                    <a:pt x="4515" y="5489"/>
                  </a:lnTo>
                  <a:lnTo>
                    <a:pt x="3955" y="6138"/>
                  </a:lnTo>
                  <a:lnTo>
                    <a:pt x="3689" y="6463"/>
                  </a:lnTo>
                  <a:lnTo>
                    <a:pt x="3246" y="7112"/>
                  </a:lnTo>
                  <a:lnTo>
                    <a:pt x="2863" y="7702"/>
                  </a:lnTo>
                  <a:lnTo>
                    <a:pt x="2538" y="8292"/>
                  </a:lnTo>
                  <a:lnTo>
                    <a:pt x="2243" y="8853"/>
                  </a:lnTo>
                  <a:lnTo>
                    <a:pt x="2096" y="9236"/>
                  </a:lnTo>
                  <a:lnTo>
                    <a:pt x="2066" y="9295"/>
                  </a:lnTo>
                  <a:lnTo>
                    <a:pt x="1978" y="9561"/>
                  </a:lnTo>
                  <a:lnTo>
                    <a:pt x="1830" y="10033"/>
                  </a:lnTo>
                  <a:lnTo>
                    <a:pt x="1771" y="10269"/>
                  </a:lnTo>
                  <a:lnTo>
                    <a:pt x="1712" y="10505"/>
                  </a:lnTo>
                  <a:lnTo>
                    <a:pt x="1594" y="10948"/>
                  </a:lnTo>
                  <a:lnTo>
                    <a:pt x="1564" y="11154"/>
                  </a:lnTo>
                  <a:lnTo>
                    <a:pt x="1535" y="11361"/>
                  </a:lnTo>
                  <a:lnTo>
                    <a:pt x="1505" y="11538"/>
                  </a:lnTo>
                  <a:lnTo>
                    <a:pt x="1476" y="11951"/>
                  </a:lnTo>
                  <a:lnTo>
                    <a:pt x="1446" y="12098"/>
                  </a:lnTo>
                  <a:lnTo>
                    <a:pt x="1417" y="12423"/>
                  </a:lnTo>
                  <a:lnTo>
                    <a:pt x="1387" y="12689"/>
                  </a:lnTo>
                  <a:lnTo>
                    <a:pt x="1358" y="12984"/>
                  </a:lnTo>
                  <a:lnTo>
                    <a:pt x="1299" y="13338"/>
                  </a:lnTo>
                  <a:lnTo>
                    <a:pt x="1181" y="13662"/>
                  </a:lnTo>
                  <a:lnTo>
                    <a:pt x="1063" y="13987"/>
                  </a:lnTo>
                  <a:lnTo>
                    <a:pt x="886" y="14311"/>
                  </a:lnTo>
                  <a:lnTo>
                    <a:pt x="709" y="14636"/>
                  </a:lnTo>
                  <a:lnTo>
                    <a:pt x="502" y="14931"/>
                  </a:lnTo>
                  <a:lnTo>
                    <a:pt x="266" y="15226"/>
                  </a:lnTo>
                  <a:lnTo>
                    <a:pt x="1" y="15521"/>
                  </a:lnTo>
                  <a:lnTo>
                    <a:pt x="1" y="15521"/>
                  </a:lnTo>
                  <a:lnTo>
                    <a:pt x="16407" y="15492"/>
                  </a:lnTo>
                  <a:lnTo>
                    <a:pt x="16790" y="15462"/>
                  </a:lnTo>
                  <a:lnTo>
                    <a:pt x="17174" y="15433"/>
                  </a:lnTo>
                  <a:lnTo>
                    <a:pt x="17557" y="15403"/>
                  </a:lnTo>
                  <a:lnTo>
                    <a:pt x="17941" y="15315"/>
                  </a:lnTo>
                  <a:lnTo>
                    <a:pt x="18325" y="15226"/>
                  </a:lnTo>
                  <a:lnTo>
                    <a:pt x="18679" y="15138"/>
                  </a:lnTo>
                  <a:lnTo>
                    <a:pt x="19062" y="14990"/>
                  </a:lnTo>
                  <a:lnTo>
                    <a:pt x="19387" y="14872"/>
                  </a:lnTo>
                  <a:lnTo>
                    <a:pt x="19741" y="14695"/>
                  </a:lnTo>
                  <a:lnTo>
                    <a:pt x="20066" y="14518"/>
                  </a:lnTo>
                  <a:lnTo>
                    <a:pt x="20390" y="14341"/>
                  </a:lnTo>
                  <a:lnTo>
                    <a:pt x="20715" y="14134"/>
                  </a:lnTo>
                  <a:lnTo>
                    <a:pt x="21010" y="13928"/>
                  </a:lnTo>
                  <a:lnTo>
                    <a:pt x="21305" y="13692"/>
                  </a:lnTo>
                  <a:lnTo>
                    <a:pt x="21866" y="13190"/>
                  </a:lnTo>
                  <a:lnTo>
                    <a:pt x="22367" y="12630"/>
                  </a:lnTo>
                  <a:lnTo>
                    <a:pt x="22574" y="12334"/>
                  </a:lnTo>
                  <a:lnTo>
                    <a:pt x="22810" y="12039"/>
                  </a:lnTo>
                  <a:lnTo>
                    <a:pt x="23016" y="11715"/>
                  </a:lnTo>
                  <a:lnTo>
                    <a:pt x="23193" y="11390"/>
                  </a:lnTo>
                  <a:lnTo>
                    <a:pt x="23370" y="11066"/>
                  </a:lnTo>
                  <a:lnTo>
                    <a:pt x="23518" y="10712"/>
                  </a:lnTo>
                  <a:lnTo>
                    <a:pt x="23666" y="10357"/>
                  </a:lnTo>
                  <a:lnTo>
                    <a:pt x="23784" y="10003"/>
                  </a:lnTo>
                  <a:lnTo>
                    <a:pt x="23872" y="9649"/>
                  </a:lnTo>
                  <a:lnTo>
                    <a:pt x="23961" y="9266"/>
                  </a:lnTo>
                  <a:lnTo>
                    <a:pt x="24049" y="8882"/>
                  </a:lnTo>
                  <a:lnTo>
                    <a:pt x="24079" y="8499"/>
                  </a:lnTo>
                  <a:lnTo>
                    <a:pt x="24108" y="8115"/>
                  </a:lnTo>
                  <a:lnTo>
                    <a:pt x="24108" y="7702"/>
                  </a:lnTo>
                  <a:lnTo>
                    <a:pt x="24108" y="7318"/>
                  </a:lnTo>
                  <a:lnTo>
                    <a:pt x="24079" y="6935"/>
                  </a:lnTo>
                  <a:lnTo>
                    <a:pt x="24020" y="6522"/>
                  </a:lnTo>
                  <a:lnTo>
                    <a:pt x="23961" y="6167"/>
                  </a:lnTo>
                  <a:lnTo>
                    <a:pt x="23872" y="5784"/>
                  </a:lnTo>
                  <a:lnTo>
                    <a:pt x="23754" y="5430"/>
                  </a:lnTo>
                  <a:lnTo>
                    <a:pt x="23636" y="5046"/>
                  </a:lnTo>
                  <a:lnTo>
                    <a:pt x="23488" y="4722"/>
                  </a:lnTo>
                  <a:lnTo>
                    <a:pt x="23252" y="4190"/>
                  </a:lnTo>
                  <a:lnTo>
                    <a:pt x="22987" y="3718"/>
                  </a:lnTo>
                  <a:lnTo>
                    <a:pt x="22662" y="3246"/>
                  </a:lnTo>
                  <a:lnTo>
                    <a:pt x="22338" y="2804"/>
                  </a:lnTo>
                  <a:lnTo>
                    <a:pt x="21954" y="2390"/>
                  </a:lnTo>
                  <a:lnTo>
                    <a:pt x="21571" y="1977"/>
                  </a:lnTo>
                  <a:lnTo>
                    <a:pt x="21128" y="1623"/>
                  </a:lnTo>
                  <a:lnTo>
                    <a:pt x="20685" y="1299"/>
                  </a:lnTo>
                  <a:lnTo>
                    <a:pt x="20213" y="1004"/>
                  </a:lnTo>
                  <a:lnTo>
                    <a:pt x="19712" y="738"/>
                  </a:lnTo>
                  <a:lnTo>
                    <a:pt x="19180" y="532"/>
                  </a:lnTo>
                  <a:lnTo>
                    <a:pt x="18649" y="325"/>
                  </a:lnTo>
                  <a:lnTo>
                    <a:pt x="18089" y="177"/>
                  </a:lnTo>
                  <a:lnTo>
                    <a:pt x="17528" y="59"/>
                  </a:lnTo>
                  <a:lnTo>
                    <a:pt x="16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7;p46"/>
            <p:cNvSpPr/>
            <p:nvPr/>
          </p:nvSpPr>
          <p:spPr>
            <a:xfrm flipH="1">
              <a:off x="2379478" y="2639664"/>
              <a:ext cx="61118" cy="142520"/>
            </a:xfrm>
            <a:custGeom>
              <a:avLst/>
              <a:gdLst/>
              <a:ahLst/>
              <a:cxnLst/>
              <a:rect l="l" t="t" r="r" b="b"/>
              <a:pathLst>
                <a:path w="7289" h="16997" extrusionOk="0">
                  <a:moveTo>
                    <a:pt x="1860" y="0"/>
                  </a:moveTo>
                  <a:lnTo>
                    <a:pt x="1653" y="30"/>
                  </a:lnTo>
                  <a:lnTo>
                    <a:pt x="1447" y="89"/>
                  </a:lnTo>
                  <a:lnTo>
                    <a:pt x="1270" y="177"/>
                  </a:lnTo>
                  <a:lnTo>
                    <a:pt x="1063" y="236"/>
                  </a:lnTo>
                  <a:lnTo>
                    <a:pt x="915" y="354"/>
                  </a:lnTo>
                  <a:lnTo>
                    <a:pt x="738" y="472"/>
                  </a:lnTo>
                  <a:lnTo>
                    <a:pt x="591" y="620"/>
                  </a:lnTo>
                  <a:lnTo>
                    <a:pt x="473" y="738"/>
                  </a:lnTo>
                  <a:lnTo>
                    <a:pt x="355" y="915"/>
                  </a:lnTo>
                  <a:lnTo>
                    <a:pt x="237" y="1092"/>
                  </a:lnTo>
                  <a:lnTo>
                    <a:pt x="148" y="1269"/>
                  </a:lnTo>
                  <a:lnTo>
                    <a:pt x="89" y="1446"/>
                  </a:lnTo>
                  <a:lnTo>
                    <a:pt x="30" y="1653"/>
                  </a:lnTo>
                  <a:lnTo>
                    <a:pt x="1" y="1859"/>
                  </a:lnTo>
                  <a:lnTo>
                    <a:pt x="1" y="2066"/>
                  </a:lnTo>
                  <a:lnTo>
                    <a:pt x="1" y="14960"/>
                  </a:lnTo>
                  <a:lnTo>
                    <a:pt x="1" y="15167"/>
                  </a:lnTo>
                  <a:lnTo>
                    <a:pt x="30" y="15373"/>
                  </a:lnTo>
                  <a:lnTo>
                    <a:pt x="89" y="15550"/>
                  </a:lnTo>
                  <a:lnTo>
                    <a:pt x="148" y="15757"/>
                  </a:lnTo>
                  <a:lnTo>
                    <a:pt x="237" y="15934"/>
                  </a:lnTo>
                  <a:lnTo>
                    <a:pt x="355" y="16111"/>
                  </a:lnTo>
                  <a:lnTo>
                    <a:pt x="473" y="16259"/>
                  </a:lnTo>
                  <a:lnTo>
                    <a:pt x="591" y="16406"/>
                  </a:lnTo>
                  <a:lnTo>
                    <a:pt x="738" y="16524"/>
                  </a:lnTo>
                  <a:lnTo>
                    <a:pt x="915" y="16642"/>
                  </a:lnTo>
                  <a:lnTo>
                    <a:pt x="1063" y="16760"/>
                  </a:lnTo>
                  <a:lnTo>
                    <a:pt x="1270" y="16849"/>
                  </a:lnTo>
                  <a:lnTo>
                    <a:pt x="1447" y="16908"/>
                  </a:lnTo>
                  <a:lnTo>
                    <a:pt x="1653" y="16967"/>
                  </a:lnTo>
                  <a:lnTo>
                    <a:pt x="1860" y="16996"/>
                  </a:lnTo>
                  <a:lnTo>
                    <a:pt x="7289" y="16996"/>
                  </a:lnTo>
                  <a:lnTo>
                    <a:pt x="7289" y="16937"/>
                  </a:lnTo>
                  <a:lnTo>
                    <a:pt x="7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8;p46"/>
            <p:cNvSpPr/>
            <p:nvPr/>
          </p:nvSpPr>
          <p:spPr>
            <a:xfrm flipH="1">
              <a:off x="2379478" y="2737139"/>
              <a:ext cx="61118" cy="45044"/>
            </a:xfrm>
            <a:custGeom>
              <a:avLst/>
              <a:gdLst/>
              <a:ahLst/>
              <a:cxnLst/>
              <a:rect l="l" t="t" r="r" b="b"/>
              <a:pathLst>
                <a:path w="7289" h="5372" extrusionOk="0">
                  <a:moveTo>
                    <a:pt x="1" y="1"/>
                  </a:moveTo>
                  <a:lnTo>
                    <a:pt x="1" y="3335"/>
                  </a:lnTo>
                  <a:lnTo>
                    <a:pt x="1" y="3542"/>
                  </a:lnTo>
                  <a:lnTo>
                    <a:pt x="30" y="3748"/>
                  </a:lnTo>
                  <a:lnTo>
                    <a:pt x="89" y="3925"/>
                  </a:lnTo>
                  <a:lnTo>
                    <a:pt x="148" y="4132"/>
                  </a:lnTo>
                  <a:lnTo>
                    <a:pt x="237" y="4309"/>
                  </a:lnTo>
                  <a:lnTo>
                    <a:pt x="355" y="4486"/>
                  </a:lnTo>
                  <a:lnTo>
                    <a:pt x="473" y="4634"/>
                  </a:lnTo>
                  <a:lnTo>
                    <a:pt x="591" y="4781"/>
                  </a:lnTo>
                  <a:lnTo>
                    <a:pt x="738" y="4899"/>
                  </a:lnTo>
                  <a:lnTo>
                    <a:pt x="915" y="5017"/>
                  </a:lnTo>
                  <a:lnTo>
                    <a:pt x="1063" y="5135"/>
                  </a:lnTo>
                  <a:lnTo>
                    <a:pt x="1270" y="5224"/>
                  </a:lnTo>
                  <a:lnTo>
                    <a:pt x="1447" y="5283"/>
                  </a:lnTo>
                  <a:lnTo>
                    <a:pt x="1653" y="5342"/>
                  </a:lnTo>
                  <a:lnTo>
                    <a:pt x="1860" y="5371"/>
                  </a:lnTo>
                  <a:lnTo>
                    <a:pt x="7289" y="5371"/>
                  </a:lnTo>
                  <a:lnTo>
                    <a:pt x="7289" y="5312"/>
                  </a:lnTo>
                  <a:lnTo>
                    <a:pt x="7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9;p46"/>
            <p:cNvSpPr/>
            <p:nvPr/>
          </p:nvSpPr>
          <p:spPr>
            <a:xfrm flipH="1">
              <a:off x="3348616" y="2676776"/>
              <a:ext cx="137573" cy="38605"/>
            </a:xfrm>
            <a:custGeom>
              <a:avLst/>
              <a:gdLst/>
              <a:ahLst/>
              <a:cxnLst/>
              <a:rect l="l" t="t" r="r" b="b"/>
              <a:pathLst>
                <a:path w="16407" h="4604" extrusionOk="0">
                  <a:moveTo>
                    <a:pt x="2095" y="0"/>
                  </a:moveTo>
                  <a:lnTo>
                    <a:pt x="1859" y="30"/>
                  </a:lnTo>
                  <a:lnTo>
                    <a:pt x="1623" y="89"/>
                  </a:lnTo>
                  <a:lnTo>
                    <a:pt x="1417" y="177"/>
                  </a:lnTo>
                  <a:lnTo>
                    <a:pt x="1210" y="266"/>
                  </a:lnTo>
                  <a:lnTo>
                    <a:pt x="1033" y="384"/>
                  </a:lnTo>
                  <a:lnTo>
                    <a:pt x="856" y="531"/>
                  </a:lnTo>
                  <a:lnTo>
                    <a:pt x="679" y="679"/>
                  </a:lnTo>
                  <a:lnTo>
                    <a:pt x="531" y="826"/>
                  </a:lnTo>
                  <a:lnTo>
                    <a:pt x="413" y="1003"/>
                  </a:lnTo>
                  <a:lnTo>
                    <a:pt x="295" y="1210"/>
                  </a:lnTo>
                  <a:lnTo>
                    <a:pt x="177" y="1417"/>
                  </a:lnTo>
                  <a:lnTo>
                    <a:pt x="118" y="1623"/>
                  </a:lnTo>
                  <a:lnTo>
                    <a:pt x="59" y="1830"/>
                  </a:lnTo>
                  <a:lnTo>
                    <a:pt x="30" y="2066"/>
                  </a:lnTo>
                  <a:lnTo>
                    <a:pt x="0" y="2302"/>
                  </a:lnTo>
                  <a:lnTo>
                    <a:pt x="30" y="2538"/>
                  </a:lnTo>
                  <a:lnTo>
                    <a:pt x="59" y="2774"/>
                  </a:lnTo>
                  <a:lnTo>
                    <a:pt x="118" y="2980"/>
                  </a:lnTo>
                  <a:lnTo>
                    <a:pt x="177" y="3187"/>
                  </a:lnTo>
                  <a:lnTo>
                    <a:pt x="295" y="3394"/>
                  </a:lnTo>
                  <a:lnTo>
                    <a:pt x="413" y="3600"/>
                  </a:lnTo>
                  <a:lnTo>
                    <a:pt x="531" y="3777"/>
                  </a:lnTo>
                  <a:lnTo>
                    <a:pt x="679" y="3925"/>
                  </a:lnTo>
                  <a:lnTo>
                    <a:pt x="856" y="4072"/>
                  </a:lnTo>
                  <a:lnTo>
                    <a:pt x="1033" y="4220"/>
                  </a:lnTo>
                  <a:lnTo>
                    <a:pt x="1210" y="4338"/>
                  </a:lnTo>
                  <a:lnTo>
                    <a:pt x="1417" y="4426"/>
                  </a:lnTo>
                  <a:lnTo>
                    <a:pt x="1623" y="4515"/>
                  </a:lnTo>
                  <a:lnTo>
                    <a:pt x="1859" y="4574"/>
                  </a:lnTo>
                  <a:lnTo>
                    <a:pt x="2095" y="4603"/>
                  </a:lnTo>
                  <a:lnTo>
                    <a:pt x="14311" y="4603"/>
                  </a:lnTo>
                  <a:lnTo>
                    <a:pt x="14547" y="4574"/>
                  </a:lnTo>
                  <a:lnTo>
                    <a:pt x="14783" y="4515"/>
                  </a:lnTo>
                  <a:lnTo>
                    <a:pt x="14990" y="4426"/>
                  </a:lnTo>
                  <a:lnTo>
                    <a:pt x="15197" y="4338"/>
                  </a:lnTo>
                  <a:lnTo>
                    <a:pt x="15374" y="4220"/>
                  </a:lnTo>
                  <a:lnTo>
                    <a:pt x="15551" y="4072"/>
                  </a:lnTo>
                  <a:lnTo>
                    <a:pt x="15728" y="3925"/>
                  </a:lnTo>
                  <a:lnTo>
                    <a:pt x="15875" y="3777"/>
                  </a:lnTo>
                  <a:lnTo>
                    <a:pt x="15993" y="3600"/>
                  </a:lnTo>
                  <a:lnTo>
                    <a:pt x="16111" y="3394"/>
                  </a:lnTo>
                  <a:lnTo>
                    <a:pt x="16200" y="3187"/>
                  </a:lnTo>
                  <a:lnTo>
                    <a:pt x="16288" y="2980"/>
                  </a:lnTo>
                  <a:lnTo>
                    <a:pt x="16347" y="2774"/>
                  </a:lnTo>
                  <a:lnTo>
                    <a:pt x="16377" y="2538"/>
                  </a:lnTo>
                  <a:lnTo>
                    <a:pt x="16406" y="2302"/>
                  </a:lnTo>
                  <a:lnTo>
                    <a:pt x="16377" y="2066"/>
                  </a:lnTo>
                  <a:lnTo>
                    <a:pt x="16347" y="1830"/>
                  </a:lnTo>
                  <a:lnTo>
                    <a:pt x="16288" y="1623"/>
                  </a:lnTo>
                  <a:lnTo>
                    <a:pt x="16200" y="1417"/>
                  </a:lnTo>
                  <a:lnTo>
                    <a:pt x="16111" y="1210"/>
                  </a:lnTo>
                  <a:lnTo>
                    <a:pt x="15993" y="1003"/>
                  </a:lnTo>
                  <a:lnTo>
                    <a:pt x="15875" y="826"/>
                  </a:lnTo>
                  <a:lnTo>
                    <a:pt x="15728" y="679"/>
                  </a:lnTo>
                  <a:lnTo>
                    <a:pt x="15551" y="531"/>
                  </a:lnTo>
                  <a:lnTo>
                    <a:pt x="15374" y="384"/>
                  </a:lnTo>
                  <a:lnTo>
                    <a:pt x="15197" y="266"/>
                  </a:lnTo>
                  <a:lnTo>
                    <a:pt x="14990" y="177"/>
                  </a:lnTo>
                  <a:lnTo>
                    <a:pt x="14783" y="89"/>
                  </a:lnTo>
                  <a:lnTo>
                    <a:pt x="14547" y="30"/>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90;p46"/>
            <p:cNvSpPr/>
            <p:nvPr/>
          </p:nvSpPr>
          <p:spPr>
            <a:xfrm flipH="1">
              <a:off x="2908211" y="2680239"/>
              <a:ext cx="137321" cy="38848"/>
            </a:xfrm>
            <a:custGeom>
              <a:avLst/>
              <a:gdLst/>
              <a:ahLst/>
              <a:cxnLst/>
              <a:rect l="l" t="t" r="r" b="b"/>
              <a:pathLst>
                <a:path w="16377" h="4633" extrusionOk="0">
                  <a:moveTo>
                    <a:pt x="2066" y="0"/>
                  </a:moveTo>
                  <a:lnTo>
                    <a:pt x="1829" y="59"/>
                  </a:lnTo>
                  <a:lnTo>
                    <a:pt x="1623" y="118"/>
                  </a:lnTo>
                  <a:lnTo>
                    <a:pt x="1387" y="177"/>
                  </a:lnTo>
                  <a:lnTo>
                    <a:pt x="1210" y="266"/>
                  </a:lnTo>
                  <a:lnTo>
                    <a:pt x="1003" y="384"/>
                  </a:lnTo>
                  <a:lnTo>
                    <a:pt x="826" y="531"/>
                  </a:lnTo>
                  <a:lnTo>
                    <a:pt x="679" y="679"/>
                  </a:lnTo>
                  <a:lnTo>
                    <a:pt x="531" y="856"/>
                  </a:lnTo>
                  <a:lnTo>
                    <a:pt x="384" y="1033"/>
                  </a:lnTo>
                  <a:lnTo>
                    <a:pt x="266" y="1210"/>
                  </a:lnTo>
                  <a:lnTo>
                    <a:pt x="177" y="1417"/>
                  </a:lnTo>
                  <a:lnTo>
                    <a:pt x="89" y="1623"/>
                  </a:lnTo>
                  <a:lnTo>
                    <a:pt x="30" y="1859"/>
                  </a:lnTo>
                  <a:lnTo>
                    <a:pt x="0" y="2066"/>
                  </a:lnTo>
                  <a:lnTo>
                    <a:pt x="0" y="2302"/>
                  </a:lnTo>
                  <a:lnTo>
                    <a:pt x="0" y="2538"/>
                  </a:lnTo>
                  <a:lnTo>
                    <a:pt x="30" y="2774"/>
                  </a:lnTo>
                  <a:lnTo>
                    <a:pt x="89" y="3010"/>
                  </a:lnTo>
                  <a:lnTo>
                    <a:pt x="177" y="3217"/>
                  </a:lnTo>
                  <a:lnTo>
                    <a:pt x="266" y="3423"/>
                  </a:lnTo>
                  <a:lnTo>
                    <a:pt x="384" y="3600"/>
                  </a:lnTo>
                  <a:lnTo>
                    <a:pt x="531" y="3777"/>
                  </a:lnTo>
                  <a:lnTo>
                    <a:pt x="679" y="3954"/>
                  </a:lnTo>
                  <a:lnTo>
                    <a:pt x="826" y="4102"/>
                  </a:lnTo>
                  <a:lnTo>
                    <a:pt x="1003" y="4220"/>
                  </a:lnTo>
                  <a:lnTo>
                    <a:pt x="1210" y="4338"/>
                  </a:lnTo>
                  <a:lnTo>
                    <a:pt x="1387" y="4426"/>
                  </a:lnTo>
                  <a:lnTo>
                    <a:pt x="1623" y="4515"/>
                  </a:lnTo>
                  <a:lnTo>
                    <a:pt x="1829" y="4574"/>
                  </a:lnTo>
                  <a:lnTo>
                    <a:pt x="2066" y="4603"/>
                  </a:lnTo>
                  <a:lnTo>
                    <a:pt x="2302" y="4633"/>
                  </a:lnTo>
                  <a:lnTo>
                    <a:pt x="14075" y="4633"/>
                  </a:lnTo>
                  <a:lnTo>
                    <a:pt x="14311" y="4603"/>
                  </a:lnTo>
                  <a:lnTo>
                    <a:pt x="14518" y="4574"/>
                  </a:lnTo>
                  <a:lnTo>
                    <a:pt x="14754" y="4515"/>
                  </a:lnTo>
                  <a:lnTo>
                    <a:pt x="14960" y="4426"/>
                  </a:lnTo>
                  <a:lnTo>
                    <a:pt x="15167" y="4338"/>
                  </a:lnTo>
                  <a:lnTo>
                    <a:pt x="15344" y="4220"/>
                  </a:lnTo>
                  <a:lnTo>
                    <a:pt x="15521" y="4102"/>
                  </a:lnTo>
                  <a:lnTo>
                    <a:pt x="15698" y="3954"/>
                  </a:lnTo>
                  <a:lnTo>
                    <a:pt x="15845" y="3777"/>
                  </a:lnTo>
                  <a:lnTo>
                    <a:pt x="15993" y="3600"/>
                  </a:lnTo>
                  <a:lnTo>
                    <a:pt x="16111" y="3423"/>
                  </a:lnTo>
                  <a:lnTo>
                    <a:pt x="16200" y="3217"/>
                  </a:lnTo>
                  <a:lnTo>
                    <a:pt x="16259" y="3010"/>
                  </a:lnTo>
                  <a:lnTo>
                    <a:pt x="16318" y="2774"/>
                  </a:lnTo>
                  <a:lnTo>
                    <a:pt x="16377" y="2538"/>
                  </a:lnTo>
                  <a:lnTo>
                    <a:pt x="16377" y="2302"/>
                  </a:lnTo>
                  <a:lnTo>
                    <a:pt x="16377" y="2066"/>
                  </a:lnTo>
                  <a:lnTo>
                    <a:pt x="16318" y="1859"/>
                  </a:lnTo>
                  <a:lnTo>
                    <a:pt x="16259" y="1623"/>
                  </a:lnTo>
                  <a:lnTo>
                    <a:pt x="16200" y="1417"/>
                  </a:lnTo>
                  <a:lnTo>
                    <a:pt x="16111" y="1210"/>
                  </a:lnTo>
                  <a:lnTo>
                    <a:pt x="15993" y="1033"/>
                  </a:lnTo>
                  <a:lnTo>
                    <a:pt x="15845" y="856"/>
                  </a:lnTo>
                  <a:lnTo>
                    <a:pt x="15698" y="679"/>
                  </a:lnTo>
                  <a:lnTo>
                    <a:pt x="15521" y="531"/>
                  </a:lnTo>
                  <a:lnTo>
                    <a:pt x="15344" y="384"/>
                  </a:lnTo>
                  <a:lnTo>
                    <a:pt x="15167" y="266"/>
                  </a:lnTo>
                  <a:lnTo>
                    <a:pt x="14960" y="177"/>
                  </a:lnTo>
                  <a:lnTo>
                    <a:pt x="14754" y="118"/>
                  </a:lnTo>
                  <a:lnTo>
                    <a:pt x="14518" y="59"/>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1;p46"/>
            <p:cNvSpPr/>
            <p:nvPr/>
          </p:nvSpPr>
          <p:spPr>
            <a:xfrm flipH="1">
              <a:off x="3660613"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6" y="561"/>
                  </a:lnTo>
                  <a:lnTo>
                    <a:pt x="1240" y="767"/>
                  </a:lnTo>
                  <a:lnTo>
                    <a:pt x="1004" y="974"/>
                  </a:lnTo>
                  <a:lnTo>
                    <a:pt x="768" y="1210"/>
                  </a:lnTo>
                  <a:lnTo>
                    <a:pt x="591" y="1476"/>
                  </a:lnTo>
                  <a:lnTo>
                    <a:pt x="414" y="1771"/>
                  </a:lnTo>
                  <a:lnTo>
                    <a:pt x="266" y="2036"/>
                  </a:lnTo>
                  <a:lnTo>
                    <a:pt x="148" y="2361"/>
                  </a:lnTo>
                  <a:lnTo>
                    <a:pt x="89" y="2685"/>
                  </a:lnTo>
                  <a:lnTo>
                    <a:pt x="30" y="3010"/>
                  </a:lnTo>
                  <a:lnTo>
                    <a:pt x="1" y="3364"/>
                  </a:lnTo>
                  <a:lnTo>
                    <a:pt x="30" y="3689"/>
                  </a:lnTo>
                  <a:lnTo>
                    <a:pt x="89" y="4043"/>
                  </a:lnTo>
                  <a:lnTo>
                    <a:pt x="148" y="4367"/>
                  </a:lnTo>
                  <a:lnTo>
                    <a:pt x="266" y="4662"/>
                  </a:lnTo>
                  <a:lnTo>
                    <a:pt x="414" y="4958"/>
                  </a:lnTo>
                  <a:lnTo>
                    <a:pt x="591" y="5253"/>
                  </a:lnTo>
                  <a:lnTo>
                    <a:pt x="768" y="5489"/>
                  </a:lnTo>
                  <a:lnTo>
                    <a:pt x="1004" y="5725"/>
                  </a:lnTo>
                  <a:lnTo>
                    <a:pt x="1240" y="5961"/>
                  </a:lnTo>
                  <a:lnTo>
                    <a:pt x="1506" y="6138"/>
                  </a:lnTo>
                  <a:lnTo>
                    <a:pt x="1771" y="6315"/>
                  </a:lnTo>
                  <a:lnTo>
                    <a:pt x="2066" y="6462"/>
                  </a:lnTo>
                  <a:lnTo>
                    <a:pt x="2361"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15" y="4958"/>
                  </a:lnTo>
                  <a:lnTo>
                    <a:pt x="6463" y="4662"/>
                  </a:lnTo>
                  <a:lnTo>
                    <a:pt x="6581" y="4367"/>
                  </a:lnTo>
                  <a:lnTo>
                    <a:pt x="6670" y="4043"/>
                  </a:lnTo>
                  <a:lnTo>
                    <a:pt x="6729" y="3689"/>
                  </a:lnTo>
                  <a:lnTo>
                    <a:pt x="6729" y="3364"/>
                  </a:lnTo>
                  <a:lnTo>
                    <a:pt x="6729" y="3010"/>
                  </a:lnTo>
                  <a:lnTo>
                    <a:pt x="6670" y="2685"/>
                  </a:lnTo>
                  <a:lnTo>
                    <a:pt x="6581" y="2361"/>
                  </a:lnTo>
                  <a:lnTo>
                    <a:pt x="6463" y="2036"/>
                  </a:lnTo>
                  <a:lnTo>
                    <a:pt x="631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92;p46"/>
            <p:cNvSpPr/>
            <p:nvPr/>
          </p:nvSpPr>
          <p:spPr>
            <a:xfrm flipH="1">
              <a:off x="3558425"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3" y="1771"/>
                  </a:lnTo>
                  <a:lnTo>
                    <a:pt x="266" y="2036"/>
                  </a:lnTo>
                  <a:lnTo>
                    <a:pt x="148" y="2361"/>
                  </a:lnTo>
                  <a:lnTo>
                    <a:pt x="89" y="2685"/>
                  </a:lnTo>
                  <a:lnTo>
                    <a:pt x="30" y="3010"/>
                  </a:lnTo>
                  <a:lnTo>
                    <a:pt x="0" y="3364"/>
                  </a:lnTo>
                  <a:lnTo>
                    <a:pt x="30" y="3689"/>
                  </a:lnTo>
                  <a:lnTo>
                    <a:pt x="89" y="4043"/>
                  </a:lnTo>
                  <a:lnTo>
                    <a:pt x="148" y="4367"/>
                  </a:lnTo>
                  <a:lnTo>
                    <a:pt x="266" y="4662"/>
                  </a:lnTo>
                  <a:lnTo>
                    <a:pt x="413"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7" y="6580"/>
                  </a:lnTo>
                  <a:lnTo>
                    <a:pt x="4692" y="6462"/>
                  </a:lnTo>
                  <a:lnTo>
                    <a:pt x="4987" y="6315"/>
                  </a:lnTo>
                  <a:lnTo>
                    <a:pt x="5253" y="6138"/>
                  </a:lnTo>
                  <a:lnTo>
                    <a:pt x="5518" y="5961"/>
                  </a:lnTo>
                  <a:lnTo>
                    <a:pt x="5754" y="5725"/>
                  </a:lnTo>
                  <a:lnTo>
                    <a:pt x="5961" y="5489"/>
                  </a:lnTo>
                  <a:lnTo>
                    <a:pt x="6167" y="5253"/>
                  </a:lnTo>
                  <a:lnTo>
                    <a:pt x="6315" y="4958"/>
                  </a:lnTo>
                  <a:lnTo>
                    <a:pt x="6463" y="4662"/>
                  </a:lnTo>
                  <a:lnTo>
                    <a:pt x="6581" y="4367"/>
                  </a:lnTo>
                  <a:lnTo>
                    <a:pt x="6669" y="4043"/>
                  </a:lnTo>
                  <a:lnTo>
                    <a:pt x="6728" y="3689"/>
                  </a:lnTo>
                  <a:lnTo>
                    <a:pt x="6728" y="3364"/>
                  </a:lnTo>
                  <a:lnTo>
                    <a:pt x="6728" y="3010"/>
                  </a:lnTo>
                  <a:lnTo>
                    <a:pt x="6669" y="2685"/>
                  </a:lnTo>
                  <a:lnTo>
                    <a:pt x="6581" y="2361"/>
                  </a:lnTo>
                  <a:lnTo>
                    <a:pt x="6463" y="2036"/>
                  </a:lnTo>
                  <a:lnTo>
                    <a:pt x="6315" y="1771"/>
                  </a:lnTo>
                  <a:lnTo>
                    <a:pt x="6167" y="1476"/>
                  </a:lnTo>
                  <a:lnTo>
                    <a:pt x="5961" y="1210"/>
                  </a:lnTo>
                  <a:lnTo>
                    <a:pt x="5754" y="974"/>
                  </a:lnTo>
                  <a:lnTo>
                    <a:pt x="5518" y="767"/>
                  </a:lnTo>
                  <a:lnTo>
                    <a:pt x="5253"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93;p46"/>
            <p:cNvSpPr/>
            <p:nvPr/>
          </p:nvSpPr>
          <p:spPr>
            <a:xfrm flipH="1">
              <a:off x="3456246" y="2780691"/>
              <a:ext cx="56423" cy="56414"/>
            </a:xfrm>
            <a:custGeom>
              <a:avLst/>
              <a:gdLst/>
              <a:ahLst/>
              <a:cxnLst/>
              <a:rect l="l" t="t" r="r" b="b"/>
              <a:pathLst>
                <a:path w="6729" h="6728" extrusionOk="0">
                  <a:moveTo>
                    <a:pt x="3040" y="0"/>
                  </a:moveTo>
                  <a:lnTo>
                    <a:pt x="2686" y="59"/>
                  </a:lnTo>
                  <a:lnTo>
                    <a:pt x="2362" y="148"/>
                  </a:lnTo>
                  <a:lnTo>
                    <a:pt x="2066" y="266"/>
                  </a:lnTo>
                  <a:lnTo>
                    <a:pt x="1771" y="413"/>
                  </a:lnTo>
                  <a:lnTo>
                    <a:pt x="1506" y="561"/>
                  </a:lnTo>
                  <a:lnTo>
                    <a:pt x="1240" y="767"/>
                  </a:lnTo>
                  <a:lnTo>
                    <a:pt x="1004" y="974"/>
                  </a:lnTo>
                  <a:lnTo>
                    <a:pt x="768" y="1210"/>
                  </a:lnTo>
                  <a:lnTo>
                    <a:pt x="591" y="1476"/>
                  </a:lnTo>
                  <a:lnTo>
                    <a:pt x="414" y="1771"/>
                  </a:lnTo>
                  <a:lnTo>
                    <a:pt x="267" y="2036"/>
                  </a:lnTo>
                  <a:lnTo>
                    <a:pt x="149" y="2361"/>
                  </a:lnTo>
                  <a:lnTo>
                    <a:pt x="89" y="2685"/>
                  </a:lnTo>
                  <a:lnTo>
                    <a:pt x="30" y="3010"/>
                  </a:lnTo>
                  <a:lnTo>
                    <a:pt x="1" y="3364"/>
                  </a:lnTo>
                  <a:lnTo>
                    <a:pt x="30" y="3689"/>
                  </a:lnTo>
                  <a:lnTo>
                    <a:pt x="89" y="4043"/>
                  </a:lnTo>
                  <a:lnTo>
                    <a:pt x="149" y="4367"/>
                  </a:lnTo>
                  <a:lnTo>
                    <a:pt x="267" y="4662"/>
                  </a:lnTo>
                  <a:lnTo>
                    <a:pt x="414" y="4958"/>
                  </a:lnTo>
                  <a:lnTo>
                    <a:pt x="591" y="5253"/>
                  </a:lnTo>
                  <a:lnTo>
                    <a:pt x="768" y="5489"/>
                  </a:lnTo>
                  <a:lnTo>
                    <a:pt x="1004" y="5725"/>
                  </a:lnTo>
                  <a:lnTo>
                    <a:pt x="1240" y="5961"/>
                  </a:lnTo>
                  <a:lnTo>
                    <a:pt x="1506" y="6138"/>
                  </a:lnTo>
                  <a:lnTo>
                    <a:pt x="1771" y="6315"/>
                  </a:lnTo>
                  <a:lnTo>
                    <a:pt x="2066" y="6462"/>
                  </a:lnTo>
                  <a:lnTo>
                    <a:pt x="2362"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45" y="4958"/>
                  </a:lnTo>
                  <a:lnTo>
                    <a:pt x="6463" y="4662"/>
                  </a:lnTo>
                  <a:lnTo>
                    <a:pt x="6581" y="4367"/>
                  </a:lnTo>
                  <a:lnTo>
                    <a:pt x="6670" y="4043"/>
                  </a:lnTo>
                  <a:lnTo>
                    <a:pt x="6729" y="3689"/>
                  </a:lnTo>
                  <a:lnTo>
                    <a:pt x="6729" y="3364"/>
                  </a:lnTo>
                  <a:lnTo>
                    <a:pt x="6729" y="3010"/>
                  </a:lnTo>
                  <a:lnTo>
                    <a:pt x="6670" y="2685"/>
                  </a:lnTo>
                  <a:lnTo>
                    <a:pt x="6581" y="2361"/>
                  </a:lnTo>
                  <a:lnTo>
                    <a:pt x="6463" y="2036"/>
                  </a:lnTo>
                  <a:lnTo>
                    <a:pt x="634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94;p46"/>
            <p:cNvSpPr/>
            <p:nvPr/>
          </p:nvSpPr>
          <p:spPr>
            <a:xfrm flipH="1">
              <a:off x="3354058"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4" y="1771"/>
                  </a:lnTo>
                  <a:lnTo>
                    <a:pt x="266" y="2036"/>
                  </a:lnTo>
                  <a:lnTo>
                    <a:pt x="178" y="2361"/>
                  </a:lnTo>
                  <a:lnTo>
                    <a:pt x="89" y="2685"/>
                  </a:lnTo>
                  <a:lnTo>
                    <a:pt x="30" y="3010"/>
                  </a:lnTo>
                  <a:lnTo>
                    <a:pt x="1" y="3364"/>
                  </a:lnTo>
                  <a:lnTo>
                    <a:pt x="30" y="3689"/>
                  </a:lnTo>
                  <a:lnTo>
                    <a:pt x="89" y="4043"/>
                  </a:lnTo>
                  <a:lnTo>
                    <a:pt x="178" y="4367"/>
                  </a:lnTo>
                  <a:lnTo>
                    <a:pt x="266" y="4662"/>
                  </a:lnTo>
                  <a:lnTo>
                    <a:pt x="414"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8" y="6580"/>
                  </a:lnTo>
                  <a:lnTo>
                    <a:pt x="4692" y="6462"/>
                  </a:lnTo>
                  <a:lnTo>
                    <a:pt x="4987" y="6315"/>
                  </a:lnTo>
                  <a:lnTo>
                    <a:pt x="5253" y="6138"/>
                  </a:lnTo>
                  <a:lnTo>
                    <a:pt x="5518" y="5961"/>
                  </a:lnTo>
                  <a:lnTo>
                    <a:pt x="5754" y="5725"/>
                  </a:lnTo>
                  <a:lnTo>
                    <a:pt x="5961" y="5489"/>
                  </a:lnTo>
                  <a:lnTo>
                    <a:pt x="6168" y="5253"/>
                  </a:lnTo>
                  <a:lnTo>
                    <a:pt x="6345" y="4958"/>
                  </a:lnTo>
                  <a:lnTo>
                    <a:pt x="6463" y="4662"/>
                  </a:lnTo>
                  <a:lnTo>
                    <a:pt x="6581" y="4367"/>
                  </a:lnTo>
                  <a:lnTo>
                    <a:pt x="6669" y="4043"/>
                  </a:lnTo>
                  <a:lnTo>
                    <a:pt x="6728" y="3689"/>
                  </a:lnTo>
                  <a:lnTo>
                    <a:pt x="6728" y="3364"/>
                  </a:lnTo>
                  <a:lnTo>
                    <a:pt x="6728" y="3010"/>
                  </a:lnTo>
                  <a:lnTo>
                    <a:pt x="6669" y="2685"/>
                  </a:lnTo>
                  <a:lnTo>
                    <a:pt x="6581" y="2361"/>
                  </a:lnTo>
                  <a:lnTo>
                    <a:pt x="6463" y="2036"/>
                  </a:lnTo>
                  <a:lnTo>
                    <a:pt x="6345" y="1771"/>
                  </a:lnTo>
                  <a:lnTo>
                    <a:pt x="6168" y="1476"/>
                  </a:lnTo>
                  <a:lnTo>
                    <a:pt x="5961" y="1210"/>
                  </a:lnTo>
                  <a:lnTo>
                    <a:pt x="5754" y="974"/>
                  </a:lnTo>
                  <a:lnTo>
                    <a:pt x="5518" y="767"/>
                  </a:lnTo>
                  <a:lnTo>
                    <a:pt x="5253" y="561"/>
                  </a:lnTo>
                  <a:lnTo>
                    <a:pt x="4987" y="413"/>
                  </a:lnTo>
                  <a:lnTo>
                    <a:pt x="4692" y="266"/>
                  </a:lnTo>
                  <a:lnTo>
                    <a:pt x="4368"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95;p46"/>
            <p:cNvSpPr/>
            <p:nvPr/>
          </p:nvSpPr>
          <p:spPr>
            <a:xfrm flipH="1">
              <a:off x="3251878" y="2780691"/>
              <a:ext cx="56414" cy="56414"/>
            </a:xfrm>
            <a:custGeom>
              <a:avLst/>
              <a:gdLst/>
              <a:ahLst/>
              <a:cxnLst/>
              <a:rect l="l" t="t" r="r" b="b"/>
              <a:pathLst>
                <a:path w="6728" h="6728" extrusionOk="0">
                  <a:moveTo>
                    <a:pt x="3039" y="0"/>
                  </a:moveTo>
                  <a:lnTo>
                    <a:pt x="2685" y="59"/>
                  </a:lnTo>
                  <a:lnTo>
                    <a:pt x="2390" y="148"/>
                  </a:lnTo>
                  <a:lnTo>
                    <a:pt x="2066" y="266"/>
                  </a:lnTo>
                  <a:lnTo>
                    <a:pt x="1771" y="413"/>
                  </a:lnTo>
                  <a:lnTo>
                    <a:pt x="1505" y="561"/>
                  </a:lnTo>
                  <a:lnTo>
                    <a:pt x="1239" y="767"/>
                  </a:lnTo>
                  <a:lnTo>
                    <a:pt x="1003" y="974"/>
                  </a:lnTo>
                  <a:lnTo>
                    <a:pt x="767" y="1210"/>
                  </a:lnTo>
                  <a:lnTo>
                    <a:pt x="590" y="1476"/>
                  </a:lnTo>
                  <a:lnTo>
                    <a:pt x="413" y="1771"/>
                  </a:lnTo>
                  <a:lnTo>
                    <a:pt x="266" y="2036"/>
                  </a:lnTo>
                  <a:lnTo>
                    <a:pt x="177" y="2361"/>
                  </a:lnTo>
                  <a:lnTo>
                    <a:pt x="89" y="2685"/>
                  </a:lnTo>
                  <a:lnTo>
                    <a:pt x="30" y="3010"/>
                  </a:lnTo>
                  <a:lnTo>
                    <a:pt x="0" y="3364"/>
                  </a:lnTo>
                  <a:lnTo>
                    <a:pt x="30" y="3689"/>
                  </a:lnTo>
                  <a:lnTo>
                    <a:pt x="89" y="4043"/>
                  </a:lnTo>
                  <a:lnTo>
                    <a:pt x="177" y="4367"/>
                  </a:lnTo>
                  <a:lnTo>
                    <a:pt x="266" y="4662"/>
                  </a:lnTo>
                  <a:lnTo>
                    <a:pt x="413" y="4958"/>
                  </a:lnTo>
                  <a:lnTo>
                    <a:pt x="590" y="5253"/>
                  </a:lnTo>
                  <a:lnTo>
                    <a:pt x="767" y="5489"/>
                  </a:lnTo>
                  <a:lnTo>
                    <a:pt x="1003" y="5725"/>
                  </a:lnTo>
                  <a:lnTo>
                    <a:pt x="1239" y="5961"/>
                  </a:lnTo>
                  <a:lnTo>
                    <a:pt x="1505" y="6138"/>
                  </a:lnTo>
                  <a:lnTo>
                    <a:pt x="1771" y="6315"/>
                  </a:lnTo>
                  <a:lnTo>
                    <a:pt x="2066" y="6462"/>
                  </a:lnTo>
                  <a:lnTo>
                    <a:pt x="2390" y="6580"/>
                  </a:lnTo>
                  <a:lnTo>
                    <a:pt x="2685" y="6639"/>
                  </a:lnTo>
                  <a:lnTo>
                    <a:pt x="3039" y="6698"/>
                  </a:lnTo>
                  <a:lnTo>
                    <a:pt x="3364" y="6728"/>
                  </a:lnTo>
                  <a:lnTo>
                    <a:pt x="3718" y="6698"/>
                  </a:lnTo>
                  <a:lnTo>
                    <a:pt x="4043" y="6639"/>
                  </a:lnTo>
                  <a:lnTo>
                    <a:pt x="4367" y="6580"/>
                  </a:lnTo>
                  <a:lnTo>
                    <a:pt x="4692" y="6462"/>
                  </a:lnTo>
                  <a:lnTo>
                    <a:pt x="4987" y="6315"/>
                  </a:lnTo>
                  <a:lnTo>
                    <a:pt x="5252" y="6138"/>
                  </a:lnTo>
                  <a:lnTo>
                    <a:pt x="5518" y="5961"/>
                  </a:lnTo>
                  <a:lnTo>
                    <a:pt x="5754" y="5725"/>
                  </a:lnTo>
                  <a:lnTo>
                    <a:pt x="5961" y="5489"/>
                  </a:lnTo>
                  <a:lnTo>
                    <a:pt x="6167" y="5253"/>
                  </a:lnTo>
                  <a:lnTo>
                    <a:pt x="6344" y="4958"/>
                  </a:lnTo>
                  <a:lnTo>
                    <a:pt x="6462" y="4662"/>
                  </a:lnTo>
                  <a:lnTo>
                    <a:pt x="6580" y="4367"/>
                  </a:lnTo>
                  <a:lnTo>
                    <a:pt x="6669" y="4043"/>
                  </a:lnTo>
                  <a:lnTo>
                    <a:pt x="6728" y="3689"/>
                  </a:lnTo>
                  <a:lnTo>
                    <a:pt x="6728" y="3364"/>
                  </a:lnTo>
                  <a:lnTo>
                    <a:pt x="6728" y="3010"/>
                  </a:lnTo>
                  <a:lnTo>
                    <a:pt x="6669" y="2685"/>
                  </a:lnTo>
                  <a:lnTo>
                    <a:pt x="6580" y="2361"/>
                  </a:lnTo>
                  <a:lnTo>
                    <a:pt x="6462" y="2036"/>
                  </a:lnTo>
                  <a:lnTo>
                    <a:pt x="6344" y="1771"/>
                  </a:lnTo>
                  <a:lnTo>
                    <a:pt x="6167" y="1476"/>
                  </a:lnTo>
                  <a:lnTo>
                    <a:pt x="5961" y="1210"/>
                  </a:lnTo>
                  <a:lnTo>
                    <a:pt x="5754" y="974"/>
                  </a:lnTo>
                  <a:lnTo>
                    <a:pt x="5518" y="767"/>
                  </a:lnTo>
                  <a:lnTo>
                    <a:pt x="5252"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96;p46"/>
            <p:cNvSpPr/>
            <p:nvPr/>
          </p:nvSpPr>
          <p:spPr>
            <a:xfrm flipH="1">
              <a:off x="3149690" y="2780691"/>
              <a:ext cx="56171" cy="56414"/>
            </a:xfrm>
            <a:custGeom>
              <a:avLst/>
              <a:gdLst/>
              <a:ahLst/>
              <a:cxnLst/>
              <a:rect l="l" t="t" r="r" b="b"/>
              <a:pathLst>
                <a:path w="6699" h="6728" extrusionOk="0">
                  <a:moveTo>
                    <a:pt x="3010" y="0"/>
                  </a:moveTo>
                  <a:lnTo>
                    <a:pt x="2656" y="59"/>
                  </a:lnTo>
                  <a:lnTo>
                    <a:pt x="2361" y="148"/>
                  </a:lnTo>
                  <a:lnTo>
                    <a:pt x="2036" y="266"/>
                  </a:lnTo>
                  <a:lnTo>
                    <a:pt x="1741" y="413"/>
                  </a:lnTo>
                  <a:lnTo>
                    <a:pt x="1476" y="561"/>
                  </a:lnTo>
                  <a:lnTo>
                    <a:pt x="1210" y="767"/>
                  </a:lnTo>
                  <a:lnTo>
                    <a:pt x="974" y="974"/>
                  </a:lnTo>
                  <a:lnTo>
                    <a:pt x="767" y="1210"/>
                  </a:lnTo>
                  <a:lnTo>
                    <a:pt x="561" y="1476"/>
                  </a:lnTo>
                  <a:lnTo>
                    <a:pt x="384" y="1771"/>
                  </a:lnTo>
                  <a:lnTo>
                    <a:pt x="236" y="2036"/>
                  </a:lnTo>
                  <a:lnTo>
                    <a:pt x="148" y="2361"/>
                  </a:lnTo>
                  <a:lnTo>
                    <a:pt x="59" y="2685"/>
                  </a:lnTo>
                  <a:lnTo>
                    <a:pt x="0" y="3010"/>
                  </a:lnTo>
                  <a:lnTo>
                    <a:pt x="0" y="3364"/>
                  </a:lnTo>
                  <a:lnTo>
                    <a:pt x="0" y="3689"/>
                  </a:lnTo>
                  <a:lnTo>
                    <a:pt x="59" y="4043"/>
                  </a:lnTo>
                  <a:lnTo>
                    <a:pt x="148" y="4367"/>
                  </a:lnTo>
                  <a:lnTo>
                    <a:pt x="236" y="4662"/>
                  </a:lnTo>
                  <a:lnTo>
                    <a:pt x="384" y="4958"/>
                  </a:lnTo>
                  <a:lnTo>
                    <a:pt x="561" y="5253"/>
                  </a:lnTo>
                  <a:lnTo>
                    <a:pt x="767" y="5489"/>
                  </a:lnTo>
                  <a:lnTo>
                    <a:pt x="974" y="5725"/>
                  </a:lnTo>
                  <a:lnTo>
                    <a:pt x="1210" y="5961"/>
                  </a:lnTo>
                  <a:lnTo>
                    <a:pt x="1476" y="6138"/>
                  </a:lnTo>
                  <a:lnTo>
                    <a:pt x="1741" y="6315"/>
                  </a:lnTo>
                  <a:lnTo>
                    <a:pt x="2036" y="6462"/>
                  </a:lnTo>
                  <a:lnTo>
                    <a:pt x="2361" y="6580"/>
                  </a:lnTo>
                  <a:lnTo>
                    <a:pt x="2656" y="6639"/>
                  </a:lnTo>
                  <a:lnTo>
                    <a:pt x="3010" y="6698"/>
                  </a:lnTo>
                  <a:lnTo>
                    <a:pt x="3335" y="6728"/>
                  </a:lnTo>
                  <a:lnTo>
                    <a:pt x="3689" y="6698"/>
                  </a:lnTo>
                  <a:lnTo>
                    <a:pt x="4013" y="6639"/>
                  </a:lnTo>
                  <a:lnTo>
                    <a:pt x="4338" y="6580"/>
                  </a:lnTo>
                  <a:lnTo>
                    <a:pt x="4662" y="6462"/>
                  </a:lnTo>
                  <a:lnTo>
                    <a:pt x="4957" y="6315"/>
                  </a:lnTo>
                  <a:lnTo>
                    <a:pt x="5223" y="6138"/>
                  </a:lnTo>
                  <a:lnTo>
                    <a:pt x="5489" y="5961"/>
                  </a:lnTo>
                  <a:lnTo>
                    <a:pt x="5725" y="5725"/>
                  </a:lnTo>
                  <a:lnTo>
                    <a:pt x="5931" y="5489"/>
                  </a:lnTo>
                  <a:lnTo>
                    <a:pt x="6138" y="5253"/>
                  </a:lnTo>
                  <a:lnTo>
                    <a:pt x="6315" y="4958"/>
                  </a:lnTo>
                  <a:lnTo>
                    <a:pt x="6433" y="4662"/>
                  </a:lnTo>
                  <a:lnTo>
                    <a:pt x="6551" y="4367"/>
                  </a:lnTo>
                  <a:lnTo>
                    <a:pt x="6639" y="4043"/>
                  </a:lnTo>
                  <a:lnTo>
                    <a:pt x="6698" y="3689"/>
                  </a:lnTo>
                  <a:lnTo>
                    <a:pt x="6698" y="3364"/>
                  </a:lnTo>
                  <a:lnTo>
                    <a:pt x="6698" y="3010"/>
                  </a:lnTo>
                  <a:lnTo>
                    <a:pt x="6639" y="2685"/>
                  </a:lnTo>
                  <a:lnTo>
                    <a:pt x="6551" y="2361"/>
                  </a:lnTo>
                  <a:lnTo>
                    <a:pt x="6433" y="2036"/>
                  </a:lnTo>
                  <a:lnTo>
                    <a:pt x="6315" y="1771"/>
                  </a:lnTo>
                  <a:lnTo>
                    <a:pt x="6138" y="1476"/>
                  </a:lnTo>
                  <a:lnTo>
                    <a:pt x="5931" y="1210"/>
                  </a:lnTo>
                  <a:lnTo>
                    <a:pt x="5725" y="974"/>
                  </a:lnTo>
                  <a:lnTo>
                    <a:pt x="5489" y="767"/>
                  </a:lnTo>
                  <a:lnTo>
                    <a:pt x="5223" y="561"/>
                  </a:lnTo>
                  <a:lnTo>
                    <a:pt x="4957" y="413"/>
                  </a:lnTo>
                  <a:lnTo>
                    <a:pt x="4662" y="266"/>
                  </a:lnTo>
                  <a:lnTo>
                    <a:pt x="4338" y="148"/>
                  </a:lnTo>
                  <a:lnTo>
                    <a:pt x="4013"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97;p46"/>
            <p:cNvSpPr/>
            <p:nvPr/>
          </p:nvSpPr>
          <p:spPr>
            <a:xfrm flipH="1">
              <a:off x="3047511" y="2780691"/>
              <a:ext cx="56171" cy="56414"/>
            </a:xfrm>
            <a:custGeom>
              <a:avLst/>
              <a:gdLst/>
              <a:ahLst/>
              <a:cxnLst/>
              <a:rect l="l" t="t" r="r" b="b"/>
              <a:pathLst>
                <a:path w="6699" h="6728" extrusionOk="0">
                  <a:moveTo>
                    <a:pt x="3011" y="0"/>
                  </a:moveTo>
                  <a:lnTo>
                    <a:pt x="2686" y="59"/>
                  </a:lnTo>
                  <a:lnTo>
                    <a:pt x="2361" y="148"/>
                  </a:lnTo>
                  <a:lnTo>
                    <a:pt x="2037" y="266"/>
                  </a:lnTo>
                  <a:lnTo>
                    <a:pt x="1742" y="413"/>
                  </a:lnTo>
                  <a:lnTo>
                    <a:pt x="1476" y="561"/>
                  </a:lnTo>
                  <a:lnTo>
                    <a:pt x="1211" y="767"/>
                  </a:lnTo>
                  <a:lnTo>
                    <a:pt x="975" y="974"/>
                  </a:lnTo>
                  <a:lnTo>
                    <a:pt x="768" y="1210"/>
                  </a:lnTo>
                  <a:lnTo>
                    <a:pt x="561" y="1476"/>
                  </a:lnTo>
                  <a:lnTo>
                    <a:pt x="384" y="1771"/>
                  </a:lnTo>
                  <a:lnTo>
                    <a:pt x="266" y="2036"/>
                  </a:lnTo>
                  <a:lnTo>
                    <a:pt x="148" y="2361"/>
                  </a:lnTo>
                  <a:lnTo>
                    <a:pt x="60" y="2685"/>
                  </a:lnTo>
                  <a:lnTo>
                    <a:pt x="1" y="3010"/>
                  </a:lnTo>
                  <a:lnTo>
                    <a:pt x="1" y="3364"/>
                  </a:lnTo>
                  <a:lnTo>
                    <a:pt x="1" y="3689"/>
                  </a:lnTo>
                  <a:lnTo>
                    <a:pt x="60" y="4043"/>
                  </a:lnTo>
                  <a:lnTo>
                    <a:pt x="148" y="4367"/>
                  </a:lnTo>
                  <a:lnTo>
                    <a:pt x="266" y="4662"/>
                  </a:lnTo>
                  <a:lnTo>
                    <a:pt x="384" y="4958"/>
                  </a:lnTo>
                  <a:lnTo>
                    <a:pt x="561" y="5253"/>
                  </a:lnTo>
                  <a:lnTo>
                    <a:pt x="768" y="5489"/>
                  </a:lnTo>
                  <a:lnTo>
                    <a:pt x="975" y="5725"/>
                  </a:lnTo>
                  <a:lnTo>
                    <a:pt x="1211" y="5961"/>
                  </a:lnTo>
                  <a:lnTo>
                    <a:pt x="1476" y="6138"/>
                  </a:lnTo>
                  <a:lnTo>
                    <a:pt x="1742" y="6315"/>
                  </a:lnTo>
                  <a:lnTo>
                    <a:pt x="2037" y="6462"/>
                  </a:lnTo>
                  <a:lnTo>
                    <a:pt x="2361" y="6580"/>
                  </a:lnTo>
                  <a:lnTo>
                    <a:pt x="2686" y="6639"/>
                  </a:lnTo>
                  <a:lnTo>
                    <a:pt x="3011" y="6698"/>
                  </a:lnTo>
                  <a:lnTo>
                    <a:pt x="3335" y="6728"/>
                  </a:lnTo>
                  <a:lnTo>
                    <a:pt x="3689" y="6698"/>
                  </a:lnTo>
                  <a:lnTo>
                    <a:pt x="4014" y="6639"/>
                  </a:lnTo>
                  <a:lnTo>
                    <a:pt x="4338" y="6580"/>
                  </a:lnTo>
                  <a:lnTo>
                    <a:pt x="4663" y="6462"/>
                  </a:lnTo>
                  <a:lnTo>
                    <a:pt x="4958" y="6315"/>
                  </a:lnTo>
                  <a:lnTo>
                    <a:pt x="5224" y="6138"/>
                  </a:lnTo>
                  <a:lnTo>
                    <a:pt x="5489" y="5961"/>
                  </a:lnTo>
                  <a:lnTo>
                    <a:pt x="5725" y="5725"/>
                  </a:lnTo>
                  <a:lnTo>
                    <a:pt x="5932" y="5489"/>
                  </a:lnTo>
                  <a:lnTo>
                    <a:pt x="6138" y="5253"/>
                  </a:lnTo>
                  <a:lnTo>
                    <a:pt x="6315" y="4958"/>
                  </a:lnTo>
                  <a:lnTo>
                    <a:pt x="6433" y="4662"/>
                  </a:lnTo>
                  <a:lnTo>
                    <a:pt x="6551" y="4367"/>
                  </a:lnTo>
                  <a:lnTo>
                    <a:pt x="6640" y="4043"/>
                  </a:lnTo>
                  <a:lnTo>
                    <a:pt x="6699" y="3689"/>
                  </a:lnTo>
                  <a:lnTo>
                    <a:pt x="6699" y="3364"/>
                  </a:lnTo>
                  <a:lnTo>
                    <a:pt x="6699" y="3010"/>
                  </a:lnTo>
                  <a:lnTo>
                    <a:pt x="6640" y="2685"/>
                  </a:lnTo>
                  <a:lnTo>
                    <a:pt x="6551" y="2361"/>
                  </a:lnTo>
                  <a:lnTo>
                    <a:pt x="6433" y="2036"/>
                  </a:lnTo>
                  <a:lnTo>
                    <a:pt x="6315" y="1771"/>
                  </a:lnTo>
                  <a:lnTo>
                    <a:pt x="6138" y="1476"/>
                  </a:lnTo>
                  <a:lnTo>
                    <a:pt x="5932" y="1210"/>
                  </a:lnTo>
                  <a:lnTo>
                    <a:pt x="5725" y="974"/>
                  </a:lnTo>
                  <a:lnTo>
                    <a:pt x="5489" y="767"/>
                  </a:lnTo>
                  <a:lnTo>
                    <a:pt x="5224" y="561"/>
                  </a:lnTo>
                  <a:lnTo>
                    <a:pt x="4958" y="413"/>
                  </a:lnTo>
                  <a:lnTo>
                    <a:pt x="4663" y="266"/>
                  </a:lnTo>
                  <a:lnTo>
                    <a:pt x="4338" y="148"/>
                  </a:lnTo>
                  <a:lnTo>
                    <a:pt x="4014"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98;p46"/>
            <p:cNvSpPr/>
            <p:nvPr/>
          </p:nvSpPr>
          <p:spPr>
            <a:xfrm flipH="1">
              <a:off x="3688820" y="2868767"/>
              <a:ext cx="56423" cy="56423"/>
            </a:xfrm>
            <a:custGeom>
              <a:avLst/>
              <a:gdLst/>
              <a:ahLst/>
              <a:cxnLst/>
              <a:rect l="l" t="t" r="r" b="b"/>
              <a:pathLst>
                <a:path w="6729" h="6729" extrusionOk="0">
                  <a:moveTo>
                    <a:pt x="3365" y="1"/>
                  </a:moveTo>
                  <a:lnTo>
                    <a:pt x="3040" y="30"/>
                  </a:lnTo>
                  <a:lnTo>
                    <a:pt x="2686" y="60"/>
                  </a:lnTo>
                  <a:lnTo>
                    <a:pt x="2362" y="148"/>
                  </a:lnTo>
                  <a:lnTo>
                    <a:pt x="2066" y="266"/>
                  </a:lnTo>
                  <a:lnTo>
                    <a:pt x="1771" y="414"/>
                  </a:lnTo>
                  <a:lnTo>
                    <a:pt x="1506" y="562"/>
                  </a:lnTo>
                  <a:lnTo>
                    <a:pt x="1240" y="768"/>
                  </a:lnTo>
                  <a:lnTo>
                    <a:pt x="1004" y="975"/>
                  </a:lnTo>
                  <a:lnTo>
                    <a:pt x="768" y="1211"/>
                  </a:lnTo>
                  <a:lnTo>
                    <a:pt x="591" y="1476"/>
                  </a:lnTo>
                  <a:lnTo>
                    <a:pt x="414" y="1771"/>
                  </a:lnTo>
                  <a:lnTo>
                    <a:pt x="267" y="2066"/>
                  </a:lnTo>
                  <a:lnTo>
                    <a:pt x="149" y="2361"/>
                  </a:lnTo>
                  <a:lnTo>
                    <a:pt x="89" y="2686"/>
                  </a:lnTo>
                  <a:lnTo>
                    <a:pt x="30" y="3011"/>
                  </a:lnTo>
                  <a:lnTo>
                    <a:pt x="1" y="3365"/>
                  </a:lnTo>
                  <a:lnTo>
                    <a:pt x="30" y="3719"/>
                  </a:lnTo>
                  <a:lnTo>
                    <a:pt x="89" y="4043"/>
                  </a:lnTo>
                  <a:lnTo>
                    <a:pt x="149" y="4368"/>
                  </a:lnTo>
                  <a:lnTo>
                    <a:pt x="267" y="4663"/>
                  </a:lnTo>
                  <a:lnTo>
                    <a:pt x="414" y="4958"/>
                  </a:lnTo>
                  <a:lnTo>
                    <a:pt x="591" y="5253"/>
                  </a:lnTo>
                  <a:lnTo>
                    <a:pt x="768" y="5489"/>
                  </a:lnTo>
                  <a:lnTo>
                    <a:pt x="1004" y="5725"/>
                  </a:lnTo>
                  <a:lnTo>
                    <a:pt x="1240" y="5961"/>
                  </a:lnTo>
                  <a:lnTo>
                    <a:pt x="1506" y="6138"/>
                  </a:lnTo>
                  <a:lnTo>
                    <a:pt x="1771" y="6315"/>
                  </a:lnTo>
                  <a:lnTo>
                    <a:pt x="2066" y="6463"/>
                  </a:lnTo>
                  <a:lnTo>
                    <a:pt x="2362" y="6581"/>
                  </a:lnTo>
                  <a:lnTo>
                    <a:pt x="2686" y="6670"/>
                  </a:lnTo>
                  <a:lnTo>
                    <a:pt x="3040" y="6699"/>
                  </a:lnTo>
                  <a:lnTo>
                    <a:pt x="3365" y="6729"/>
                  </a:lnTo>
                  <a:lnTo>
                    <a:pt x="3719" y="6699"/>
                  </a:lnTo>
                  <a:lnTo>
                    <a:pt x="4043" y="6670"/>
                  </a:lnTo>
                  <a:lnTo>
                    <a:pt x="4368" y="6581"/>
                  </a:lnTo>
                  <a:lnTo>
                    <a:pt x="4693" y="6463"/>
                  </a:lnTo>
                  <a:lnTo>
                    <a:pt x="4988" y="6315"/>
                  </a:lnTo>
                  <a:lnTo>
                    <a:pt x="5253" y="6138"/>
                  </a:lnTo>
                  <a:lnTo>
                    <a:pt x="5519" y="5961"/>
                  </a:lnTo>
                  <a:lnTo>
                    <a:pt x="5755" y="5725"/>
                  </a:lnTo>
                  <a:lnTo>
                    <a:pt x="5961" y="5489"/>
                  </a:lnTo>
                  <a:lnTo>
                    <a:pt x="6168" y="5253"/>
                  </a:lnTo>
                  <a:lnTo>
                    <a:pt x="6316" y="4958"/>
                  </a:lnTo>
                  <a:lnTo>
                    <a:pt x="6463" y="4663"/>
                  </a:lnTo>
                  <a:lnTo>
                    <a:pt x="6581" y="4368"/>
                  </a:lnTo>
                  <a:lnTo>
                    <a:pt x="6670" y="4043"/>
                  </a:lnTo>
                  <a:lnTo>
                    <a:pt x="6729" y="3719"/>
                  </a:lnTo>
                  <a:lnTo>
                    <a:pt x="6729" y="3365"/>
                  </a:lnTo>
                  <a:lnTo>
                    <a:pt x="6729" y="3011"/>
                  </a:lnTo>
                  <a:lnTo>
                    <a:pt x="6670" y="2686"/>
                  </a:lnTo>
                  <a:lnTo>
                    <a:pt x="6581" y="2361"/>
                  </a:lnTo>
                  <a:lnTo>
                    <a:pt x="6463" y="2066"/>
                  </a:lnTo>
                  <a:lnTo>
                    <a:pt x="6316" y="1771"/>
                  </a:lnTo>
                  <a:lnTo>
                    <a:pt x="6168" y="1476"/>
                  </a:lnTo>
                  <a:lnTo>
                    <a:pt x="5961" y="1211"/>
                  </a:lnTo>
                  <a:lnTo>
                    <a:pt x="5755" y="975"/>
                  </a:lnTo>
                  <a:lnTo>
                    <a:pt x="5519" y="768"/>
                  </a:lnTo>
                  <a:lnTo>
                    <a:pt x="5253" y="562"/>
                  </a:lnTo>
                  <a:lnTo>
                    <a:pt x="4988" y="414"/>
                  </a:lnTo>
                  <a:lnTo>
                    <a:pt x="4693"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9;p46"/>
            <p:cNvSpPr/>
            <p:nvPr/>
          </p:nvSpPr>
          <p:spPr>
            <a:xfrm flipH="1">
              <a:off x="3586632" y="2868767"/>
              <a:ext cx="56423" cy="56423"/>
            </a:xfrm>
            <a:custGeom>
              <a:avLst/>
              <a:gdLst/>
              <a:ahLst/>
              <a:cxnLst/>
              <a:rect l="l" t="t" r="r" b="b"/>
              <a:pathLst>
                <a:path w="6729" h="6729" extrusionOk="0">
                  <a:moveTo>
                    <a:pt x="3364" y="1"/>
                  </a:moveTo>
                  <a:lnTo>
                    <a:pt x="3040" y="30"/>
                  </a:lnTo>
                  <a:lnTo>
                    <a:pt x="2686" y="60"/>
                  </a:lnTo>
                  <a:lnTo>
                    <a:pt x="2361" y="148"/>
                  </a:lnTo>
                  <a:lnTo>
                    <a:pt x="2066" y="266"/>
                  </a:lnTo>
                  <a:lnTo>
                    <a:pt x="1771" y="414"/>
                  </a:lnTo>
                  <a:lnTo>
                    <a:pt x="1505"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5" y="6138"/>
                  </a:lnTo>
                  <a:lnTo>
                    <a:pt x="1771" y="6315"/>
                  </a:lnTo>
                  <a:lnTo>
                    <a:pt x="2066" y="6463"/>
                  </a:lnTo>
                  <a:lnTo>
                    <a:pt x="2361" y="6581"/>
                  </a:lnTo>
                  <a:lnTo>
                    <a:pt x="2686" y="6670"/>
                  </a:lnTo>
                  <a:lnTo>
                    <a:pt x="3040" y="6699"/>
                  </a:lnTo>
                  <a:lnTo>
                    <a:pt x="3364" y="6729"/>
                  </a:lnTo>
                  <a:lnTo>
                    <a:pt x="3718" y="6699"/>
                  </a:lnTo>
                  <a:lnTo>
                    <a:pt x="4043" y="6670"/>
                  </a:lnTo>
                  <a:lnTo>
                    <a:pt x="4368" y="6581"/>
                  </a:lnTo>
                  <a:lnTo>
                    <a:pt x="4692" y="6463"/>
                  </a:lnTo>
                  <a:lnTo>
                    <a:pt x="4987" y="6315"/>
                  </a:lnTo>
                  <a:lnTo>
                    <a:pt x="5253" y="6138"/>
                  </a:lnTo>
                  <a:lnTo>
                    <a:pt x="5518" y="5961"/>
                  </a:lnTo>
                  <a:lnTo>
                    <a:pt x="5754"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4" y="975"/>
                  </a:lnTo>
                  <a:lnTo>
                    <a:pt x="5518" y="768"/>
                  </a:lnTo>
                  <a:lnTo>
                    <a:pt x="5253" y="562"/>
                  </a:lnTo>
                  <a:lnTo>
                    <a:pt x="4987" y="414"/>
                  </a:lnTo>
                  <a:lnTo>
                    <a:pt x="4692" y="266"/>
                  </a:lnTo>
                  <a:lnTo>
                    <a:pt x="4368"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0;p46"/>
            <p:cNvSpPr/>
            <p:nvPr/>
          </p:nvSpPr>
          <p:spPr>
            <a:xfrm flipH="1">
              <a:off x="3484453" y="2868767"/>
              <a:ext cx="56414" cy="56423"/>
            </a:xfrm>
            <a:custGeom>
              <a:avLst/>
              <a:gdLst/>
              <a:ahLst/>
              <a:cxnLst/>
              <a:rect l="l" t="t" r="r" b="b"/>
              <a:pathLst>
                <a:path w="6728" h="6729" extrusionOk="0">
                  <a:moveTo>
                    <a:pt x="3364" y="1"/>
                  </a:moveTo>
                  <a:lnTo>
                    <a:pt x="3039" y="30"/>
                  </a:lnTo>
                  <a:lnTo>
                    <a:pt x="2685" y="60"/>
                  </a:lnTo>
                  <a:lnTo>
                    <a:pt x="2361" y="148"/>
                  </a:lnTo>
                  <a:lnTo>
                    <a:pt x="2066" y="266"/>
                  </a:lnTo>
                  <a:lnTo>
                    <a:pt x="1771" y="414"/>
                  </a:lnTo>
                  <a:lnTo>
                    <a:pt x="1505" y="562"/>
                  </a:lnTo>
                  <a:lnTo>
                    <a:pt x="1239" y="768"/>
                  </a:lnTo>
                  <a:lnTo>
                    <a:pt x="1003" y="975"/>
                  </a:lnTo>
                  <a:lnTo>
                    <a:pt x="767" y="1211"/>
                  </a:lnTo>
                  <a:lnTo>
                    <a:pt x="590" y="1476"/>
                  </a:lnTo>
                  <a:lnTo>
                    <a:pt x="413" y="1771"/>
                  </a:lnTo>
                  <a:lnTo>
                    <a:pt x="266" y="2066"/>
                  </a:lnTo>
                  <a:lnTo>
                    <a:pt x="177" y="2361"/>
                  </a:lnTo>
                  <a:lnTo>
                    <a:pt x="89" y="2686"/>
                  </a:lnTo>
                  <a:lnTo>
                    <a:pt x="30" y="3011"/>
                  </a:lnTo>
                  <a:lnTo>
                    <a:pt x="0" y="3365"/>
                  </a:lnTo>
                  <a:lnTo>
                    <a:pt x="30" y="3719"/>
                  </a:lnTo>
                  <a:lnTo>
                    <a:pt x="89" y="4043"/>
                  </a:lnTo>
                  <a:lnTo>
                    <a:pt x="177" y="4368"/>
                  </a:lnTo>
                  <a:lnTo>
                    <a:pt x="266" y="4663"/>
                  </a:lnTo>
                  <a:lnTo>
                    <a:pt x="413" y="4958"/>
                  </a:lnTo>
                  <a:lnTo>
                    <a:pt x="590" y="5253"/>
                  </a:lnTo>
                  <a:lnTo>
                    <a:pt x="767" y="5489"/>
                  </a:lnTo>
                  <a:lnTo>
                    <a:pt x="1003" y="5725"/>
                  </a:lnTo>
                  <a:lnTo>
                    <a:pt x="1239" y="5961"/>
                  </a:lnTo>
                  <a:lnTo>
                    <a:pt x="1505" y="6138"/>
                  </a:lnTo>
                  <a:lnTo>
                    <a:pt x="1771" y="6315"/>
                  </a:lnTo>
                  <a:lnTo>
                    <a:pt x="2066" y="6463"/>
                  </a:lnTo>
                  <a:lnTo>
                    <a:pt x="2361" y="6581"/>
                  </a:lnTo>
                  <a:lnTo>
                    <a:pt x="2685" y="6670"/>
                  </a:lnTo>
                  <a:lnTo>
                    <a:pt x="3039" y="6699"/>
                  </a:lnTo>
                  <a:lnTo>
                    <a:pt x="3364" y="6729"/>
                  </a:lnTo>
                  <a:lnTo>
                    <a:pt x="3718" y="6699"/>
                  </a:lnTo>
                  <a:lnTo>
                    <a:pt x="4043" y="6670"/>
                  </a:lnTo>
                  <a:lnTo>
                    <a:pt x="4367" y="6581"/>
                  </a:lnTo>
                  <a:lnTo>
                    <a:pt x="4692" y="6463"/>
                  </a:lnTo>
                  <a:lnTo>
                    <a:pt x="4987" y="6315"/>
                  </a:lnTo>
                  <a:lnTo>
                    <a:pt x="5252" y="6138"/>
                  </a:lnTo>
                  <a:lnTo>
                    <a:pt x="5518" y="5961"/>
                  </a:lnTo>
                  <a:lnTo>
                    <a:pt x="5754" y="5725"/>
                  </a:lnTo>
                  <a:lnTo>
                    <a:pt x="5961" y="5489"/>
                  </a:lnTo>
                  <a:lnTo>
                    <a:pt x="6167" y="5253"/>
                  </a:lnTo>
                  <a:lnTo>
                    <a:pt x="6344" y="4958"/>
                  </a:lnTo>
                  <a:lnTo>
                    <a:pt x="6462" y="4663"/>
                  </a:lnTo>
                  <a:lnTo>
                    <a:pt x="6580" y="4368"/>
                  </a:lnTo>
                  <a:lnTo>
                    <a:pt x="6669" y="4043"/>
                  </a:lnTo>
                  <a:lnTo>
                    <a:pt x="6728" y="3719"/>
                  </a:lnTo>
                  <a:lnTo>
                    <a:pt x="6728" y="3365"/>
                  </a:lnTo>
                  <a:lnTo>
                    <a:pt x="6728" y="3011"/>
                  </a:lnTo>
                  <a:lnTo>
                    <a:pt x="6669" y="2686"/>
                  </a:lnTo>
                  <a:lnTo>
                    <a:pt x="6580" y="2361"/>
                  </a:lnTo>
                  <a:lnTo>
                    <a:pt x="6462" y="2066"/>
                  </a:lnTo>
                  <a:lnTo>
                    <a:pt x="6344" y="1771"/>
                  </a:lnTo>
                  <a:lnTo>
                    <a:pt x="6167" y="1476"/>
                  </a:lnTo>
                  <a:lnTo>
                    <a:pt x="5961" y="1211"/>
                  </a:lnTo>
                  <a:lnTo>
                    <a:pt x="5754" y="975"/>
                  </a:lnTo>
                  <a:lnTo>
                    <a:pt x="5518" y="768"/>
                  </a:lnTo>
                  <a:lnTo>
                    <a:pt x="5252" y="562"/>
                  </a:lnTo>
                  <a:lnTo>
                    <a:pt x="4987" y="414"/>
                  </a:lnTo>
                  <a:lnTo>
                    <a:pt x="4692" y="266"/>
                  </a:lnTo>
                  <a:lnTo>
                    <a:pt x="4367"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01;p46"/>
            <p:cNvSpPr/>
            <p:nvPr/>
          </p:nvSpPr>
          <p:spPr>
            <a:xfrm flipH="1">
              <a:off x="3382265" y="2868767"/>
              <a:ext cx="56423" cy="56423"/>
            </a:xfrm>
            <a:custGeom>
              <a:avLst/>
              <a:gdLst/>
              <a:ahLst/>
              <a:cxnLst/>
              <a:rect l="l" t="t" r="r" b="b"/>
              <a:pathLst>
                <a:path w="6729" h="6729" extrusionOk="0">
                  <a:moveTo>
                    <a:pt x="3365" y="1"/>
                  </a:moveTo>
                  <a:lnTo>
                    <a:pt x="3040" y="30"/>
                  </a:lnTo>
                  <a:lnTo>
                    <a:pt x="2686" y="60"/>
                  </a:lnTo>
                  <a:lnTo>
                    <a:pt x="2391" y="148"/>
                  </a:lnTo>
                  <a:lnTo>
                    <a:pt x="2066" y="266"/>
                  </a:lnTo>
                  <a:lnTo>
                    <a:pt x="1771" y="414"/>
                  </a:lnTo>
                  <a:lnTo>
                    <a:pt x="1506"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6" y="6138"/>
                  </a:lnTo>
                  <a:lnTo>
                    <a:pt x="1771" y="6315"/>
                  </a:lnTo>
                  <a:lnTo>
                    <a:pt x="2066" y="6463"/>
                  </a:lnTo>
                  <a:lnTo>
                    <a:pt x="2391" y="6581"/>
                  </a:lnTo>
                  <a:lnTo>
                    <a:pt x="2686" y="6670"/>
                  </a:lnTo>
                  <a:lnTo>
                    <a:pt x="3040" y="6699"/>
                  </a:lnTo>
                  <a:lnTo>
                    <a:pt x="3365" y="6729"/>
                  </a:lnTo>
                  <a:lnTo>
                    <a:pt x="3719" y="6699"/>
                  </a:lnTo>
                  <a:lnTo>
                    <a:pt x="4043" y="6670"/>
                  </a:lnTo>
                  <a:lnTo>
                    <a:pt x="4368" y="6581"/>
                  </a:lnTo>
                  <a:lnTo>
                    <a:pt x="4692" y="6463"/>
                  </a:lnTo>
                  <a:lnTo>
                    <a:pt x="4987" y="6315"/>
                  </a:lnTo>
                  <a:lnTo>
                    <a:pt x="5253" y="6138"/>
                  </a:lnTo>
                  <a:lnTo>
                    <a:pt x="5519" y="5961"/>
                  </a:lnTo>
                  <a:lnTo>
                    <a:pt x="5755"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5" y="975"/>
                  </a:lnTo>
                  <a:lnTo>
                    <a:pt x="5519" y="768"/>
                  </a:lnTo>
                  <a:lnTo>
                    <a:pt x="5253" y="562"/>
                  </a:lnTo>
                  <a:lnTo>
                    <a:pt x="4987" y="414"/>
                  </a:lnTo>
                  <a:lnTo>
                    <a:pt x="4692"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2;p46"/>
            <p:cNvSpPr/>
            <p:nvPr/>
          </p:nvSpPr>
          <p:spPr>
            <a:xfrm flipH="1">
              <a:off x="3280085" y="2868767"/>
              <a:ext cx="56171" cy="56423"/>
            </a:xfrm>
            <a:custGeom>
              <a:avLst/>
              <a:gdLst/>
              <a:ahLst/>
              <a:cxnLst/>
              <a:rect l="l" t="t" r="r" b="b"/>
              <a:pathLst>
                <a:path w="6699" h="6729" extrusionOk="0">
                  <a:moveTo>
                    <a:pt x="3335" y="1"/>
                  </a:moveTo>
                  <a:lnTo>
                    <a:pt x="3011" y="30"/>
                  </a:lnTo>
                  <a:lnTo>
                    <a:pt x="2656" y="60"/>
                  </a:lnTo>
                  <a:lnTo>
                    <a:pt x="2361" y="148"/>
                  </a:lnTo>
                  <a:lnTo>
                    <a:pt x="2037" y="266"/>
                  </a:lnTo>
                  <a:lnTo>
                    <a:pt x="1742" y="414"/>
                  </a:lnTo>
                  <a:lnTo>
                    <a:pt x="1476" y="562"/>
                  </a:lnTo>
                  <a:lnTo>
                    <a:pt x="1211" y="768"/>
                  </a:lnTo>
                  <a:lnTo>
                    <a:pt x="975" y="975"/>
                  </a:lnTo>
                  <a:lnTo>
                    <a:pt x="768" y="1211"/>
                  </a:lnTo>
                  <a:lnTo>
                    <a:pt x="561" y="1476"/>
                  </a:lnTo>
                  <a:lnTo>
                    <a:pt x="384" y="1771"/>
                  </a:lnTo>
                  <a:lnTo>
                    <a:pt x="237" y="2066"/>
                  </a:lnTo>
                  <a:lnTo>
                    <a:pt x="148" y="2361"/>
                  </a:lnTo>
                  <a:lnTo>
                    <a:pt x="60" y="2686"/>
                  </a:lnTo>
                  <a:lnTo>
                    <a:pt x="1" y="3011"/>
                  </a:lnTo>
                  <a:lnTo>
                    <a:pt x="1" y="3365"/>
                  </a:lnTo>
                  <a:lnTo>
                    <a:pt x="1" y="3719"/>
                  </a:lnTo>
                  <a:lnTo>
                    <a:pt x="60" y="4043"/>
                  </a:lnTo>
                  <a:lnTo>
                    <a:pt x="148" y="4368"/>
                  </a:lnTo>
                  <a:lnTo>
                    <a:pt x="237" y="4663"/>
                  </a:lnTo>
                  <a:lnTo>
                    <a:pt x="384" y="4958"/>
                  </a:lnTo>
                  <a:lnTo>
                    <a:pt x="561" y="5253"/>
                  </a:lnTo>
                  <a:lnTo>
                    <a:pt x="768" y="5489"/>
                  </a:lnTo>
                  <a:lnTo>
                    <a:pt x="975" y="5725"/>
                  </a:lnTo>
                  <a:lnTo>
                    <a:pt x="1211" y="5961"/>
                  </a:lnTo>
                  <a:lnTo>
                    <a:pt x="1476" y="6138"/>
                  </a:lnTo>
                  <a:lnTo>
                    <a:pt x="1742" y="6315"/>
                  </a:lnTo>
                  <a:lnTo>
                    <a:pt x="2037" y="6463"/>
                  </a:lnTo>
                  <a:lnTo>
                    <a:pt x="2361" y="6581"/>
                  </a:lnTo>
                  <a:lnTo>
                    <a:pt x="2656" y="6670"/>
                  </a:lnTo>
                  <a:lnTo>
                    <a:pt x="3011" y="6699"/>
                  </a:lnTo>
                  <a:lnTo>
                    <a:pt x="3335" y="6729"/>
                  </a:lnTo>
                  <a:lnTo>
                    <a:pt x="3689" y="6699"/>
                  </a:lnTo>
                  <a:lnTo>
                    <a:pt x="4014" y="6670"/>
                  </a:lnTo>
                  <a:lnTo>
                    <a:pt x="4338" y="6581"/>
                  </a:lnTo>
                  <a:lnTo>
                    <a:pt x="4663" y="6463"/>
                  </a:lnTo>
                  <a:lnTo>
                    <a:pt x="4958" y="6315"/>
                  </a:lnTo>
                  <a:lnTo>
                    <a:pt x="5224" y="6138"/>
                  </a:lnTo>
                  <a:lnTo>
                    <a:pt x="5489" y="5961"/>
                  </a:lnTo>
                  <a:lnTo>
                    <a:pt x="5725" y="5725"/>
                  </a:lnTo>
                  <a:lnTo>
                    <a:pt x="5932"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2" y="1211"/>
                  </a:lnTo>
                  <a:lnTo>
                    <a:pt x="5725" y="975"/>
                  </a:lnTo>
                  <a:lnTo>
                    <a:pt x="5489" y="768"/>
                  </a:lnTo>
                  <a:lnTo>
                    <a:pt x="5224" y="562"/>
                  </a:lnTo>
                  <a:lnTo>
                    <a:pt x="4958" y="414"/>
                  </a:lnTo>
                  <a:lnTo>
                    <a:pt x="4663" y="266"/>
                  </a:lnTo>
                  <a:lnTo>
                    <a:pt x="4338" y="148"/>
                  </a:lnTo>
                  <a:lnTo>
                    <a:pt x="4014" y="60"/>
                  </a:lnTo>
                  <a:lnTo>
                    <a:pt x="3689" y="30"/>
                  </a:lnTo>
                  <a:lnTo>
                    <a:pt x="3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3;p46"/>
            <p:cNvSpPr/>
            <p:nvPr/>
          </p:nvSpPr>
          <p:spPr>
            <a:xfrm flipH="1">
              <a:off x="3177897" y="2868767"/>
              <a:ext cx="56171" cy="56423"/>
            </a:xfrm>
            <a:custGeom>
              <a:avLst/>
              <a:gdLst/>
              <a:ahLst/>
              <a:cxnLst/>
              <a:rect l="l" t="t" r="r" b="b"/>
              <a:pathLst>
                <a:path w="6699" h="6729" extrusionOk="0">
                  <a:moveTo>
                    <a:pt x="3364" y="1"/>
                  </a:moveTo>
                  <a:lnTo>
                    <a:pt x="3010" y="30"/>
                  </a:lnTo>
                  <a:lnTo>
                    <a:pt x="2686" y="60"/>
                  </a:lnTo>
                  <a:lnTo>
                    <a:pt x="2361" y="148"/>
                  </a:lnTo>
                  <a:lnTo>
                    <a:pt x="2036" y="266"/>
                  </a:lnTo>
                  <a:lnTo>
                    <a:pt x="1741" y="414"/>
                  </a:lnTo>
                  <a:lnTo>
                    <a:pt x="1476" y="562"/>
                  </a:lnTo>
                  <a:lnTo>
                    <a:pt x="1210" y="768"/>
                  </a:lnTo>
                  <a:lnTo>
                    <a:pt x="974" y="975"/>
                  </a:lnTo>
                  <a:lnTo>
                    <a:pt x="768" y="1211"/>
                  </a:lnTo>
                  <a:lnTo>
                    <a:pt x="561" y="1476"/>
                  </a:lnTo>
                  <a:lnTo>
                    <a:pt x="384" y="1771"/>
                  </a:lnTo>
                  <a:lnTo>
                    <a:pt x="266" y="2066"/>
                  </a:lnTo>
                  <a:lnTo>
                    <a:pt x="148" y="2361"/>
                  </a:lnTo>
                  <a:lnTo>
                    <a:pt x="59" y="2686"/>
                  </a:lnTo>
                  <a:lnTo>
                    <a:pt x="0" y="3011"/>
                  </a:lnTo>
                  <a:lnTo>
                    <a:pt x="0" y="3365"/>
                  </a:lnTo>
                  <a:lnTo>
                    <a:pt x="0" y="3719"/>
                  </a:lnTo>
                  <a:lnTo>
                    <a:pt x="59" y="4043"/>
                  </a:lnTo>
                  <a:lnTo>
                    <a:pt x="148" y="4368"/>
                  </a:lnTo>
                  <a:lnTo>
                    <a:pt x="266" y="4663"/>
                  </a:lnTo>
                  <a:lnTo>
                    <a:pt x="384" y="4958"/>
                  </a:lnTo>
                  <a:lnTo>
                    <a:pt x="561" y="5253"/>
                  </a:lnTo>
                  <a:lnTo>
                    <a:pt x="768" y="5489"/>
                  </a:lnTo>
                  <a:lnTo>
                    <a:pt x="974" y="5725"/>
                  </a:lnTo>
                  <a:lnTo>
                    <a:pt x="1210" y="5961"/>
                  </a:lnTo>
                  <a:lnTo>
                    <a:pt x="1476" y="6138"/>
                  </a:lnTo>
                  <a:lnTo>
                    <a:pt x="1741" y="6315"/>
                  </a:lnTo>
                  <a:lnTo>
                    <a:pt x="2036" y="6463"/>
                  </a:lnTo>
                  <a:lnTo>
                    <a:pt x="2361" y="6581"/>
                  </a:lnTo>
                  <a:lnTo>
                    <a:pt x="2686" y="6670"/>
                  </a:lnTo>
                  <a:lnTo>
                    <a:pt x="3010" y="6699"/>
                  </a:lnTo>
                  <a:lnTo>
                    <a:pt x="3364" y="6729"/>
                  </a:lnTo>
                  <a:lnTo>
                    <a:pt x="3689" y="6699"/>
                  </a:lnTo>
                  <a:lnTo>
                    <a:pt x="4013" y="6670"/>
                  </a:lnTo>
                  <a:lnTo>
                    <a:pt x="4338" y="6581"/>
                  </a:lnTo>
                  <a:lnTo>
                    <a:pt x="4663" y="6463"/>
                  </a:lnTo>
                  <a:lnTo>
                    <a:pt x="4958" y="6315"/>
                  </a:lnTo>
                  <a:lnTo>
                    <a:pt x="5223" y="6138"/>
                  </a:lnTo>
                  <a:lnTo>
                    <a:pt x="5489" y="5961"/>
                  </a:lnTo>
                  <a:lnTo>
                    <a:pt x="5725" y="5725"/>
                  </a:lnTo>
                  <a:lnTo>
                    <a:pt x="5931"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1" y="1211"/>
                  </a:lnTo>
                  <a:lnTo>
                    <a:pt x="5725" y="975"/>
                  </a:lnTo>
                  <a:lnTo>
                    <a:pt x="5489" y="768"/>
                  </a:lnTo>
                  <a:lnTo>
                    <a:pt x="5223" y="562"/>
                  </a:lnTo>
                  <a:lnTo>
                    <a:pt x="4958" y="414"/>
                  </a:lnTo>
                  <a:lnTo>
                    <a:pt x="4663" y="266"/>
                  </a:lnTo>
                  <a:lnTo>
                    <a:pt x="4338" y="148"/>
                  </a:lnTo>
                  <a:lnTo>
                    <a:pt x="4013" y="60"/>
                  </a:lnTo>
                  <a:lnTo>
                    <a:pt x="3689"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4;p46"/>
            <p:cNvSpPr/>
            <p:nvPr/>
          </p:nvSpPr>
          <p:spPr>
            <a:xfrm flipH="1">
              <a:off x="3075709" y="2868767"/>
              <a:ext cx="56179" cy="56423"/>
            </a:xfrm>
            <a:custGeom>
              <a:avLst/>
              <a:gdLst/>
              <a:ahLst/>
              <a:cxnLst/>
              <a:rect l="l" t="t" r="r" b="b"/>
              <a:pathLst>
                <a:path w="6700" h="6729" extrusionOk="0">
                  <a:moveTo>
                    <a:pt x="3365" y="1"/>
                  </a:moveTo>
                  <a:lnTo>
                    <a:pt x="3011" y="30"/>
                  </a:lnTo>
                  <a:lnTo>
                    <a:pt x="2686" y="60"/>
                  </a:lnTo>
                  <a:lnTo>
                    <a:pt x="2362" y="148"/>
                  </a:lnTo>
                  <a:lnTo>
                    <a:pt x="2037" y="266"/>
                  </a:lnTo>
                  <a:lnTo>
                    <a:pt x="1742" y="414"/>
                  </a:lnTo>
                  <a:lnTo>
                    <a:pt x="1476" y="562"/>
                  </a:lnTo>
                  <a:lnTo>
                    <a:pt x="1211" y="768"/>
                  </a:lnTo>
                  <a:lnTo>
                    <a:pt x="975" y="975"/>
                  </a:lnTo>
                  <a:lnTo>
                    <a:pt x="768" y="1211"/>
                  </a:lnTo>
                  <a:lnTo>
                    <a:pt x="562" y="1476"/>
                  </a:lnTo>
                  <a:lnTo>
                    <a:pt x="385" y="1771"/>
                  </a:lnTo>
                  <a:lnTo>
                    <a:pt x="266" y="2066"/>
                  </a:lnTo>
                  <a:lnTo>
                    <a:pt x="148" y="2361"/>
                  </a:lnTo>
                  <a:lnTo>
                    <a:pt x="60" y="2686"/>
                  </a:lnTo>
                  <a:lnTo>
                    <a:pt x="1" y="3011"/>
                  </a:lnTo>
                  <a:lnTo>
                    <a:pt x="1" y="3365"/>
                  </a:lnTo>
                  <a:lnTo>
                    <a:pt x="1" y="3719"/>
                  </a:lnTo>
                  <a:lnTo>
                    <a:pt x="60" y="4043"/>
                  </a:lnTo>
                  <a:lnTo>
                    <a:pt x="148" y="4368"/>
                  </a:lnTo>
                  <a:lnTo>
                    <a:pt x="266" y="4663"/>
                  </a:lnTo>
                  <a:lnTo>
                    <a:pt x="385" y="4958"/>
                  </a:lnTo>
                  <a:lnTo>
                    <a:pt x="562" y="5253"/>
                  </a:lnTo>
                  <a:lnTo>
                    <a:pt x="768" y="5489"/>
                  </a:lnTo>
                  <a:lnTo>
                    <a:pt x="975" y="5725"/>
                  </a:lnTo>
                  <a:lnTo>
                    <a:pt x="1211" y="5961"/>
                  </a:lnTo>
                  <a:lnTo>
                    <a:pt x="1476" y="6138"/>
                  </a:lnTo>
                  <a:lnTo>
                    <a:pt x="1742" y="6315"/>
                  </a:lnTo>
                  <a:lnTo>
                    <a:pt x="2037" y="6463"/>
                  </a:lnTo>
                  <a:lnTo>
                    <a:pt x="2362" y="6581"/>
                  </a:lnTo>
                  <a:lnTo>
                    <a:pt x="2686" y="6670"/>
                  </a:lnTo>
                  <a:lnTo>
                    <a:pt x="3011" y="6699"/>
                  </a:lnTo>
                  <a:lnTo>
                    <a:pt x="3365" y="6729"/>
                  </a:lnTo>
                  <a:lnTo>
                    <a:pt x="3689" y="6699"/>
                  </a:lnTo>
                  <a:lnTo>
                    <a:pt x="4043" y="6670"/>
                  </a:lnTo>
                  <a:lnTo>
                    <a:pt x="4339" y="6581"/>
                  </a:lnTo>
                  <a:lnTo>
                    <a:pt x="4663" y="6463"/>
                  </a:lnTo>
                  <a:lnTo>
                    <a:pt x="4958" y="6315"/>
                  </a:lnTo>
                  <a:lnTo>
                    <a:pt x="5224" y="6138"/>
                  </a:lnTo>
                  <a:lnTo>
                    <a:pt x="5489" y="5961"/>
                  </a:lnTo>
                  <a:lnTo>
                    <a:pt x="5725" y="5725"/>
                  </a:lnTo>
                  <a:lnTo>
                    <a:pt x="5932" y="5489"/>
                  </a:lnTo>
                  <a:lnTo>
                    <a:pt x="6138" y="5253"/>
                  </a:lnTo>
                  <a:lnTo>
                    <a:pt x="6315" y="4958"/>
                  </a:lnTo>
                  <a:lnTo>
                    <a:pt x="6463" y="4663"/>
                  </a:lnTo>
                  <a:lnTo>
                    <a:pt x="6552" y="4368"/>
                  </a:lnTo>
                  <a:lnTo>
                    <a:pt x="6640" y="4043"/>
                  </a:lnTo>
                  <a:lnTo>
                    <a:pt x="6699" y="3719"/>
                  </a:lnTo>
                  <a:lnTo>
                    <a:pt x="6699" y="3365"/>
                  </a:lnTo>
                  <a:lnTo>
                    <a:pt x="6699" y="3011"/>
                  </a:lnTo>
                  <a:lnTo>
                    <a:pt x="6640" y="2686"/>
                  </a:lnTo>
                  <a:lnTo>
                    <a:pt x="6552" y="2361"/>
                  </a:lnTo>
                  <a:lnTo>
                    <a:pt x="6463" y="2066"/>
                  </a:lnTo>
                  <a:lnTo>
                    <a:pt x="6315" y="1771"/>
                  </a:lnTo>
                  <a:lnTo>
                    <a:pt x="6138" y="1476"/>
                  </a:lnTo>
                  <a:lnTo>
                    <a:pt x="5932" y="1211"/>
                  </a:lnTo>
                  <a:lnTo>
                    <a:pt x="5725" y="975"/>
                  </a:lnTo>
                  <a:lnTo>
                    <a:pt x="5489" y="768"/>
                  </a:lnTo>
                  <a:lnTo>
                    <a:pt x="5224" y="562"/>
                  </a:lnTo>
                  <a:lnTo>
                    <a:pt x="4958" y="414"/>
                  </a:lnTo>
                  <a:lnTo>
                    <a:pt x="4663" y="266"/>
                  </a:lnTo>
                  <a:lnTo>
                    <a:pt x="4339" y="148"/>
                  </a:lnTo>
                  <a:lnTo>
                    <a:pt x="4043" y="60"/>
                  </a:lnTo>
                  <a:lnTo>
                    <a:pt x="368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5;p46"/>
            <p:cNvSpPr/>
            <p:nvPr/>
          </p:nvSpPr>
          <p:spPr>
            <a:xfrm flipH="1">
              <a:off x="3873148" y="2671577"/>
              <a:ext cx="389944" cy="77201"/>
            </a:xfrm>
            <a:custGeom>
              <a:avLst/>
              <a:gdLst/>
              <a:ahLst/>
              <a:cxnLst/>
              <a:rect l="l" t="t" r="r" b="b"/>
              <a:pathLst>
                <a:path w="46505" h="9207" extrusionOk="0">
                  <a:moveTo>
                    <a:pt x="4161" y="1"/>
                  </a:moveTo>
                  <a:lnTo>
                    <a:pt x="3689" y="89"/>
                  </a:lnTo>
                  <a:lnTo>
                    <a:pt x="3247" y="207"/>
                  </a:lnTo>
                  <a:lnTo>
                    <a:pt x="2834" y="355"/>
                  </a:lnTo>
                  <a:lnTo>
                    <a:pt x="2421" y="561"/>
                  </a:lnTo>
                  <a:lnTo>
                    <a:pt x="2037" y="768"/>
                  </a:lnTo>
                  <a:lnTo>
                    <a:pt x="1683" y="1033"/>
                  </a:lnTo>
                  <a:lnTo>
                    <a:pt x="1358" y="1328"/>
                  </a:lnTo>
                  <a:lnTo>
                    <a:pt x="1063" y="1682"/>
                  </a:lnTo>
                  <a:lnTo>
                    <a:pt x="798" y="2037"/>
                  </a:lnTo>
                  <a:lnTo>
                    <a:pt x="562" y="2391"/>
                  </a:lnTo>
                  <a:lnTo>
                    <a:pt x="385" y="2804"/>
                  </a:lnTo>
                  <a:lnTo>
                    <a:pt x="237" y="3217"/>
                  </a:lnTo>
                  <a:lnTo>
                    <a:pt x="119" y="3659"/>
                  </a:lnTo>
                  <a:lnTo>
                    <a:pt x="30" y="4132"/>
                  </a:lnTo>
                  <a:lnTo>
                    <a:pt x="1" y="4604"/>
                  </a:lnTo>
                  <a:lnTo>
                    <a:pt x="30" y="5076"/>
                  </a:lnTo>
                  <a:lnTo>
                    <a:pt x="119" y="5518"/>
                  </a:lnTo>
                  <a:lnTo>
                    <a:pt x="237" y="5961"/>
                  </a:lnTo>
                  <a:lnTo>
                    <a:pt x="385" y="6374"/>
                  </a:lnTo>
                  <a:lnTo>
                    <a:pt x="562" y="6787"/>
                  </a:lnTo>
                  <a:lnTo>
                    <a:pt x="798" y="7171"/>
                  </a:lnTo>
                  <a:lnTo>
                    <a:pt x="1063" y="7525"/>
                  </a:lnTo>
                  <a:lnTo>
                    <a:pt x="1358" y="7850"/>
                  </a:lnTo>
                  <a:lnTo>
                    <a:pt x="1683" y="8145"/>
                  </a:lnTo>
                  <a:lnTo>
                    <a:pt x="2037" y="8410"/>
                  </a:lnTo>
                  <a:lnTo>
                    <a:pt x="2421" y="8646"/>
                  </a:lnTo>
                  <a:lnTo>
                    <a:pt x="2834" y="8823"/>
                  </a:lnTo>
                  <a:lnTo>
                    <a:pt x="3247" y="9000"/>
                  </a:lnTo>
                  <a:lnTo>
                    <a:pt x="3689" y="9118"/>
                  </a:lnTo>
                  <a:lnTo>
                    <a:pt x="4161" y="9177"/>
                  </a:lnTo>
                  <a:lnTo>
                    <a:pt x="4634" y="9207"/>
                  </a:lnTo>
                  <a:lnTo>
                    <a:pt x="41872" y="9207"/>
                  </a:lnTo>
                  <a:lnTo>
                    <a:pt x="42344" y="9177"/>
                  </a:lnTo>
                  <a:lnTo>
                    <a:pt x="42816" y="9118"/>
                  </a:lnTo>
                  <a:lnTo>
                    <a:pt x="43259" y="9000"/>
                  </a:lnTo>
                  <a:lnTo>
                    <a:pt x="43672" y="8823"/>
                  </a:lnTo>
                  <a:lnTo>
                    <a:pt x="44085" y="8646"/>
                  </a:lnTo>
                  <a:lnTo>
                    <a:pt x="44469" y="8410"/>
                  </a:lnTo>
                  <a:lnTo>
                    <a:pt x="44823" y="8145"/>
                  </a:lnTo>
                  <a:lnTo>
                    <a:pt x="45147" y="7850"/>
                  </a:lnTo>
                  <a:lnTo>
                    <a:pt x="45442" y="7525"/>
                  </a:lnTo>
                  <a:lnTo>
                    <a:pt x="45708" y="7171"/>
                  </a:lnTo>
                  <a:lnTo>
                    <a:pt x="45944" y="6787"/>
                  </a:lnTo>
                  <a:lnTo>
                    <a:pt x="46121" y="6374"/>
                  </a:lnTo>
                  <a:lnTo>
                    <a:pt x="46298" y="5961"/>
                  </a:lnTo>
                  <a:lnTo>
                    <a:pt x="46387" y="5518"/>
                  </a:lnTo>
                  <a:lnTo>
                    <a:pt x="46475" y="5076"/>
                  </a:lnTo>
                  <a:lnTo>
                    <a:pt x="46505" y="4604"/>
                  </a:lnTo>
                  <a:lnTo>
                    <a:pt x="46475" y="4132"/>
                  </a:lnTo>
                  <a:lnTo>
                    <a:pt x="46387" y="3659"/>
                  </a:lnTo>
                  <a:lnTo>
                    <a:pt x="46298" y="3217"/>
                  </a:lnTo>
                  <a:lnTo>
                    <a:pt x="46121" y="2804"/>
                  </a:lnTo>
                  <a:lnTo>
                    <a:pt x="45944" y="2391"/>
                  </a:lnTo>
                  <a:lnTo>
                    <a:pt x="45708" y="2037"/>
                  </a:lnTo>
                  <a:lnTo>
                    <a:pt x="45442" y="1682"/>
                  </a:lnTo>
                  <a:lnTo>
                    <a:pt x="45147" y="1328"/>
                  </a:lnTo>
                  <a:lnTo>
                    <a:pt x="44823" y="1033"/>
                  </a:lnTo>
                  <a:lnTo>
                    <a:pt x="44469" y="768"/>
                  </a:lnTo>
                  <a:lnTo>
                    <a:pt x="44085" y="561"/>
                  </a:lnTo>
                  <a:lnTo>
                    <a:pt x="43672" y="355"/>
                  </a:lnTo>
                  <a:lnTo>
                    <a:pt x="43259" y="207"/>
                  </a:lnTo>
                  <a:lnTo>
                    <a:pt x="42816" y="89"/>
                  </a:lnTo>
                  <a:lnTo>
                    <a:pt x="4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6;p46"/>
            <p:cNvSpPr/>
            <p:nvPr/>
          </p:nvSpPr>
          <p:spPr>
            <a:xfrm flipH="1">
              <a:off x="4481798" y="2934338"/>
              <a:ext cx="210807" cy="105156"/>
            </a:xfrm>
            <a:custGeom>
              <a:avLst/>
              <a:gdLst/>
              <a:ahLst/>
              <a:cxnLst/>
              <a:rect l="l" t="t" r="r" b="b"/>
              <a:pathLst>
                <a:path w="25141" h="12541" extrusionOk="0">
                  <a:moveTo>
                    <a:pt x="6285" y="0"/>
                  </a:moveTo>
                  <a:lnTo>
                    <a:pt x="5636" y="30"/>
                  </a:lnTo>
                  <a:lnTo>
                    <a:pt x="5016" y="118"/>
                  </a:lnTo>
                  <a:lnTo>
                    <a:pt x="4426" y="266"/>
                  </a:lnTo>
                  <a:lnTo>
                    <a:pt x="3836" y="502"/>
                  </a:lnTo>
                  <a:lnTo>
                    <a:pt x="3305" y="768"/>
                  </a:lnTo>
                  <a:lnTo>
                    <a:pt x="2774" y="1063"/>
                  </a:lnTo>
                  <a:lnTo>
                    <a:pt x="2302" y="1446"/>
                  </a:lnTo>
                  <a:lnTo>
                    <a:pt x="1859" y="1830"/>
                  </a:lnTo>
                  <a:lnTo>
                    <a:pt x="1446" y="2272"/>
                  </a:lnTo>
                  <a:lnTo>
                    <a:pt x="1092" y="2774"/>
                  </a:lnTo>
                  <a:lnTo>
                    <a:pt x="767" y="3276"/>
                  </a:lnTo>
                  <a:lnTo>
                    <a:pt x="502" y="3836"/>
                  </a:lnTo>
                  <a:lnTo>
                    <a:pt x="295" y="4426"/>
                  </a:lnTo>
                  <a:lnTo>
                    <a:pt x="148" y="5017"/>
                  </a:lnTo>
                  <a:lnTo>
                    <a:pt x="30" y="5636"/>
                  </a:lnTo>
                  <a:lnTo>
                    <a:pt x="0" y="6285"/>
                  </a:lnTo>
                  <a:lnTo>
                    <a:pt x="30" y="6905"/>
                  </a:lnTo>
                  <a:lnTo>
                    <a:pt x="148" y="7525"/>
                  </a:lnTo>
                  <a:lnTo>
                    <a:pt x="295" y="8144"/>
                  </a:lnTo>
                  <a:lnTo>
                    <a:pt x="502" y="8705"/>
                  </a:lnTo>
                  <a:lnTo>
                    <a:pt x="767" y="9266"/>
                  </a:lnTo>
                  <a:lnTo>
                    <a:pt x="1092" y="9767"/>
                  </a:lnTo>
                  <a:lnTo>
                    <a:pt x="1446" y="10269"/>
                  </a:lnTo>
                  <a:lnTo>
                    <a:pt x="1859" y="10711"/>
                  </a:lnTo>
                  <a:lnTo>
                    <a:pt x="2302" y="11125"/>
                  </a:lnTo>
                  <a:lnTo>
                    <a:pt x="2774" y="11479"/>
                  </a:lnTo>
                  <a:lnTo>
                    <a:pt x="3305" y="11803"/>
                  </a:lnTo>
                  <a:lnTo>
                    <a:pt x="3836" y="12069"/>
                  </a:lnTo>
                  <a:lnTo>
                    <a:pt x="4426" y="12275"/>
                  </a:lnTo>
                  <a:lnTo>
                    <a:pt x="5016" y="12423"/>
                  </a:lnTo>
                  <a:lnTo>
                    <a:pt x="5636" y="12511"/>
                  </a:lnTo>
                  <a:lnTo>
                    <a:pt x="6285" y="12541"/>
                  </a:lnTo>
                  <a:lnTo>
                    <a:pt x="18855" y="12541"/>
                  </a:lnTo>
                  <a:lnTo>
                    <a:pt x="19475" y="12511"/>
                  </a:lnTo>
                  <a:lnTo>
                    <a:pt x="20095" y="12423"/>
                  </a:lnTo>
                  <a:lnTo>
                    <a:pt x="20714" y="12275"/>
                  </a:lnTo>
                  <a:lnTo>
                    <a:pt x="21275" y="12069"/>
                  </a:lnTo>
                  <a:lnTo>
                    <a:pt x="21836" y="11803"/>
                  </a:lnTo>
                  <a:lnTo>
                    <a:pt x="22337" y="11479"/>
                  </a:lnTo>
                  <a:lnTo>
                    <a:pt x="22839" y="11125"/>
                  </a:lnTo>
                  <a:lnTo>
                    <a:pt x="23281" y="10711"/>
                  </a:lnTo>
                  <a:lnTo>
                    <a:pt x="23694" y="10269"/>
                  </a:lnTo>
                  <a:lnTo>
                    <a:pt x="24049" y="9767"/>
                  </a:lnTo>
                  <a:lnTo>
                    <a:pt x="24373" y="9266"/>
                  </a:lnTo>
                  <a:lnTo>
                    <a:pt x="24639" y="8705"/>
                  </a:lnTo>
                  <a:lnTo>
                    <a:pt x="24845" y="8144"/>
                  </a:lnTo>
                  <a:lnTo>
                    <a:pt x="24993" y="7525"/>
                  </a:lnTo>
                  <a:lnTo>
                    <a:pt x="25081" y="6905"/>
                  </a:lnTo>
                  <a:lnTo>
                    <a:pt x="25140" y="6285"/>
                  </a:lnTo>
                  <a:lnTo>
                    <a:pt x="25081" y="5636"/>
                  </a:lnTo>
                  <a:lnTo>
                    <a:pt x="24993" y="5017"/>
                  </a:lnTo>
                  <a:lnTo>
                    <a:pt x="24845" y="4426"/>
                  </a:lnTo>
                  <a:lnTo>
                    <a:pt x="24639" y="3836"/>
                  </a:lnTo>
                  <a:lnTo>
                    <a:pt x="24373" y="3276"/>
                  </a:lnTo>
                  <a:lnTo>
                    <a:pt x="24049" y="2774"/>
                  </a:lnTo>
                  <a:lnTo>
                    <a:pt x="23694" y="2272"/>
                  </a:lnTo>
                  <a:lnTo>
                    <a:pt x="23281" y="1830"/>
                  </a:lnTo>
                  <a:lnTo>
                    <a:pt x="22839" y="1446"/>
                  </a:lnTo>
                  <a:lnTo>
                    <a:pt x="22337" y="1063"/>
                  </a:lnTo>
                  <a:lnTo>
                    <a:pt x="21836" y="768"/>
                  </a:lnTo>
                  <a:lnTo>
                    <a:pt x="21275" y="502"/>
                  </a:lnTo>
                  <a:lnTo>
                    <a:pt x="20714" y="266"/>
                  </a:lnTo>
                  <a:lnTo>
                    <a:pt x="20095" y="118"/>
                  </a:lnTo>
                  <a:lnTo>
                    <a:pt x="19475" y="30"/>
                  </a:lnTo>
                  <a:lnTo>
                    <a:pt x="18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7;p46"/>
            <p:cNvSpPr/>
            <p:nvPr/>
          </p:nvSpPr>
          <p:spPr>
            <a:xfrm flipH="1">
              <a:off x="2296592" y="2876439"/>
              <a:ext cx="210556" cy="105165"/>
            </a:xfrm>
            <a:custGeom>
              <a:avLst/>
              <a:gdLst/>
              <a:ahLst/>
              <a:cxnLst/>
              <a:rect l="l" t="t" r="r" b="b"/>
              <a:pathLst>
                <a:path w="25111" h="12542" extrusionOk="0">
                  <a:moveTo>
                    <a:pt x="6285" y="1"/>
                  </a:moveTo>
                  <a:lnTo>
                    <a:pt x="5636" y="30"/>
                  </a:lnTo>
                  <a:lnTo>
                    <a:pt x="5016" y="119"/>
                  </a:lnTo>
                  <a:lnTo>
                    <a:pt x="4426" y="266"/>
                  </a:lnTo>
                  <a:lnTo>
                    <a:pt x="3836" y="473"/>
                  </a:lnTo>
                  <a:lnTo>
                    <a:pt x="3276" y="738"/>
                  </a:lnTo>
                  <a:lnTo>
                    <a:pt x="2774" y="1063"/>
                  </a:lnTo>
                  <a:lnTo>
                    <a:pt x="2272" y="1417"/>
                  </a:lnTo>
                  <a:lnTo>
                    <a:pt x="1830" y="1830"/>
                  </a:lnTo>
                  <a:lnTo>
                    <a:pt x="1446" y="2273"/>
                  </a:lnTo>
                  <a:lnTo>
                    <a:pt x="1062" y="2774"/>
                  </a:lnTo>
                  <a:lnTo>
                    <a:pt x="767" y="3276"/>
                  </a:lnTo>
                  <a:lnTo>
                    <a:pt x="502" y="3837"/>
                  </a:lnTo>
                  <a:lnTo>
                    <a:pt x="266" y="4397"/>
                  </a:lnTo>
                  <a:lnTo>
                    <a:pt x="118" y="5017"/>
                  </a:lnTo>
                  <a:lnTo>
                    <a:pt x="30" y="5636"/>
                  </a:lnTo>
                  <a:lnTo>
                    <a:pt x="0" y="6286"/>
                  </a:lnTo>
                  <a:lnTo>
                    <a:pt x="30" y="6905"/>
                  </a:lnTo>
                  <a:lnTo>
                    <a:pt x="118" y="7525"/>
                  </a:lnTo>
                  <a:lnTo>
                    <a:pt x="266" y="8145"/>
                  </a:lnTo>
                  <a:lnTo>
                    <a:pt x="502" y="8705"/>
                  </a:lnTo>
                  <a:lnTo>
                    <a:pt x="767" y="9266"/>
                  </a:lnTo>
                  <a:lnTo>
                    <a:pt x="1062" y="9768"/>
                  </a:lnTo>
                  <a:lnTo>
                    <a:pt x="1446" y="10269"/>
                  </a:lnTo>
                  <a:lnTo>
                    <a:pt x="1830" y="10712"/>
                  </a:lnTo>
                  <a:lnTo>
                    <a:pt x="2272" y="11125"/>
                  </a:lnTo>
                  <a:lnTo>
                    <a:pt x="2774" y="11479"/>
                  </a:lnTo>
                  <a:lnTo>
                    <a:pt x="3276" y="11804"/>
                  </a:lnTo>
                  <a:lnTo>
                    <a:pt x="3836" y="12069"/>
                  </a:lnTo>
                  <a:lnTo>
                    <a:pt x="4426" y="12276"/>
                  </a:lnTo>
                  <a:lnTo>
                    <a:pt x="5016" y="12423"/>
                  </a:lnTo>
                  <a:lnTo>
                    <a:pt x="5636" y="12512"/>
                  </a:lnTo>
                  <a:lnTo>
                    <a:pt x="6285" y="12541"/>
                  </a:lnTo>
                  <a:lnTo>
                    <a:pt x="18826" y="12541"/>
                  </a:lnTo>
                  <a:lnTo>
                    <a:pt x="19475" y="12512"/>
                  </a:lnTo>
                  <a:lnTo>
                    <a:pt x="20095" y="12423"/>
                  </a:lnTo>
                  <a:lnTo>
                    <a:pt x="20685" y="12276"/>
                  </a:lnTo>
                  <a:lnTo>
                    <a:pt x="21275" y="12069"/>
                  </a:lnTo>
                  <a:lnTo>
                    <a:pt x="21836" y="11804"/>
                  </a:lnTo>
                  <a:lnTo>
                    <a:pt x="22337" y="11479"/>
                  </a:lnTo>
                  <a:lnTo>
                    <a:pt x="22809" y="11125"/>
                  </a:lnTo>
                  <a:lnTo>
                    <a:pt x="23282" y="10712"/>
                  </a:lnTo>
                  <a:lnTo>
                    <a:pt x="23665" y="10269"/>
                  </a:lnTo>
                  <a:lnTo>
                    <a:pt x="24049" y="9768"/>
                  </a:lnTo>
                  <a:lnTo>
                    <a:pt x="24344" y="9266"/>
                  </a:lnTo>
                  <a:lnTo>
                    <a:pt x="24609" y="8705"/>
                  </a:lnTo>
                  <a:lnTo>
                    <a:pt x="24845" y="8145"/>
                  </a:lnTo>
                  <a:lnTo>
                    <a:pt x="24993" y="7525"/>
                  </a:lnTo>
                  <a:lnTo>
                    <a:pt x="25082" y="6905"/>
                  </a:lnTo>
                  <a:lnTo>
                    <a:pt x="25111" y="6286"/>
                  </a:lnTo>
                  <a:lnTo>
                    <a:pt x="25082" y="5636"/>
                  </a:lnTo>
                  <a:lnTo>
                    <a:pt x="24993" y="5017"/>
                  </a:lnTo>
                  <a:lnTo>
                    <a:pt x="24845" y="4397"/>
                  </a:lnTo>
                  <a:lnTo>
                    <a:pt x="24609" y="3837"/>
                  </a:lnTo>
                  <a:lnTo>
                    <a:pt x="24344" y="3276"/>
                  </a:lnTo>
                  <a:lnTo>
                    <a:pt x="24049" y="2774"/>
                  </a:lnTo>
                  <a:lnTo>
                    <a:pt x="23665" y="2273"/>
                  </a:lnTo>
                  <a:lnTo>
                    <a:pt x="23282" y="1830"/>
                  </a:lnTo>
                  <a:lnTo>
                    <a:pt x="22809" y="1417"/>
                  </a:lnTo>
                  <a:lnTo>
                    <a:pt x="22337" y="1063"/>
                  </a:lnTo>
                  <a:lnTo>
                    <a:pt x="21836" y="738"/>
                  </a:lnTo>
                  <a:lnTo>
                    <a:pt x="21275" y="473"/>
                  </a:lnTo>
                  <a:lnTo>
                    <a:pt x="20685" y="266"/>
                  </a:lnTo>
                  <a:lnTo>
                    <a:pt x="20095" y="119"/>
                  </a:lnTo>
                  <a:lnTo>
                    <a:pt x="19475" y="30"/>
                  </a:lnTo>
                  <a:lnTo>
                    <a:pt x="18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08;p46"/>
            <p:cNvSpPr/>
            <p:nvPr/>
          </p:nvSpPr>
          <p:spPr>
            <a:xfrm flipH="1">
              <a:off x="3430764" y="2262599"/>
              <a:ext cx="189526" cy="52708"/>
            </a:xfrm>
            <a:custGeom>
              <a:avLst/>
              <a:gdLst/>
              <a:ahLst/>
              <a:cxnLst/>
              <a:rect l="l" t="t" r="r" b="b"/>
              <a:pathLst>
                <a:path w="22603" h="6286" extrusionOk="0">
                  <a:moveTo>
                    <a:pt x="3128" y="0"/>
                  </a:moveTo>
                  <a:lnTo>
                    <a:pt x="2803" y="30"/>
                  </a:lnTo>
                  <a:lnTo>
                    <a:pt x="2508" y="59"/>
                  </a:lnTo>
                  <a:lnTo>
                    <a:pt x="2213" y="148"/>
                  </a:lnTo>
                  <a:lnTo>
                    <a:pt x="1918" y="266"/>
                  </a:lnTo>
                  <a:lnTo>
                    <a:pt x="1653" y="384"/>
                  </a:lnTo>
                  <a:lnTo>
                    <a:pt x="1387" y="531"/>
                  </a:lnTo>
                  <a:lnTo>
                    <a:pt x="1151" y="738"/>
                  </a:lnTo>
                  <a:lnTo>
                    <a:pt x="915" y="915"/>
                  </a:lnTo>
                  <a:lnTo>
                    <a:pt x="708" y="1151"/>
                  </a:lnTo>
                  <a:lnTo>
                    <a:pt x="531" y="1387"/>
                  </a:lnTo>
                  <a:lnTo>
                    <a:pt x="384" y="1652"/>
                  </a:lnTo>
                  <a:lnTo>
                    <a:pt x="236" y="1918"/>
                  </a:lnTo>
                  <a:lnTo>
                    <a:pt x="148" y="2213"/>
                  </a:lnTo>
                  <a:lnTo>
                    <a:pt x="59" y="2508"/>
                  </a:lnTo>
                  <a:lnTo>
                    <a:pt x="0" y="2833"/>
                  </a:lnTo>
                  <a:lnTo>
                    <a:pt x="0" y="3157"/>
                  </a:lnTo>
                  <a:lnTo>
                    <a:pt x="0" y="3452"/>
                  </a:lnTo>
                  <a:lnTo>
                    <a:pt x="59" y="3777"/>
                  </a:lnTo>
                  <a:lnTo>
                    <a:pt x="148" y="4072"/>
                  </a:lnTo>
                  <a:lnTo>
                    <a:pt x="236" y="4367"/>
                  </a:lnTo>
                  <a:lnTo>
                    <a:pt x="384" y="4633"/>
                  </a:lnTo>
                  <a:lnTo>
                    <a:pt x="531" y="4898"/>
                  </a:lnTo>
                  <a:lnTo>
                    <a:pt x="708" y="5134"/>
                  </a:lnTo>
                  <a:lnTo>
                    <a:pt x="915" y="5370"/>
                  </a:lnTo>
                  <a:lnTo>
                    <a:pt x="1151" y="5577"/>
                  </a:lnTo>
                  <a:lnTo>
                    <a:pt x="1387" y="5754"/>
                  </a:lnTo>
                  <a:lnTo>
                    <a:pt x="1653" y="5901"/>
                  </a:lnTo>
                  <a:lnTo>
                    <a:pt x="1918" y="6049"/>
                  </a:lnTo>
                  <a:lnTo>
                    <a:pt x="2213" y="6138"/>
                  </a:lnTo>
                  <a:lnTo>
                    <a:pt x="2508" y="6226"/>
                  </a:lnTo>
                  <a:lnTo>
                    <a:pt x="2803" y="6256"/>
                  </a:lnTo>
                  <a:lnTo>
                    <a:pt x="3128" y="6285"/>
                  </a:lnTo>
                  <a:lnTo>
                    <a:pt x="19475" y="6285"/>
                  </a:lnTo>
                  <a:lnTo>
                    <a:pt x="19770" y="6256"/>
                  </a:lnTo>
                  <a:lnTo>
                    <a:pt x="20095" y="6226"/>
                  </a:lnTo>
                  <a:lnTo>
                    <a:pt x="20390" y="6138"/>
                  </a:lnTo>
                  <a:lnTo>
                    <a:pt x="20685" y="6049"/>
                  </a:lnTo>
                  <a:lnTo>
                    <a:pt x="20951" y="5901"/>
                  </a:lnTo>
                  <a:lnTo>
                    <a:pt x="21216" y="5754"/>
                  </a:lnTo>
                  <a:lnTo>
                    <a:pt x="21452" y="5577"/>
                  </a:lnTo>
                  <a:lnTo>
                    <a:pt x="21688" y="5370"/>
                  </a:lnTo>
                  <a:lnTo>
                    <a:pt x="21895" y="5134"/>
                  </a:lnTo>
                  <a:lnTo>
                    <a:pt x="22072" y="4898"/>
                  </a:lnTo>
                  <a:lnTo>
                    <a:pt x="22219" y="4633"/>
                  </a:lnTo>
                  <a:lnTo>
                    <a:pt x="22367" y="4367"/>
                  </a:lnTo>
                  <a:lnTo>
                    <a:pt x="22455" y="4072"/>
                  </a:lnTo>
                  <a:lnTo>
                    <a:pt x="22544" y="3777"/>
                  </a:lnTo>
                  <a:lnTo>
                    <a:pt x="22573" y="3452"/>
                  </a:lnTo>
                  <a:lnTo>
                    <a:pt x="22603" y="3157"/>
                  </a:lnTo>
                  <a:lnTo>
                    <a:pt x="22573" y="2833"/>
                  </a:lnTo>
                  <a:lnTo>
                    <a:pt x="22544" y="2508"/>
                  </a:lnTo>
                  <a:lnTo>
                    <a:pt x="22455" y="2213"/>
                  </a:lnTo>
                  <a:lnTo>
                    <a:pt x="22367" y="1918"/>
                  </a:lnTo>
                  <a:lnTo>
                    <a:pt x="22219" y="1652"/>
                  </a:lnTo>
                  <a:lnTo>
                    <a:pt x="22072" y="1387"/>
                  </a:lnTo>
                  <a:lnTo>
                    <a:pt x="21895" y="1151"/>
                  </a:lnTo>
                  <a:lnTo>
                    <a:pt x="21688" y="915"/>
                  </a:lnTo>
                  <a:lnTo>
                    <a:pt x="21452" y="738"/>
                  </a:lnTo>
                  <a:lnTo>
                    <a:pt x="21216" y="531"/>
                  </a:lnTo>
                  <a:lnTo>
                    <a:pt x="20951" y="384"/>
                  </a:lnTo>
                  <a:lnTo>
                    <a:pt x="20685" y="266"/>
                  </a:lnTo>
                  <a:lnTo>
                    <a:pt x="20390" y="148"/>
                  </a:lnTo>
                  <a:lnTo>
                    <a:pt x="20095" y="59"/>
                  </a:lnTo>
                  <a:lnTo>
                    <a:pt x="19770" y="30"/>
                  </a:lnTo>
                  <a:lnTo>
                    <a:pt x="19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Title 1"/>
          <p:cNvSpPr>
            <a:spLocks noGrp="1"/>
          </p:cNvSpPr>
          <p:nvPr>
            <p:ph type="title"/>
          </p:nvPr>
        </p:nvSpPr>
        <p:spPr>
          <a:xfrm>
            <a:off x="1171183" y="374945"/>
            <a:ext cx="8229600" cy="371400"/>
          </a:xfrm>
        </p:spPr>
        <p:txBody>
          <a:bodyPr>
            <a:normAutofit fontScale="90000"/>
          </a:bodyPr>
          <a:lstStyle/>
          <a:p>
            <a:pPr algn="l"/>
            <a:r>
              <a:rPr lang="bs-Latn-BA" dirty="0" smtClean="0"/>
              <a:t>Kreacijski paterni (prototype)</a:t>
            </a:r>
            <a:endParaRPr lang="hr-HR" dirty="0"/>
          </a:p>
        </p:txBody>
      </p:sp>
      <p:pic>
        <p:nvPicPr>
          <p:cNvPr id="48" name="Picture 47"/>
          <p:cNvPicPr>
            <a:picLocks noChangeAspect="1"/>
          </p:cNvPicPr>
          <p:nvPr/>
        </p:nvPicPr>
        <p:blipFill>
          <a:blip r:embed="rId2"/>
          <a:stretch>
            <a:fillRect/>
          </a:stretch>
        </p:blipFill>
        <p:spPr>
          <a:xfrm>
            <a:off x="2736453" y="1017578"/>
            <a:ext cx="4787424" cy="3836670"/>
          </a:xfrm>
          <a:prstGeom prst="rect">
            <a:avLst/>
          </a:prstGeom>
        </p:spPr>
      </p:pic>
    </p:spTree>
    <p:extLst>
      <p:ext uri="{BB962C8B-B14F-4D97-AF65-F5344CB8AC3E}">
        <p14:creationId xmlns:p14="http://schemas.microsoft.com/office/powerpoint/2010/main" val="3590998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bs-Latn-BA" dirty="0" smtClean="0"/>
              <a:t>Agenda</a:t>
            </a:r>
            <a:endParaRPr dirty="0"/>
          </a:p>
        </p:txBody>
      </p:sp>
      <p:grpSp>
        <p:nvGrpSpPr>
          <p:cNvPr id="180" name="Google Shape;180;p16"/>
          <p:cNvGrpSpPr/>
          <p:nvPr/>
        </p:nvGrpSpPr>
        <p:grpSpPr>
          <a:xfrm>
            <a:off x="457205" y="2514612"/>
            <a:ext cx="8229531" cy="533478"/>
            <a:chOff x="457205" y="4198587"/>
            <a:chExt cx="8229531" cy="533478"/>
          </a:xfrm>
        </p:grpSpPr>
        <p:grpSp>
          <p:nvGrpSpPr>
            <p:cNvPr id="181" name="Google Shape;181;p16"/>
            <p:cNvGrpSpPr/>
            <p:nvPr/>
          </p:nvGrpSpPr>
          <p:grpSpPr>
            <a:xfrm>
              <a:off x="457205" y="4198587"/>
              <a:ext cx="7962970" cy="533478"/>
              <a:chOff x="457200" y="2514600"/>
              <a:chExt cx="8229609" cy="551341"/>
            </a:xfrm>
          </p:grpSpPr>
          <p:sp>
            <p:nvSpPr>
              <p:cNvPr id="182" name="Google Shape;182;p16"/>
              <p:cNvSpPr/>
              <p:nvPr/>
            </p:nvSpPr>
            <p:spPr>
              <a:xfrm>
                <a:off x="457200"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732845"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1008490"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1284135"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1559780"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1835424"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2111069"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2386714"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2662359"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2938004"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3213649"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3489294"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3764939"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4040584"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4316229"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4591873"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4827719"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5103364"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5379009"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5654654"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5930299"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6205944"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6481588"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6757233"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7032878"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7308523"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7584174"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7859819"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8135464" y="2514600"/>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8411109" y="2790241"/>
                <a:ext cx="275700" cy="27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6"/>
            <p:cNvSpPr/>
            <p:nvPr/>
          </p:nvSpPr>
          <p:spPr>
            <a:xfrm>
              <a:off x="8420036" y="4198595"/>
              <a:ext cx="266700" cy="26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6"/>
          <p:cNvGrpSpPr/>
          <p:nvPr/>
        </p:nvGrpSpPr>
        <p:grpSpPr>
          <a:xfrm>
            <a:off x="641074" y="1649100"/>
            <a:ext cx="1651200" cy="1949563"/>
            <a:chOff x="690499" y="1649100"/>
            <a:chExt cx="1651200" cy="1949563"/>
          </a:xfrm>
        </p:grpSpPr>
        <p:sp>
          <p:nvSpPr>
            <p:cNvPr id="214" name="Google Shape;214;p16"/>
            <p:cNvSpPr txBox="1"/>
            <p:nvPr/>
          </p:nvSpPr>
          <p:spPr>
            <a:xfrm>
              <a:off x="690499" y="3266863"/>
              <a:ext cx="165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2000" b="1" dirty="0" smtClean="0">
                  <a:solidFill>
                    <a:schemeClr val="dk1"/>
                  </a:solidFill>
                  <a:latin typeface="Fira Sans Extra Condensed"/>
                  <a:ea typeface="Fira Sans Extra Condensed"/>
                  <a:cs typeface="Fira Sans Extra Condensed"/>
                  <a:sym typeface="Fira Sans Extra Condensed"/>
                </a:rPr>
                <a:t>Opis projekta</a:t>
              </a:r>
              <a:endParaRPr sz="2000" b="1" dirty="0">
                <a:solidFill>
                  <a:schemeClr val="dk1"/>
                </a:solidFill>
                <a:latin typeface="Fira Sans Extra Condensed"/>
                <a:ea typeface="Fira Sans Extra Condensed"/>
                <a:cs typeface="Fira Sans Extra Condensed"/>
                <a:sym typeface="Fira Sans Extra Condensed"/>
              </a:endParaRPr>
            </a:p>
          </p:txBody>
        </p:sp>
        <p:sp>
          <p:nvSpPr>
            <p:cNvPr id="216" name="Google Shape;216;p16"/>
            <p:cNvSpPr txBox="1"/>
            <p:nvPr/>
          </p:nvSpPr>
          <p:spPr>
            <a:xfrm>
              <a:off x="1142250" y="1649100"/>
              <a:ext cx="614100" cy="59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dk1"/>
                  </a:solidFill>
                  <a:latin typeface="Fira Sans Extra Condensed"/>
                  <a:ea typeface="Fira Sans Extra Condensed"/>
                  <a:cs typeface="Fira Sans Extra Condensed"/>
                  <a:sym typeface="Fira Sans Extra Condensed"/>
                </a:rPr>
                <a:t>01</a:t>
              </a:r>
              <a:endParaRPr sz="2800" b="1" dirty="0">
                <a:solidFill>
                  <a:schemeClr val="dk1"/>
                </a:solidFill>
                <a:latin typeface="Fira Sans Extra Condensed"/>
                <a:ea typeface="Fira Sans Extra Condensed"/>
                <a:cs typeface="Fira Sans Extra Condensed"/>
                <a:sym typeface="Fira Sans Extra Condensed"/>
              </a:endParaRPr>
            </a:p>
          </p:txBody>
        </p:sp>
      </p:grpSp>
      <p:grpSp>
        <p:nvGrpSpPr>
          <p:cNvPr id="217" name="Google Shape;217;p16"/>
          <p:cNvGrpSpPr/>
          <p:nvPr/>
        </p:nvGrpSpPr>
        <p:grpSpPr>
          <a:xfrm>
            <a:off x="2689025" y="1649100"/>
            <a:ext cx="1651200" cy="1949563"/>
            <a:chOff x="2773750" y="1649100"/>
            <a:chExt cx="1651200" cy="1949563"/>
          </a:xfrm>
        </p:grpSpPr>
        <p:sp>
          <p:nvSpPr>
            <p:cNvPr id="218" name="Google Shape;218;p16"/>
            <p:cNvSpPr txBox="1"/>
            <p:nvPr/>
          </p:nvSpPr>
          <p:spPr>
            <a:xfrm>
              <a:off x="2773750" y="3266863"/>
              <a:ext cx="165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2000" b="1" dirty="0" smtClean="0">
                  <a:solidFill>
                    <a:schemeClr val="dk1"/>
                  </a:solidFill>
                  <a:latin typeface="Fira Sans Extra Condensed"/>
                  <a:ea typeface="Fira Sans Extra Condensed"/>
                  <a:cs typeface="Fira Sans Extra Condensed"/>
                  <a:sym typeface="Fira Sans Extra Condensed"/>
                </a:rPr>
                <a:t>Dijagrami</a:t>
              </a:r>
              <a:endParaRPr sz="2000" b="1" dirty="0">
                <a:solidFill>
                  <a:schemeClr val="dk1"/>
                </a:solidFill>
                <a:latin typeface="Fira Sans Extra Condensed"/>
                <a:ea typeface="Fira Sans Extra Condensed"/>
                <a:cs typeface="Fira Sans Extra Condensed"/>
                <a:sym typeface="Fira Sans Extra Condensed"/>
              </a:endParaRPr>
            </a:p>
          </p:txBody>
        </p:sp>
        <p:sp>
          <p:nvSpPr>
            <p:cNvPr id="220" name="Google Shape;220;p16"/>
            <p:cNvSpPr txBox="1"/>
            <p:nvPr/>
          </p:nvSpPr>
          <p:spPr>
            <a:xfrm>
              <a:off x="3292300" y="1649100"/>
              <a:ext cx="614100" cy="59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Fira Sans Extra Condensed"/>
                  <a:ea typeface="Fira Sans Extra Condensed"/>
                  <a:cs typeface="Fira Sans Extra Condensed"/>
                  <a:sym typeface="Fira Sans Extra Condensed"/>
                </a:rPr>
                <a:t>02</a:t>
              </a:r>
              <a:endParaRPr sz="2800" b="1">
                <a:solidFill>
                  <a:schemeClr val="dk1"/>
                </a:solidFill>
                <a:latin typeface="Fira Sans Extra Condensed"/>
                <a:ea typeface="Fira Sans Extra Condensed"/>
                <a:cs typeface="Fira Sans Extra Condensed"/>
                <a:sym typeface="Fira Sans Extra Condensed"/>
              </a:endParaRPr>
            </a:p>
          </p:txBody>
        </p:sp>
      </p:grpSp>
      <p:grpSp>
        <p:nvGrpSpPr>
          <p:cNvPr id="221" name="Google Shape;221;p16"/>
          <p:cNvGrpSpPr/>
          <p:nvPr/>
        </p:nvGrpSpPr>
        <p:grpSpPr>
          <a:xfrm>
            <a:off x="4803775" y="1649100"/>
            <a:ext cx="1651200" cy="1949608"/>
            <a:chOff x="4870850" y="1649100"/>
            <a:chExt cx="1651200" cy="1949608"/>
          </a:xfrm>
        </p:grpSpPr>
        <p:sp>
          <p:nvSpPr>
            <p:cNvPr id="222" name="Google Shape;222;p16"/>
            <p:cNvSpPr txBox="1"/>
            <p:nvPr/>
          </p:nvSpPr>
          <p:spPr>
            <a:xfrm>
              <a:off x="4870850" y="3266908"/>
              <a:ext cx="165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2000" b="1" dirty="0" smtClean="0">
                  <a:solidFill>
                    <a:schemeClr val="dk1"/>
                  </a:solidFill>
                  <a:latin typeface="Fira Sans Extra Condensed"/>
                  <a:ea typeface="Fira Sans Extra Condensed"/>
                  <a:cs typeface="Fira Sans Extra Condensed"/>
                  <a:sym typeface="Fira Sans Extra Condensed"/>
                </a:rPr>
                <a:t>Paterni</a:t>
              </a:r>
              <a:endParaRPr sz="2000" b="1" dirty="0">
                <a:solidFill>
                  <a:schemeClr val="dk1"/>
                </a:solidFill>
                <a:latin typeface="Fira Sans Extra Condensed"/>
                <a:ea typeface="Fira Sans Extra Condensed"/>
                <a:cs typeface="Fira Sans Extra Condensed"/>
                <a:sym typeface="Fira Sans Extra Condensed"/>
              </a:endParaRPr>
            </a:p>
          </p:txBody>
        </p:sp>
        <p:sp>
          <p:nvSpPr>
            <p:cNvPr id="224" name="Google Shape;224;p16"/>
            <p:cNvSpPr txBox="1"/>
            <p:nvPr/>
          </p:nvSpPr>
          <p:spPr>
            <a:xfrm>
              <a:off x="5389400" y="1649100"/>
              <a:ext cx="614100" cy="59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Fira Sans Extra Condensed"/>
                  <a:ea typeface="Fira Sans Extra Condensed"/>
                  <a:cs typeface="Fira Sans Extra Condensed"/>
                  <a:sym typeface="Fira Sans Extra Condensed"/>
                </a:rPr>
                <a:t>03</a:t>
              </a:r>
              <a:endParaRPr sz="2800" b="1">
                <a:solidFill>
                  <a:schemeClr val="dk1"/>
                </a:solidFill>
                <a:latin typeface="Fira Sans Extra Condensed"/>
                <a:ea typeface="Fira Sans Extra Condensed"/>
                <a:cs typeface="Fira Sans Extra Condensed"/>
                <a:sym typeface="Fira Sans Extra Condensed"/>
              </a:endParaRPr>
            </a:p>
          </p:txBody>
        </p:sp>
      </p:grpSp>
      <p:grpSp>
        <p:nvGrpSpPr>
          <p:cNvPr id="225" name="Google Shape;225;p16"/>
          <p:cNvGrpSpPr/>
          <p:nvPr/>
        </p:nvGrpSpPr>
        <p:grpSpPr>
          <a:xfrm>
            <a:off x="6918525" y="1649100"/>
            <a:ext cx="1651200" cy="1949608"/>
            <a:chOff x="6967950" y="1649100"/>
            <a:chExt cx="1651200" cy="1949608"/>
          </a:xfrm>
        </p:grpSpPr>
        <p:sp>
          <p:nvSpPr>
            <p:cNvPr id="226" name="Google Shape;226;p16"/>
            <p:cNvSpPr txBox="1"/>
            <p:nvPr/>
          </p:nvSpPr>
          <p:spPr>
            <a:xfrm>
              <a:off x="6967950" y="3266908"/>
              <a:ext cx="165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2000" b="1" dirty="0" smtClean="0">
                  <a:solidFill>
                    <a:schemeClr val="dk1"/>
                  </a:solidFill>
                  <a:latin typeface="Fira Sans Extra Condensed"/>
                  <a:ea typeface="Fira Sans Extra Condensed"/>
                  <a:cs typeface="Fira Sans Extra Condensed"/>
                  <a:sym typeface="Fira Sans Extra Condensed"/>
                </a:rPr>
                <a:t>Prototipi</a:t>
              </a:r>
              <a:endParaRPr sz="2000" b="1" dirty="0">
                <a:solidFill>
                  <a:schemeClr val="dk1"/>
                </a:solidFill>
                <a:latin typeface="Fira Sans Extra Condensed"/>
                <a:ea typeface="Fira Sans Extra Condensed"/>
                <a:cs typeface="Fira Sans Extra Condensed"/>
                <a:sym typeface="Fira Sans Extra Condensed"/>
              </a:endParaRPr>
            </a:p>
          </p:txBody>
        </p:sp>
        <p:sp>
          <p:nvSpPr>
            <p:cNvPr id="228" name="Google Shape;228;p16"/>
            <p:cNvSpPr txBox="1"/>
            <p:nvPr/>
          </p:nvSpPr>
          <p:spPr>
            <a:xfrm>
              <a:off x="7486500" y="1649100"/>
              <a:ext cx="614100" cy="598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latin typeface="Fira Sans Extra Condensed"/>
                  <a:ea typeface="Fira Sans Extra Condensed"/>
                  <a:cs typeface="Fira Sans Extra Condensed"/>
                  <a:sym typeface="Fira Sans Extra Condensed"/>
                </a:rPr>
                <a:t>04</a:t>
              </a:r>
              <a:endParaRPr sz="2800" b="1">
                <a:solidFill>
                  <a:schemeClr val="dk1"/>
                </a:solidFill>
                <a:latin typeface="Fira Sans Extra Condensed"/>
                <a:ea typeface="Fira Sans Extra Condensed"/>
                <a:cs typeface="Fira Sans Extra Condensed"/>
                <a:sym typeface="Fira Sans Extra Condensed"/>
              </a:endParaRPr>
            </a:p>
          </p:txBody>
        </p:sp>
      </p:grpSp>
      <p:grpSp>
        <p:nvGrpSpPr>
          <p:cNvPr id="229" name="Google Shape;229;p16"/>
          <p:cNvGrpSpPr/>
          <p:nvPr/>
        </p:nvGrpSpPr>
        <p:grpSpPr>
          <a:xfrm>
            <a:off x="1956150" y="1948500"/>
            <a:ext cx="5277600" cy="0"/>
            <a:chOff x="1956150" y="1948500"/>
            <a:chExt cx="5277600" cy="0"/>
          </a:xfrm>
        </p:grpSpPr>
        <p:cxnSp>
          <p:nvCxnSpPr>
            <p:cNvPr id="230" name="Google Shape;230;p16"/>
            <p:cNvCxnSpPr/>
            <p:nvPr/>
          </p:nvCxnSpPr>
          <p:spPr>
            <a:xfrm>
              <a:off x="1956150" y="1948500"/>
              <a:ext cx="1058700" cy="0"/>
            </a:xfrm>
            <a:prstGeom prst="straightConnector1">
              <a:avLst/>
            </a:prstGeom>
            <a:noFill/>
            <a:ln w="19050" cap="flat" cmpd="sng">
              <a:solidFill>
                <a:schemeClr val="dk2"/>
              </a:solidFill>
              <a:prstDash val="solid"/>
              <a:round/>
              <a:headEnd type="none" w="med" len="med"/>
              <a:tailEnd type="triangle" w="med" len="med"/>
            </a:ln>
          </p:spPr>
        </p:cxnSp>
        <p:cxnSp>
          <p:nvCxnSpPr>
            <p:cNvPr id="231" name="Google Shape;231;p16"/>
            <p:cNvCxnSpPr/>
            <p:nvPr/>
          </p:nvCxnSpPr>
          <p:spPr>
            <a:xfrm>
              <a:off x="4042650" y="1948500"/>
              <a:ext cx="1058700" cy="0"/>
            </a:xfrm>
            <a:prstGeom prst="straightConnector1">
              <a:avLst/>
            </a:prstGeom>
            <a:noFill/>
            <a:ln w="19050" cap="flat" cmpd="sng">
              <a:solidFill>
                <a:schemeClr val="dk2"/>
              </a:solidFill>
              <a:prstDash val="solid"/>
              <a:round/>
              <a:headEnd type="none" w="med" len="med"/>
              <a:tailEnd type="triangle" w="med" len="med"/>
            </a:ln>
          </p:spPr>
        </p:cxnSp>
        <p:cxnSp>
          <p:nvCxnSpPr>
            <p:cNvPr id="232" name="Google Shape;232;p16"/>
            <p:cNvCxnSpPr/>
            <p:nvPr/>
          </p:nvCxnSpPr>
          <p:spPr>
            <a:xfrm>
              <a:off x="6175050" y="1948500"/>
              <a:ext cx="1058700" cy="0"/>
            </a:xfrm>
            <a:prstGeom prst="straightConnector1">
              <a:avLst/>
            </a:prstGeom>
            <a:noFill/>
            <a:ln w="19050" cap="flat" cmpd="sng">
              <a:solidFill>
                <a:schemeClr val="dk2"/>
              </a:solidFill>
              <a:prstDash val="solid"/>
              <a:round/>
              <a:headEnd type="none" w="med" len="med"/>
              <a:tailEnd type="triangl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170" y="411475"/>
            <a:ext cx="7575630" cy="371400"/>
          </a:xfrm>
        </p:spPr>
        <p:txBody>
          <a:bodyPr>
            <a:normAutofit fontScale="90000"/>
          </a:bodyPr>
          <a:lstStyle/>
          <a:p>
            <a:pPr algn="l"/>
            <a:r>
              <a:rPr lang="bs-Latn-BA" dirty="0" smtClean="0"/>
              <a:t>Paterni ponašanja (strategy)</a:t>
            </a:r>
            <a:endParaRPr lang="hr-HR" dirty="0"/>
          </a:p>
        </p:txBody>
      </p:sp>
      <p:sp>
        <p:nvSpPr>
          <p:cNvPr id="3" name="Google Shape;3625;p46"/>
          <p:cNvSpPr/>
          <p:nvPr/>
        </p:nvSpPr>
        <p:spPr>
          <a:xfrm>
            <a:off x="295680" y="411475"/>
            <a:ext cx="691361" cy="469522"/>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a:p>
        </p:txBody>
      </p:sp>
      <p:sp>
        <p:nvSpPr>
          <p:cNvPr id="4" name="Google Shape;3626;p46"/>
          <p:cNvSpPr/>
          <p:nvPr/>
        </p:nvSpPr>
        <p:spPr>
          <a:xfrm rot="10800000">
            <a:off x="477339" y="832893"/>
            <a:ext cx="328025" cy="28376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7" name="Picture 46"/>
          <p:cNvPicPr>
            <a:picLocks noChangeAspect="1"/>
          </p:cNvPicPr>
          <p:nvPr/>
        </p:nvPicPr>
        <p:blipFill>
          <a:blip r:embed="rId2"/>
          <a:stretch>
            <a:fillRect/>
          </a:stretch>
        </p:blipFill>
        <p:spPr>
          <a:xfrm>
            <a:off x="1386333" y="832893"/>
            <a:ext cx="7705279" cy="4205832"/>
          </a:xfrm>
          <a:prstGeom prst="rect">
            <a:avLst/>
          </a:prstGeom>
        </p:spPr>
      </p:pic>
      <p:grpSp>
        <p:nvGrpSpPr>
          <p:cNvPr id="48" name="Google Shape;3567;p46"/>
          <p:cNvGrpSpPr/>
          <p:nvPr/>
        </p:nvGrpSpPr>
        <p:grpSpPr>
          <a:xfrm>
            <a:off x="-564829" y="1231783"/>
            <a:ext cx="2745353" cy="1107701"/>
            <a:chOff x="2296592" y="2262599"/>
            <a:chExt cx="2396014" cy="966665"/>
          </a:xfrm>
        </p:grpSpPr>
        <p:sp>
          <p:nvSpPr>
            <p:cNvPr id="49" name="Google Shape;3568;p46"/>
            <p:cNvSpPr/>
            <p:nvPr/>
          </p:nvSpPr>
          <p:spPr>
            <a:xfrm flipH="1">
              <a:off x="4503323" y="2918498"/>
              <a:ext cx="109374" cy="153412"/>
            </a:xfrm>
            <a:custGeom>
              <a:avLst/>
              <a:gdLst/>
              <a:ahLst/>
              <a:cxnLst/>
              <a:rect l="l" t="t" r="r" b="b"/>
              <a:pathLst>
                <a:path w="13044" h="18296" extrusionOk="0">
                  <a:moveTo>
                    <a:pt x="13043" y="1"/>
                  </a:moveTo>
                  <a:lnTo>
                    <a:pt x="1" y="561"/>
                  </a:lnTo>
                  <a:lnTo>
                    <a:pt x="384" y="3306"/>
                  </a:lnTo>
                  <a:lnTo>
                    <a:pt x="857" y="6109"/>
                  </a:lnTo>
                  <a:lnTo>
                    <a:pt x="1388" y="9355"/>
                  </a:lnTo>
                  <a:lnTo>
                    <a:pt x="1712" y="11007"/>
                  </a:lnTo>
                  <a:lnTo>
                    <a:pt x="2007" y="12600"/>
                  </a:lnTo>
                  <a:lnTo>
                    <a:pt x="2332" y="14076"/>
                  </a:lnTo>
                  <a:lnTo>
                    <a:pt x="2657" y="15433"/>
                  </a:lnTo>
                  <a:lnTo>
                    <a:pt x="2981" y="16554"/>
                  </a:lnTo>
                  <a:lnTo>
                    <a:pt x="3129" y="17056"/>
                  </a:lnTo>
                  <a:lnTo>
                    <a:pt x="3276" y="17440"/>
                  </a:lnTo>
                  <a:lnTo>
                    <a:pt x="3424" y="17794"/>
                  </a:lnTo>
                  <a:lnTo>
                    <a:pt x="3571" y="18030"/>
                  </a:lnTo>
                  <a:lnTo>
                    <a:pt x="3719" y="18177"/>
                  </a:lnTo>
                  <a:lnTo>
                    <a:pt x="3778" y="18236"/>
                  </a:lnTo>
                  <a:lnTo>
                    <a:pt x="3837" y="18236"/>
                  </a:lnTo>
                  <a:lnTo>
                    <a:pt x="4575" y="18295"/>
                  </a:lnTo>
                  <a:lnTo>
                    <a:pt x="8352" y="18295"/>
                  </a:lnTo>
                  <a:lnTo>
                    <a:pt x="11833" y="18236"/>
                  </a:lnTo>
                  <a:lnTo>
                    <a:pt x="13043" y="1"/>
                  </a:lnTo>
                  <a:close/>
                </a:path>
              </a:pathLst>
            </a:custGeom>
            <a:solidFill>
              <a:srgbClr val="544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69;p46"/>
            <p:cNvSpPr/>
            <p:nvPr/>
          </p:nvSpPr>
          <p:spPr>
            <a:xfrm flipH="1">
              <a:off x="2328010" y="2306880"/>
              <a:ext cx="2299779" cy="793732"/>
            </a:xfrm>
            <a:custGeom>
              <a:avLst/>
              <a:gdLst/>
              <a:ahLst/>
              <a:cxnLst/>
              <a:rect l="l" t="t" r="r" b="b"/>
              <a:pathLst>
                <a:path w="274273" h="94661" extrusionOk="0">
                  <a:moveTo>
                    <a:pt x="231841" y="1"/>
                  </a:moveTo>
                  <a:lnTo>
                    <a:pt x="119004" y="325"/>
                  </a:lnTo>
                  <a:lnTo>
                    <a:pt x="118267" y="355"/>
                  </a:lnTo>
                  <a:lnTo>
                    <a:pt x="117470" y="414"/>
                  </a:lnTo>
                  <a:lnTo>
                    <a:pt x="116585" y="532"/>
                  </a:lnTo>
                  <a:lnTo>
                    <a:pt x="115611" y="709"/>
                  </a:lnTo>
                  <a:lnTo>
                    <a:pt x="114608" y="916"/>
                  </a:lnTo>
                  <a:lnTo>
                    <a:pt x="113546" y="1181"/>
                  </a:lnTo>
                  <a:lnTo>
                    <a:pt x="112424" y="1506"/>
                  </a:lnTo>
                  <a:lnTo>
                    <a:pt x="111244" y="1889"/>
                  </a:lnTo>
                  <a:lnTo>
                    <a:pt x="110064" y="2332"/>
                  </a:lnTo>
                  <a:lnTo>
                    <a:pt x="108824" y="2834"/>
                  </a:lnTo>
                  <a:lnTo>
                    <a:pt x="107585" y="3394"/>
                  </a:lnTo>
                  <a:lnTo>
                    <a:pt x="106316" y="4043"/>
                  </a:lnTo>
                  <a:lnTo>
                    <a:pt x="105047" y="4751"/>
                  </a:lnTo>
                  <a:lnTo>
                    <a:pt x="103749" y="5519"/>
                  </a:lnTo>
                  <a:lnTo>
                    <a:pt x="102480" y="6345"/>
                  </a:lnTo>
                  <a:lnTo>
                    <a:pt x="101182" y="7260"/>
                  </a:lnTo>
                  <a:lnTo>
                    <a:pt x="100975" y="7466"/>
                  </a:lnTo>
                  <a:lnTo>
                    <a:pt x="100739" y="7673"/>
                  </a:lnTo>
                  <a:lnTo>
                    <a:pt x="100297" y="8145"/>
                  </a:lnTo>
                  <a:lnTo>
                    <a:pt x="99884" y="8676"/>
                  </a:lnTo>
                  <a:lnTo>
                    <a:pt x="99471" y="9266"/>
                  </a:lnTo>
                  <a:lnTo>
                    <a:pt x="98615" y="10417"/>
                  </a:lnTo>
                  <a:lnTo>
                    <a:pt x="98202" y="10948"/>
                  </a:lnTo>
                  <a:lnTo>
                    <a:pt x="97759" y="11420"/>
                  </a:lnTo>
                  <a:lnTo>
                    <a:pt x="94661" y="14430"/>
                  </a:lnTo>
                  <a:lnTo>
                    <a:pt x="92949" y="16082"/>
                  </a:lnTo>
                  <a:lnTo>
                    <a:pt x="91179" y="17764"/>
                  </a:lnTo>
                  <a:lnTo>
                    <a:pt x="89320" y="19446"/>
                  </a:lnTo>
                  <a:lnTo>
                    <a:pt x="87461" y="21158"/>
                  </a:lnTo>
                  <a:lnTo>
                    <a:pt x="85632" y="22810"/>
                  </a:lnTo>
                  <a:lnTo>
                    <a:pt x="83773" y="24403"/>
                  </a:lnTo>
                  <a:lnTo>
                    <a:pt x="82002" y="25938"/>
                  </a:lnTo>
                  <a:lnTo>
                    <a:pt x="80291" y="27325"/>
                  </a:lnTo>
                  <a:lnTo>
                    <a:pt x="78697" y="28593"/>
                  </a:lnTo>
                  <a:lnTo>
                    <a:pt x="77222" y="29685"/>
                  </a:lnTo>
                  <a:lnTo>
                    <a:pt x="76543" y="30157"/>
                  </a:lnTo>
                  <a:lnTo>
                    <a:pt x="75894" y="30570"/>
                  </a:lnTo>
                  <a:lnTo>
                    <a:pt x="75304" y="30924"/>
                  </a:lnTo>
                  <a:lnTo>
                    <a:pt x="74743" y="31249"/>
                  </a:lnTo>
                  <a:lnTo>
                    <a:pt x="74271" y="31485"/>
                  </a:lnTo>
                  <a:lnTo>
                    <a:pt x="73799" y="31662"/>
                  </a:lnTo>
                  <a:lnTo>
                    <a:pt x="73415" y="31780"/>
                  </a:lnTo>
                  <a:lnTo>
                    <a:pt x="73091" y="31810"/>
                  </a:lnTo>
                  <a:lnTo>
                    <a:pt x="72088" y="31869"/>
                  </a:lnTo>
                  <a:lnTo>
                    <a:pt x="70347" y="31987"/>
                  </a:lnTo>
                  <a:lnTo>
                    <a:pt x="67957" y="32193"/>
                  </a:lnTo>
                  <a:lnTo>
                    <a:pt x="64976" y="32488"/>
                  </a:lnTo>
                  <a:lnTo>
                    <a:pt x="61553" y="32901"/>
                  </a:lnTo>
                  <a:lnTo>
                    <a:pt x="57717" y="33403"/>
                  </a:lnTo>
                  <a:lnTo>
                    <a:pt x="53616" y="33993"/>
                  </a:lnTo>
                  <a:lnTo>
                    <a:pt x="51491" y="34318"/>
                  </a:lnTo>
                  <a:lnTo>
                    <a:pt x="49308" y="34672"/>
                  </a:lnTo>
                  <a:lnTo>
                    <a:pt x="47095" y="35055"/>
                  </a:lnTo>
                  <a:lnTo>
                    <a:pt x="44882" y="35469"/>
                  </a:lnTo>
                  <a:lnTo>
                    <a:pt x="42639" y="35911"/>
                  </a:lnTo>
                  <a:lnTo>
                    <a:pt x="40426" y="36383"/>
                  </a:lnTo>
                  <a:lnTo>
                    <a:pt x="38243" y="36885"/>
                  </a:lnTo>
                  <a:lnTo>
                    <a:pt x="36059" y="37416"/>
                  </a:lnTo>
                  <a:lnTo>
                    <a:pt x="33935" y="37977"/>
                  </a:lnTo>
                  <a:lnTo>
                    <a:pt x="31839" y="38537"/>
                  </a:lnTo>
                  <a:lnTo>
                    <a:pt x="29833" y="39157"/>
                  </a:lnTo>
                  <a:lnTo>
                    <a:pt x="27885" y="39806"/>
                  </a:lnTo>
                  <a:lnTo>
                    <a:pt x="26027" y="40485"/>
                  </a:lnTo>
                  <a:lnTo>
                    <a:pt x="24256" y="41163"/>
                  </a:lnTo>
                  <a:lnTo>
                    <a:pt x="23430" y="41547"/>
                  </a:lnTo>
                  <a:lnTo>
                    <a:pt x="22604" y="41901"/>
                  </a:lnTo>
                  <a:lnTo>
                    <a:pt x="21836" y="42285"/>
                  </a:lnTo>
                  <a:lnTo>
                    <a:pt x="21069" y="42668"/>
                  </a:lnTo>
                  <a:lnTo>
                    <a:pt x="20361" y="43081"/>
                  </a:lnTo>
                  <a:lnTo>
                    <a:pt x="19682" y="43465"/>
                  </a:lnTo>
                  <a:lnTo>
                    <a:pt x="19033" y="43878"/>
                  </a:lnTo>
                  <a:lnTo>
                    <a:pt x="18414" y="44321"/>
                  </a:lnTo>
                  <a:lnTo>
                    <a:pt x="16555" y="45649"/>
                  </a:lnTo>
                  <a:lnTo>
                    <a:pt x="14902" y="46917"/>
                  </a:lnTo>
                  <a:lnTo>
                    <a:pt x="13279" y="48245"/>
                  </a:lnTo>
                  <a:lnTo>
                    <a:pt x="11863" y="49485"/>
                  </a:lnTo>
                  <a:lnTo>
                    <a:pt x="10624" y="50635"/>
                  </a:lnTo>
                  <a:lnTo>
                    <a:pt x="10092" y="51166"/>
                  </a:lnTo>
                  <a:lnTo>
                    <a:pt x="9591" y="51668"/>
                  </a:lnTo>
                  <a:lnTo>
                    <a:pt x="8971" y="52376"/>
                  </a:lnTo>
                  <a:lnTo>
                    <a:pt x="8971" y="52406"/>
                  </a:lnTo>
                  <a:lnTo>
                    <a:pt x="8411" y="53055"/>
                  </a:lnTo>
                  <a:lnTo>
                    <a:pt x="8145" y="53380"/>
                  </a:lnTo>
                  <a:lnTo>
                    <a:pt x="7702" y="54029"/>
                  </a:lnTo>
                  <a:lnTo>
                    <a:pt x="7319" y="54619"/>
                  </a:lnTo>
                  <a:lnTo>
                    <a:pt x="6994" y="55209"/>
                  </a:lnTo>
                  <a:lnTo>
                    <a:pt x="6699" y="55770"/>
                  </a:lnTo>
                  <a:lnTo>
                    <a:pt x="6552" y="56153"/>
                  </a:lnTo>
                  <a:lnTo>
                    <a:pt x="6522" y="56212"/>
                  </a:lnTo>
                  <a:lnTo>
                    <a:pt x="6434" y="56478"/>
                  </a:lnTo>
                  <a:lnTo>
                    <a:pt x="6286" y="56950"/>
                  </a:lnTo>
                  <a:lnTo>
                    <a:pt x="6227" y="57186"/>
                  </a:lnTo>
                  <a:lnTo>
                    <a:pt x="6168" y="57422"/>
                  </a:lnTo>
                  <a:lnTo>
                    <a:pt x="6050" y="57865"/>
                  </a:lnTo>
                  <a:lnTo>
                    <a:pt x="6020" y="58071"/>
                  </a:lnTo>
                  <a:lnTo>
                    <a:pt x="5991" y="58278"/>
                  </a:lnTo>
                  <a:lnTo>
                    <a:pt x="5961" y="58455"/>
                  </a:lnTo>
                  <a:lnTo>
                    <a:pt x="5932" y="58868"/>
                  </a:lnTo>
                  <a:lnTo>
                    <a:pt x="5902" y="59015"/>
                  </a:lnTo>
                  <a:lnTo>
                    <a:pt x="5873" y="59340"/>
                  </a:lnTo>
                  <a:lnTo>
                    <a:pt x="5843" y="59606"/>
                  </a:lnTo>
                  <a:lnTo>
                    <a:pt x="5814" y="59901"/>
                  </a:lnTo>
                  <a:lnTo>
                    <a:pt x="5755" y="60255"/>
                  </a:lnTo>
                  <a:lnTo>
                    <a:pt x="5637" y="60579"/>
                  </a:lnTo>
                  <a:lnTo>
                    <a:pt x="5519" y="60904"/>
                  </a:lnTo>
                  <a:lnTo>
                    <a:pt x="5342" y="61228"/>
                  </a:lnTo>
                  <a:lnTo>
                    <a:pt x="5165" y="61553"/>
                  </a:lnTo>
                  <a:lnTo>
                    <a:pt x="4958" y="61848"/>
                  </a:lnTo>
                  <a:lnTo>
                    <a:pt x="4722" y="62143"/>
                  </a:lnTo>
                  <a:lnTo>
                    <a:pt x="4457" y="62438"/>
                  </a:lnTo>
                  <a:lnTo>
                    <a:pt x="3778" y="63146"/>
                  </a:lnTo>
                  <a:lnTo>
                    <a:pt x="3040" y="63855"/>
                  </a:lnTo>
                  <a:lnTo>
                    <a:pt x="2273" y="64533"/>
                  </a:lnTo>
                  <a:lnTo>
                    <a:pt x="1565" y="65241"/>
                  </a:lnTo>
                  <a:lnTo>
                    <a:pt x="1240" y="65596"/>
                  </a:lnTo>
                  <a:lnTo>
                    <a:pt x="945" y="65950"/>
                  </a:lnTo>
                  <a:lnTo>
                    <a:pt x="680" y="66333"/>
                  </a:lnTo>
                  <a:lnTo>
                    <a:pt x="444" y="66687"/>
                  </a:lnTo>
                  <a:lnTo>
                    <a:pt x="267" y="67071"/>
                  </a:lnTo>
                  <a:lnTo>
                    <a:pt x="119" y="67484"/>
                  </a:lnTo>
                  <a:lnTo>
                    <a:pt x="30" y="67868"/>
                  </a:lnTo>
                  <a:lnTo>
                    <a:pt x="1" y="68281"/>
                  </a:lnTo>
                  <a:lnTo>
                    <a:pt x="30" y="74920"/>
                  </a:lnTo>
                  <a:lnTo>
                    <a:pt x="30" y="75038"/>
                  </a:lnTo>
                  <a:lnTo>
                    <a:pt x="89" y="75126"/>
                  </a:lnTo>
                  <a:lnTo>
                    <a:pt x="178" y="75244"/>
                  </a:lnTo>
                  <a:lnTo>
                    <a:pt x="267" y="75333"/>
                  </a:lnTo>
                  <a:lnTo>
                    <a:pt x="562" y="75480"/>
                  </a:lnTo>
                  <a:lnTo>
                    <a:pt x="945" y="75658"/>
                  </a:lnTo>
                  <a:lnTo>
                    <a:pt x="1417" y="75776"/>
                  </a:lnTo>
                  <a:lnTo>
                    <a:pt x="1948" y="75923"/>
                  </a:lnTo>
                  <a:lnTo>
                    <a:pt x="3158" y="76159"/>
                  </a:lnTo>
                  <a:lnTo>
                    <a:pt x="4457" y="76484"/>
                  </a:lnTo>
                  <a:lnTo>
                    <a:pt x="5106" y="76661"/>
                  </a:lnTo>
                  <a:lnTo>
                    <a:pt x="5755" y="76867"/>
                  </a:lnTo>
                  <a:lnTo>
                    <a:pt x="6345" y="77103"/>
                  </a:lnTo>
                  <a:lnTo>
                    <a:pt x="6906" y="77369"/>
                  </a:lnTo>
                  <a:lnTo>
                    <a:pt x="7171" y="77516"/>
                  </a:lnTo>
                  <a:lnTo>
                    <a:pt x="7407" y="77694"/>
                  </a:lnTo>
                  <a:lnTo>
                    <a:pt x="7643" y="77871"/>
                  </a:lnTo>
                  <a:lnTo>
                    <a:pt x="7850" y="78048"/>
                  </a:lnTo>
                  <a:lnTo>
                    <a:pt x="8234" y="78490"/>
                  </a:lnTo>
                  <a:lnTo>
                    <a:pt x="8647" y="79021"/>
                  </a:lnTo>
                  <a:lnTo>
                    <a:pt x="9060" y="79611"/>
                  </a:lnTo>
                  <a:lnTo>
                    <a:pt x="9443" y="80231"/>
                  </a:lnTo>
                  <a:lnTo>
                    <a:pt x="9797" y="80939"/>
                  </a:lnTo>
                  <a:lnTo>
                    <a:pt x="10122" y="81647"/>
                  </a:lnTo>
                  <a:lnTo>
                    <a:pt x="10417" y="82356"/>
                  </a:lnTo>
                  <a:lnTo>
                    <a:pt x="10653" y="83064"/>
                  </a:lnTo>
                  <a:lnTo>
                    <a:pt x="10830" y="83743"/>
                  </a:lnTo>
                  <a:lnTo>
                    <a:pt x="10919" y="84362"/>
                  </a:lnTo>
                  <a:lnTo>
                    <a:pt x="10948" y="84687"/>
                  </a:lnTo>
                  <a:lnTo>
                    <a:pt x="10948" y="84952"/>
                  </a:lnTo>
                  <a:lnTo>
                    <a:pt x="10919" y="85218"/>
                  </a:lnTo>
                  <a:lnTo>
                    <a:pt x="10889" y="85483"/>
                  </a:lnTo>
                  <a:lnTo>
                    <a:pt x="10830" y="85690"/>
                  </a:lnTo>
                  <a:lnTo>
                    <a:pt x="10742" y="85897"/>
                  </a:lnTo>
                  <a:lnTo>
                    <a:pt x="10624" y="86074"/>
                  </a:lnTo>
                  <a:lnTo>
                    <a:pt x="10476" y="86221"/>
                  </a:lnTo>
                  <a:lnTo>
                    <a:pt x="10299" y="86339"/>
                  </a:lnTo>
                  <a:lnTo>
                    <a:pt x="10092" y="86428"/>
                  </a:lnTo>
                  <a:lnTo>
                    <a:pt x="9856" y="86487"/>
                  </a:lnTo>
                  <a:lnTo>
                    <a:pt x="9591" y="86516"/>
                  </a:lnTo>
                  <a:lnTo>
                    <a:pt x="3217" y="86516"/>
                  </a:lnTo>
                  <a:lnTo>
                    <a:pt x="2952" y="86546"/>
                  </a:lnTo>
                  <a:lnTo>
                    <a:pt x="2716" y="86605"/>
                  </a:lnTo>
                  <a:lnTo>
                    <a:pt x="2480" y="86664"/>
                  </a:lnTo>
                  <a:lnTo>
                    <a:pt x="2273" y="86782"/>
                  </a:lnTo>
                  <a:lnTo>
                    <a:pt x="2096" y="86929"/>
                  </a:lnTo>
                  <a:lnTo>
                    <a:pt x="1919" y="87077"/>
                  </a:lnTo>
                  <a:lnTo>
                    <a:pt x="1742" y="87283"/>
                  </a:lnTo>
                  <a:lnTo>
                    <a:pt x="1594" y="87490"/>
                  </a:lnTo>
                  <a:lnTo>
                    <a:pt x="1476" y="87696"/>
                  </a:lnTo>
                  <a:lnTo>
                    <a:pt x="1358" y="87933"/>
                  </a:lnTo>
                  <a:lnTo>
                    <a:pt x="1270" y="88198"/>
                  </a:lnTo>
                  <a:lnTo>
                    <a:pt x="1181" y="88464"/>
                  </a:lnTo>
                  <a:lnTo>
                    <a:pt x="1122" y="88729"/>
                  </a:lnTo>
                  <a:lnTo>
                    <a:pt x="1093" y="88995"/>
                  </a:lnTo>
                  <a:lnTo>
                    <a:pt x="1063" y="89290"/>
                  </a:lnTo>
                  <a:lnTo>
                    <a:pt x="1034" y="89555"/>
                  </a:lnTo>
                  <a:lnTo>
                    <a:pt x="1063" y="89880"/>
                  </a:lnTo>
                  <a:lnTo>
                    <a:pt x="1093" y="90205"/>
                  </a:lnTo>
                  <a:lnTo>
                    <a:pt x="1152" y="90588"/>
                  </a:lnTo>
                  <a:lnTo>
                    <a:pt x="1270" y="91001"/>
                  </a:lnTo>
                  <a:lnTo>
                    <a:pt x="1417" y="91414"/>
                  </a:lnTo>
                  <a:lnTo>
                    <a:pt x="1653" y="91857"/>
                  </a:lnTo>
                  <a:lnTo>
                    <a:pt x="1919" y="92270"/>
                  </a:lnTo>
                  <a:lnTo>
                    <a:pt x="2244" y="92683"/>
                  </a:lnTo>
                  <a:lnTo>
                    <a:pt x="2450" y="92890"/>
                  </a:lnTo>
                  <a:lnTo>
                    <a:pt x="2686" y="93096"/>
                  </a:lnTo>
                  <a:lnTo>
                    <a:pt x="2922" y="93273"/>
                  </a:lnTo>
                  <a:lnTo>
                    <a:pt x="3188" y="93450"/>
                  </a:lnTo>
                  <a:lnTo>
                    <a:pt x="3453" y="93627"/>
                  </a:lnTo>
                  <a:lnTo>
                    <a:pt x="3778" y="93805"/>
                  </a:lnTo>
                  <a:lnTo>
                    <a:pt x="4102" y="93952"/>
                  </a:lnTo>
                  <a:lnTo>
                    <a:pt x="4457" y="94070"/>
                  </a:lnTo>
                  <a:lnTo>
                    <a:pt x="4840" y="94218"/>
                  </a:lnTo>
                  <a:lnTo>
                    <a:pt x="5253" y="94336"/>
                  </a:lnTo>
                  <a:lnTo>
                    <a:pt x="5696" y="94424"/>
                  </a:lnTo>
                  <a:lnTo>
                    <a:pt x="6168" y="94513"/>
                  </a:lnTo>
                  <a:lnTo>
                    <a:pt x="6670" y="94572"/>
                  </a:lnTo>
                  <a:lnTo>
                    <a:pt x="7201" y="94631"/>
                  </a:lnTo>
                  <a:lnTo>
                    <a:pt x="7791" y="94660"/>
                  </a:lnTo>
                  <a:lnTo>
                    <a:pt x="8381" y="94660"/>
                  </a:lnTo>
                  <a:lnTo>
                    <a:pt x="21718" y="94631"/>
                  </a:lnTo>
                  <a:lnTo>
                    <a:pt x="23046" y="94395"/>
                  </a:lnTo>
                  <a:lnTo>
                    <a:pt x="24463" y="94188"/>
                  </a:lnTo>
                  <a:lnTo>
                    <a:pt x="25938" y="94011"/>
                  </a:lnTo>
                  <a:lnTo>
                    <a:pt x="27443" y="93864"/>
                  </a:lnTo>
                  <a:lnTo>
                    <a:pt x="29036" y="93745"/>
                  </a:lnTo>
                  <a:lnTo>
                    <a:pt x="30659" y="93657"/>
                  </a:lnTo>
                  <a:lnTo>
                    <a:pt x="32312" y="93568"/>
                  </a:lnTo>
                  <a:lnTo>
                    <a:pt x="34053" y="93480"/>
                  </a:lnTo>
                  <a:lnTo>
                    <a:pt x="37623" y="93391"/>
                  </a:lnTo>
                  <a:lnTo>
                    <a:pt x="41370" y="93332"/>
                  </a:lnTo>
                  <a:lnTo>
                    <a:pt x="45265" y="93303"/>
                  </a:lnTo>
                  <a:lnTo>
                    <a:pt x="49278" y="93273"/>
                  </a:lnTo>
                  <a:lnTo>
                    <a:pt x="52259" y="93273"/>
                  </a:lnTo>
                  <a:lnTo>
                    <a:pt x="55268" y="93303"/>
                  </a:lnTo>
                  <a:lnTo>
                    <a:pt x="58367" y="93332"/>
                  </a:lnTo>
                  <a:lnTo>
                    <a:pt x="61524" y="93421"/>
                  </a:lnTo>
                  <a:lnTo>
                    <a:pt x="64711" y="93568"/>
                  </a:lnTo>
                  <a:lnTo>
                    <a:pt x="66334" y="93657"/>
                  </a:lnTo>
                  <a:lnTo>
                    <a:pt x="67927" y="93775"/>
                  </a:lnTo>
                  <a:lnTo>
                    <a:pt x="69579" y="93923"/>
                  </a:lnTo>
                  <a:lnTo>
                    <a:pt x="71202" y="94070"/>
                  </a:lnTo>
                  <a:lnTo>
                    <a:pt x="72855" y="94247"/>
                  </a:lnTo>
                  <a:lnTo>
                    <a:pt x="74507" y="94454"/>
                  </a:lnTo>
                  <a:lnTo>
                    <a:pt x="208560" y="94070"/>
                  </a:lnTo>
                  <a:lnTo>
                    <a:pt x="210359" y="93834"/>
                  </a:lnTo>
                  <a:lnTo>
                    <a:pt x="212071" y="93598"/>
                  </a:lnTo>
                  <a:lnTo>
                    <a:pt x="215169" y="93096"/>
                  </a:lnTo>
                  <a:lnTo>
                    <a:pt x="217854" y="92624"/>
                  </a:lnTo>
                  <a:lnTo>
                    <a:pt x="220097" y="92182"/>
                  </a:lnTo>
                  <a:lnTo>
                    <a:pt x="221867" y="91798"/>
                  </a:lnTo>
                  <a:lnTo>
                    <a:pt x="223136" y="91503"/>
                  </a:lnTo>
                  <a:lnTo>
                    <a:pt x="224198" y="91237"/>
                  </a:lnTo>
                  <a:lnTo>
                    <a:pt x="224671" y="90972"/>
                  </a:lnTo>
                  <a:lnTo>
                    <a:pt x="225231" y="90647"/>
                  </a:lnTo>
                  <a:lnTo>
                    <a:pt x="225998" y="90234"/>
                  </a:lnTo>
                  <a:lnTo>
                    <a:pt x="226972" y="89762"/>
                  </a:lnTo>
                  <a:lnTo>
                    <a:pt x="228123" y="89201"/>
                  </a:lnTo>
                  <a:lnTo>
                    <a:pt x="229451" y="88641"/>
                  </a:lnTo>
                  <a:lnTo>
                    <a:pt x="230926" y="88021"/>
                  </a:lnTo>
                  <a:lnTo>
                    <a:pt x="232520" y="87431"/>
                  </a:lnTo>
                  <a:lnTo>
                    <a:pt x="234260" y="86841"/>
                  </a:lnTo>
                  <a:lnTo>
                    <a:pt x="235175" y="86546"/>
                  </a:lnTo>
                  <a:lnTo>
                    <a:pt x="236119" y="86280"/>
                  </a:lnTo>
                  <a:lnTo>
                    <a:pt x="237093" y="86044"/>
                  </a:lnTo>
                  <a:lnTo>
                    <a:pt x="238096" y="85808"/>
                  </a:lnTo>
                  <a:lnTo>
                    <a:pt x="239100" y="85572"/>
                  </a:lnTo>
                  <a:lnTo>
                    <a:pt x="240132" y="85395"/>
                  </a:lnTo>
                  <a:lnTo>
                    <a:pt x="241195" y="85218"/>
                  </a:lnTo>
                  <a:lnTo>
                    <a:pt x="242257" y="85070"/>
                  </a:lnTo>
                  <a:lnTo>
                    <a:pt x="243349" y="84952"/>
                  </a:lnTo>
                  <a:lnTo>
                    <a:pt x="244470" y="84864"/>
                  </a:lnTo>
                  <a:lnTo>
                    <a:pt x="245591" y="84805"/>
                  </a:lnTo>
                  <a:lnTo>
                    <a:pt x="246713" y="84775"/>
                  </a:lnTo>
                  <a:lnTo>
                    <a:pt x="249309" y="84805"/>
                  </a:lnTo>
                  <a:lnTo>
                    <a:pt x="251670" y="84864"/>
                  </a:lnTo>
                  <a:lnTo>
                    <a:pt x="252762" y="84923"/>
                  </a:lnTo>
                  <a:lnTo>
                    <a:pt x="253794" y="84982"/>
                  </a:lnTo>
                  <a:lnTo>
                    <a:pt x="254798" y="85070"/>
                  </a:lnTo>
                  <a:lnTo>
                    <a:pt x="255712" y="85159"/>
                  </a:lnTo>
                  <a:lnTo>
                    <a:pt x="256598" y="85277"/>
                  </a:lnTo>
                  <a:lnTo>
                    <a:pt x="257424" y="85424"/>
                  </a:lnTo>
                  <a:lnTo>
                    <a:pt x="258191" y="85572"/>
                  </a:lnTo>
                  <a:lnTo>
                    <a:pt x="258929" y="85749"/>
                  </a:lnTo>
                  <a:lnTo>
                    <a:pt x="259607" y="85926"/>
                  </a:lnTo>
                  <a:lnTo>
                    <a:pt x="260227" y="86133"/>
                  </a:lnTo>
                  <a:lnTo>
                    <a:pt x="260788" y="86369"/>
                  </a:lnTo>
                  <a:lnTo>
                    <a:pt x="261319" y="86605"/>
                  </a:lnTo>
                  <a:lnTo>
                    <a:pt x="265686" y="86605"/>
                  </a:lnTo>
                  <a:lnTo>
                    <a:pt x="266010" y="86575"/>
                  </a:lnTo>
                  <a:lnTo>
                    <a:pt x="266306" y="86546"/>
                  </a:lnTo>
                  <a:lnTo>
                    <a:pt x="266630" y="86487"/>
                  </a:lnTo>
                  <a:lnTo>
                    <a:pt x="266984" y="86398"/>
                  </a:lnTo>
                  <a:lnTo>
                    <a:pt x="267663" y="86192"/>
                  </a:lnTo>
                  <a:lnTo>
                    <a:pt x="268371" y="85897"/>
                  </a:lnTo>
                  <a:lnTo>
                    <a:pt x="269079" y="85542"/>
                  </a:lnTo>
                  <a:lnTo>
                    <a:pt x="269817" y="85129"/>
                  </a:lnTo>
                  <a:lnTo>
                    <a:pt x="270496" y="84687"/>
                  </a:lnTo>
                  <a:lnTo>
                    <a:pt x="271174" y="84185"/>
                  </a:lnTo>
                  <a:lnTo>
                    <a:pt x="271823" y="83654"/>
                  </a:lnTo>
                  <a:lnTo>
                    <a:pt x="272414" y="83093"/>
                  </a:lnTo>
                  <a:lnTo>
                    <a:pt x="272945" y="82533"/>
                  </a:lnTo>
                  <a:lnTo>
                    <a:pt x="273387" y="81943"/>
                  </a:lnTo>
                  <a:lnTo>
                    <a:pt x="273594" y="81677"/>
                  </a:lnTo>
                  <a:lnTo>
                    <a:pt x="273771" y="81382"/>
                  </a:lnTo>
                  <a:lnTo>
                    <a:pt x="273918" y="81116"/>
                  </a:lnTo>
                  <a:lnTo>
                    <a:pt x="274037" y="80821"/>
                  </a:lnTo>
                  <a:lnTo>
                    <a:pt x="274155" y="80556"/>
                  </a:lnTo>
                  <a:lnTo>
                    <a:pt x="274214" y="80290"/>
                  </a:lnTo>
                  <a:lnTo>
                    <a:pt x="274273" y="80025"/>
                  </a:lnTo>
                  <a:lnTo>
                    <a:pt x="274273" y="79759"/>
                  </a:lnTo>
                  <a:lnTo>
                    <a:pt x="274243" y="63973"/>
                  </a:lnTo>
                  <a:lnTo>
                    <a:pt x="274214" y="63825"/>
                  </a:lnTo>
                  <a:lnTo>
                    <a:pt x="274184" y="63648"/>
                  </a:lnTo>
                  <a:lnTo>
                    <a:pt x="274096" y="63501"/>
                  </a:lnTo>
                  <a:lnTo>
                    <a:pt x="273977" y="63294"/>
                  </a:lnTo>
                  <a:lnTo>
                    <a:pt x="273682" y="62910"/>
                  </a:lnTo>
                  <a:lnTo>
                    <a:pt x="273299" y="62497"/>
                  </a:lnTo>
                  <a:lnTo>
                    <a:pt x="272827" y="62055"/>
                  </a:lnTo>
                  <a:lnTo>
                    <a:pt x="272296" y="61583"/>
                  </a:lnTo>
                  <a:lnTo>
                    <a:pt x="271204" y="60579"/>
                  </a:lnTo>
                  <a:lnTo>
                    <a:pt x="270614" y="60048"/>
                  </a:lnTo>
                  <a:lnTo>
                    <a:pt x="270083" y="59488"/>
                  </a:lnTo>
                  <a:lnTo>
                    <a:pt x="269551" y="58956"/>
                  </a:lnTo>
                  <a:lnTo>
                    <a:pt x="269079" y="58396"/>
                  </a:lnTo>
                  <a:lnTo>
                    <a:pt x="268696" y="57865"/>
                  </a:lnTo>
                  <a:lnTo>
                    <a:pt x="268548" y="57570"/>
                  </a:lnTo>
                  <a:lnTo>
                    <a:pt x="268401" y="57304"/>
                  </a:lnTo>
                  <a:lnTo>
                    <a:pt x="268283" y="57038"/>
                  </a:lnTo>
                  <a:lnTo>
                    <a:pt x="268194" y="56773"/>
                  </a:lnTo>
                  <a:lnTo>
                    <a:pt x="268165" y="56507"/>
                  </a:lnTo>
                  <a:lnTo>
                    <a:pt x="268135" y="56242"/>
                  </a:lnTo>
                  <a:lnTo>
                    <a:pt x="268076" y="37239"/>
                  </a:lnTo>
                  <a:lnTo>
                    <a:pt x="268076" y="37091"/>
                  </a:lnTo>
                  <a:lnTo>
                    <a:pt x="268017" y="36885"/>
                  </a:lnTo>
                  <a:lnTo>
                    <a:pt x="267781" y="36354"/>
                  </a:lnTo>
                  <a:lnTo>
                    <a:pt x="267427" y="35705"/>
                  </a:lnTo>
                  <a:lnTo>
                    <a:pt x="266955" y="34908"/>
                  </a:lnTo>
                  <a:lnTo>
                    <a:pt x="266365" y="33993"/>
                  </a:lnTo>
                  <a:lnTo>
                    <a:pt x="265686" y="32990"/>
                  </a:lnTo>
                  <a:lnTo>
                    <a:pt x="264919" y="31869"/>
                  </a:lnTo>
                  <a:lnTo>
                    <a:pt x="264033" y="30659"/>
                  </a:lnTo>
                  <a:lnTo>
                    <a:pt x="263532" y="30010"/>
                  </a:lnTo>
                  <a:lnTo>
                    <a:pt x="262971" y="29331"/>
                  </a:lnTo>
                  <a:lnTo>
                    <a:pt x="262381" y="28652"/>
                  </a:lnTo>
                  <a:lnTo>
                    <a:pt x="261732" y="27944"/>
                  </a:lnTo>
                  <a:lnTo>
                    <a:pt x="260404" y="26528"/>
                  </a:lnTo>
                  <a:lnTo>
                    <a:pt x="258958" y="25112"/>
                  </a:lnTo>
                  <a:lnTo>
                    <a:pt x="257512" y="23636"/>
                  </a:lnTo>
                  <a:lnTo>
                    <a:pt x="256037" y="22131"/>
                  </a:lnTo>
                  <a:lnTo>
                    <a:pt x="255329" y="21364"/>
                  </a:lnTo>
                  <a:lnTo>
                    <a:pt x="254650" y="20597"/>
                  </a:lnTo>
                  <a:lnTo>
                    <a:pt x="253971" y="19830"/>
                  </a:lnTo>
                  <a:lnTo>
                    <a:pt x="253322" y="19063"/>
                  </a:lnTo>
                  <a:lnTo>
                    <a:pt x="252526" y="18030"/>
                  </a:lnTo>
                  <a:lnTo>
                    <a:pt x="251758" y="17027"/>
                  </a:lnTo>
                  <a:lnTo>
                    <a:pt x="251050" y="16023"/>
                  </a:lnTo>
                  <a:lnTo>
                    <a:pt x="250342" y="15050"/>
                  </a:lnTo>
                  <a:lnTo>
                    <a:pt x="249073" y="13132"/>
                  </a:lnTo>
                  <a:lnTo>
                    <a:pt x="247922" y="11332"/>
                  </a:lnTo>
                  <a:lnTo>
                    <a:pt x="246004" y="8322"/>
                  </a:lnTo>
                  <a:lnTo>
                    <a:pt x="245237" y="7171"/>
                  </a:lnTo>
                  <a:lnTo>
                    <a:pt x="244883" y="6699"/>
                  </a:lnTo>
                  <a:lnTo>
                    <a:pt x="244588" y="6315"/>
                  </a:lnTo>
                  <a:lnTo>
                    <a:pt x="243998" y="5666"/>
                  </a:lnTo>
                  <a:lnTo>
                    <a:pt x="243850" y="5489"/>
                  </a:lnTo>
                  <a:lnTo>
                    <a:pt x="243732" y="5342"/>
                  </a:lnTo>
                  <a:lnTo>
                    <a:pt x="243673" y="5194"/>
                  </a:lnTo>
                  <a:lnTo>
                    <a:pt x="243614" y="5076"/>
                  </a:lnTo>
                  <a:lnTo>
                    <a:pt x="243614" y="4958"/>
                  </a:lnTo>
                  <a:lnTo>
                    <a:pt x="243614" y="4840"/>
                  </a:lnTo>
                  <a:lnTo>
                    <a:pt x="243644" y="4722"/>
                  </a:lnTo>
                  <a:lnTo>
                    <a:pt x="243703" y="4604"/>
                  </a:lnTo>
                  <a:lnTo>
                    <a:pt x="243791" y="4515"/>
                  </a:lnTo>
                  <a:lnTo>
                    <a:pt x="243880" y="4427"/>
                  </a:lnTo>
                  <a:lnTo>
                    <a:pt x="244116" y="4279"/>
                  </a:lnTo>
                  <a:lnTo>
                    <a:pt x="244411" y="4132"/>
                  </a:lnTo>
                  <a:lnTo>
                    <a:pt x="244736" y="3984"/>
                  </a:lnTo>
                  <a:lnTo>
                    <a:pt x="245414" y="3748"/>
                  </a:lnTo>
                  <a:lnTo>
                    <a:pt x="246063" y="3512"/>
                  </a:lnTo>
                  <a:lnTo>
                    <a:pt x="246359" y="3394"/>
                  </a:lnTo>
                  <a:lnTo>
                    <a:pt x="246565" y="3247"/>
                  </a:lnTo>
                  <a:lnTo>
                    <a:pt x="246624" y="3158"/>
                  </a:lnTo>
                  <a:lnTo>
                    <a:pt x="246683" y="3070"/>
                  </a:lnTo>
                  <a:lnTo>
                    <a:pt x="246742" y="2981"/>
                  </a:lnTo>
                  <a:lnTo>
                    <a:pt x="246742" y="2893"/>
                  </a:lnTo>
                  <a:lnTo>
                    <a:pt x="246713" y="2804"/>
                  </a:lnTo>
                  <a:lnTo>
                    <a:pt x="246624" y="2686"/>
                  </a:lnTo>
                  <a:lnTo>
                    <a:pt x="246477" y="2597"/>
                  </a:lnTo>
                  <a:lnTo>
                    <a:pt x="246300" y="2479"/>
                  </a:lnTo>
                  <a:lnTo>
                    <a:pt x="245768" y="2243"/>
                  </a:lnTo>
                  <a:lnTo>
                    <a:pt x="245090" y="2007"/>
                  </a:lnTo>
                  <a:lnTo>
                    <a:pt x="244234" y="1771"/>
                  </a:lnTo>
                  <a:lnTo>
                    <a:pt x="243290" y="1506"/>
                  </a:lnTo>
                  <a:lnTo>
                    <a:pt x="242227" y="1270"/>
                  </a:lnTo>
                  <a:lnTo>
                    <a:pt x="241077" y="1063"/>
                  </a:lnTo>
                  <a:lnTo>
                    <a:pt x="239867" y="827"/>
                  </a:lnTo>
                  <a:lnTo>
                    <a:pt x="238628" y="650"/>
                  </a:lnTo>
                  <a:lnTo>
                    <a:pt x="237388" y="443"/>
                  </a:lnTo>
                  <a:lnTo>
                    <a:pt x="236178" y="296"/>
                  </a:lnTo>
                  <a:lnTo>
                    <a:pt x="234969" y="178"/>
                  </a:lnTo>
                  <a:lnTo>
                    <a:pt x="233847" y="89"/>
                  </a:lnTo>
                  <a:lnTo>
                    <a:pt x="232785" y="30"/>
                  </a:lnTo>
                  <a:lnTo>
                    <a:pt x="231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70;p46"/>
            <p:cNvSpPr/>
            <p:nvPr/>
          </p:nvSpPr>
          <p:spPr>
            <a:xfrm flipH="1">
              <a:off x="4003040" y="2816814"/>
              <a:ext cx="442896" cy="283547"/>
            </a:xfrm>
            <a:custGeom>
              <a:avLst/>
              <a:gdLst/>
              <a:ahLst/>
              <a:cxnLst/>
              <a:rect l="l" t="t" r="r" b="b"/>
              <a:pathLst>
                <a:path w="52820" h="33816" extrusionOk="0">
                  <a:moveTo>
                    <a:pt x="26322" y="0"/>
                  </a:moveTo>
                  <a:lnTo>
                    <a:pt x="24964" y="59"/>
                  </a:lnTo>
                  <a:lnTo>
                    <a:pt x="23636" y="148"/>
                  </a:lnTo>
                  <a:lnTo>
                    <a:pt x="22309" y="325"/>
                  </a:lnTo>
                  <a:lnTo>
                    <a:pt x="21010" y="561"/>
                  </a:lnTo>
                  <a:lnTo>
                    <a:pt x="19741" y="856"/>
                  </a:lnTo>
                  <a:lnTo>
                    <a:pt x="18473" y="1240"/>
                  </a:lnTo>
                  <a:lnTo>
                    <a:pt x="17263" y="1653"/>
                  </a:lnTo>
                  <a:lnTo>
                    <a:pt x="16053" y="2125"/>
                  </a:lnTo>
                  <a:lnTo>
                    <a:pt x="14902" y="2656"/>
                  </a:lnTo>
                  <a:lnTo>
                    <a:pt x="13751" y="3246"/>
                  </a:lnTo>
                  <a:lnTo>
                    <a:pt x="12660" y="3895"/>
                  </a:lnTo>
                  <a:lnTo>
                    <a:pt x="11597" y="4574"/>
                  </a:lnTo>
                  <a:lnTo>
                    <a:pt x="10565" y="5312"/>
                  </a:lnTo>
                  <a:lnTo>
                    <a:pt x="9561" y="6108"/>
                  </a:lnTo>
                  <a:lnTo>
                    <a:pt x="8588" y="6935"/>
                  </a:lnTo>
                  <a:lnTo>
                    <a:pt x="7673" y="7820"/>
                  </a:lnTo>
                  <a:lnTo>
                    <a:pt x="6817" y="8735"/>
                  </a:lnTo>
                  <a:lnTo>
                    <a:pt x="5991" y="9679"/>
                  </a:lnTo>
                  <a:lnTo>
                    <a:pt x="5194" y="10682"/>
                  </a:lnTo>
                  <a:lnTo>
                    <a:pt x="4486" y="11715"/>
                  </a:lnTo>
                  <a:lnTo>
                    <a:pt x="3778" y="12807"/>
                  </a:lnTo>
                  <a:lnTo>
                    <a:pt x="3158" y="13898"/>
                  </a:lnTo>
                  <a:lnTo>
                    <a:pt x="2568" y="15049"/>
                  </a:lnTo>
                  <a:lnTo>
                    <a:pt x="2037" y="16229"/>
                  </a:lnTo>
                  <a:lnTo>
                    <a:pt x="1565" y="17410"/>
                  </a:lnTo>
                  <a:lnTo>
                    <a:pt x="1152" y="18649"/>
                  </a:lnTo>
                  <a:lnTo>
                    <a:pt x="827" y="19888"/>
                  </a:lnTo>
                  <a:lnTo>
                    <a:pt x="532" y="21187"/>
                  </a:lnTo>
                  <a:lnTo>
                    <a:pt x="296" y="22485"/>
                  </a:lnTo>
                  <a:lnTo>
                    <a:pt x="119" y="23783"/>
                  </a:lnTo>
                  <a:lnTo>
                    <a:pt x="30" y="25141"/>
                  </a:lnTo>
                  <a:lnTo>
                    <a:pt x="1" y="26498"/>
                  </a:lnTo>
                  <a:lnTo>
                    <a:pt x="30" y="33816"/>
                  </a:lnTo>
                  <a:lnTo>
                    <a:pt x="52819" y="33668"/>
                  </a:lnTo>
                  <a:lnTo>
                    <a:pt x="52790" y="26321"/>
                  </a:lnTo>
                  <a:lnTo>
                    <a:pt x="52760" y="24993"/>
                  </a:lnTo>
                  <a:lnTo>
                    <a:pt x="52642" y="23636"/>
                  </a:lnTo>
                  <a:lnTo>
                    <a:pt x="52495" y="22308"/>
                  </a:lnTo>
                  <a:lnTo>
                    <a:pt x="52259" y="21010"/>
                  </a:lnTo>
                  <a:lnTo>
                    <a:pt x="51934" y="19741"/>
                  </a:lnTo>
                  <a:lnTo>
                    <a:pt x="51580" y="18501"/>
                  </a:lnTo>
                  <a:lnTo>
                    <a:pt x="51167" y="17262"/>
                  </a:lnTo>
                  <a:lnTo>
                    <a:pt x="50695" y="16082"/>
                  </a:lnTo>
                  <a:lnTo>
                    <a:pt x="50164" y="14902"/>
                  </a:lnTo>
                  <a:lnTo>
                    <a:pt x="49573" y="13780"/>
                  </a:lnTo>
                  <a:lnTo>
                    <a:pt x="48924" y="12659"/>
                  </a:lnTo>
                  <a:lnTo>
                    <a:pt x="48246" y="11597"/>
                  </a:lnTo>
                  <a:lnTo>
                    <a:pt x="47508" y="10564"/>
                  </a:lnTo>
                  <a:lnTo>
                    <a:pt x="46711" y="9561"/>
                  </a:lnTo>
                  <a:lnTo>
                    <a:pt x="45885" y="8616"/>
                  </a:lnTo>
                  <a:lnTo>
                    <a:pt x="45000" y="7702"/>
                  </a:lnTo>
                  <a:lnTo>
                    <a:pt x="44085" y="6817"/>
                  </a:lnTo>
                  <a:lnTo>
                    <a:pt x="43111" y="5990"/>
                  </a:lnTo>
                  <a:lnTo>
                    <a:pt x="42138" y="5223"/>
                  </a:lnTo>
                  <a:lnTo>
                    <a:pt x="41075" y="4485"/>
                  </a:lnTo>
                  <a:lnTo>
                    <a:pt x="40013" y="3807"/>
                  </a:lnTo>
                  <a:lnTo>
                    <a:pt x="38892" y="3158"/>
                  </a:lnTo>
                  <a:lnTo>
                    <a:pt x="37770" y="2597"/>
                  </a:lnTo>
                  <a:lnTo>
                    <a:pt x="36590" y="2066"/>
                  </a:lnTo>
                  <a:lnTo>
                    <a:pt x="35380" y="1594"/>
                  </a:lnTo>
                  <a:lnTo>
                    <a:pt x="34171" y="1181"/>
                  </a:lnTo>
                  <a:lnTo>
                    <a:pt x="32902" y="827"/>
                  </a:lnTo>
                  <a:lnTo>
                    <a:pt x="31633" y="531"/>
                  </a:lnTo>
                  <a:lnTo>
                    <a:pt x="30335" y="295"/>
                  </a:lnTo>
                  <a:lnTo>
                    <a:pt x="29007" y="148"/>
                  </a:lnTo>
                  <a:lnTo>
                    <a:pt x="27679" y="30"/>
                  </a:lnTo>
                  <a:lnTo>
                    <a:pt x="263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71;p46"/>
            <p:cNvSpPr/>
            <p:nvPr/>
          </p:nvSpPr>
          <p:spPr>
            <a:xfrm flipH="1">
              <a:off x="4034962" y="2848727"/>
              <a:ext cx="379052" cy="379052"/>
            </a:xfrm>
            <a:custGeom>
              <a:avLst/>
              <a:gdLst/>
              <a:ahLst/>
              <a:cxnLst/>
              <a:rect l="l" t="t" r="r" b="b"/>
              <a:pathLst>
                <a:path w="45206" h="45206" extrusionOk="0">
                  <a:moveTo>
                    <a:pt x="22515" y="1"/>
                  </a:moveTo>
                  <a:lnTo>
                    <a:pt x="21364" y="30"/>
                  </a:lnTo>
                  <a:lnTo>
                    <a:pt x="20213" y="119"/>
                  </a:lnTo>
                  <a:lnTo>
                    <a:pt x="19092" y="266"/>
                  </a:lnTo>
                  <a:lnTo>
                    <a:pt x="17970" y="473"/>
                  </a:lnTo>
                  <a:lnTo>
                    <a:pt x="16879" y="738"/>
                  </a:lnTo>
                  <a:lnTo>
                    <a:pt x="15816" y="1034"/>
                  </a:lnTo>
                  <a:lnTo>
                    <a:pt x="14754" y="1388"/>
                  </a:lnTo>
                  <a:lnTo>
                    <a:pt x="13721" y="1801"/>
                  </a:lnTo>
                  <a:lnTo>
                    <a:pt x="12748" y="2273"/>
                  </a:lnTo>
                  <a:lnTo>
                    <a:pt x="11774" y="2774"/>
                  </a:lnTo>
                  <a:lnTo>
                    <a:pt x="10830" y="3306"/>
                  </a:lnTo>
                  <a:lnTo>
                    <a:pt x="9915" y="3896"/>
                  </a:lnTo>
                  <a:lnTo>
                    <a:pt x="9030" y="4545"/>
                  </a:lnTo>
                  <a:lnTo>
                    <a:pt x="8174" y="5194"/>
                  </a:lnTo>
                  <a:lnTo>
                    <a:pt x="7348" y="5932"/>
                  </a:lnTo>
                  <a:lnTo>
                    <a:pt x="6551" y="6669"/>
                  </a:lnTo>
                  <a:lnTo>
                    <a:pt x="5813" y="7466"/>
                  </a:lnTo>
                  <a:lnTo>
                    <a:pt x="5105" y="8292"/>
                  </a:lnTo>
                  <a:lnTo>
                    <a:pt x="4456" y="9148"/>
                  </a:lnTo>
                  <a:lnTo>
                    <a:pt x="3807" y="10033"/>
                  </a:lnTo>
                  <a:lnTo>
                    <a:pt x="3217" y="10948"/>
                  </a:lnTo>
                  <a:lnTo>
                    <a:pt x="2686" y="11892"/>
                  </a:lnTo>
                  <a:lnTo>
                    <a:pt x="2184" y="12866"/>
                  </a:lnTo>
                  <a:lnTo>
                    <a:pt x="1741" y="13869"/>
                  </a:lnTo>
                  <a:lnTo>
                    <a:pt x="1328" y="14902"/>
                  </a:lnTo>
                  <a:lnTo>
                    <a:pt x="974" y="15935"/>
                  </a:lnTo>
                  <a:lnTo>
                    <a:pt x="679" y="17026"/>
                  </a:lnTo>
                  <a:lnTo>
                    <a:pt x="443" y="18118"/>
                  </a:lnTo>
                  <a:lnTo>
                    <a:pt x="236" y="19240"/>
                  </a:lnTo>
                  <a:lnTo>
                    <a:pt x="89" y="20361"/>
                  </a:lnTo>
                  <a:lnTo>
                    <a:pt x="30" y="21512"/>
                  </a:lnTo>
                  <a:lnTo>
                    <a:pt x="0" y="22662"/>
                  </a:lnTo>
                  <a:lnTo>
                    <a:pt x="30" y="23843"/>
                  </a:lnTo>
                  <a:lnTo>
                    <a:pt x="118" y="24993"/>
                  </a:lnTo>
                  <a:lnTo>
                    <a:pt x="266" y="26115"/>
                  </a:lnTo>
                  <a:lnTo>
                    <a:pt x="472" y="27236"/>
                  </a:lnTo>
                  <a:lnTo>
                    <a:pt x="709" y="28328"/>
                  </a:lnTo>
                  <a:lnTo>
                    <a:pt x="1033" y="29390"/>
                  </a:lnTo>
                  <a:lnTo>
                    <a:pt x="1387" y="30452"/>
                  </a:lnTo>
                  <a:lnTo>
                    <a:pt x="1800" y="31456"/>
                  </a:lnTo>
                  <a:lnTo>
                    <a:pt x="2243" y="32459"/>
                  </a:lnTo>
                  <a:lnTo>
                    <a:pt x="2745" y="33433"/>
                  </a:lnTo>
                  <a:lnTo>
                    <a:pt x="3305" y="34377"/>
                  </a:lnTo>
                  <a:lnTo>
                    <a:pt x="3895" y="35292"/>
                  </a:lnTo>
                  <a:lnTo>
                    <a:pt x="4515" y="36177"/>
                  </a:lnTo>
                  <a:lnTo>
                    <a:pt x="5194" y="37032"/>
                  </a:lnTo>
                  <a:lnTo>
                    <a:pt x="5902" y="37859"/>
                  </a:lnTo>
                  <a:lnTo>
                    <a:pt x="6669" y="38626"/>
                  </a:lnTo>
                  <a:lnTo>
                    <a:pt x="7436" y="39393"/>
                  </a:lnTo>
                  <a:lnTo>
                    <a:pt x="8262" y="40101"/>
                  </a:lnTo>
                  <a:lnTo>
                    <a:pt x="9118" y="40750"/>
                  </a:lnTo>
                  <a:lnTo>
                    <a:pt x="10003" y="41370"/>
                  </a:lnTo>
                  <a:lnTo>
                    <a:pt x="10918" y="41960"/>
                  </a:lnTo>
                  <a:lnTo>
                    <a:pt x="11862" y="42521"/>
                  </a:lnTo>
                  <a:lnTo>
                    <a:pt x="12866" y="42993"/>
                  </a:lnTo>
                  <a:lnTo>
                    <a:pt x="13869" y="43465"/>
                  </a:lnTo>
                  <a:lnTo>
                    <a:pt x="14872" y="43849"/>
                  </a:lnTo>
                  <a:lnTo>
                    <a:pt x="15934" y="44203"/>
                  </a:lnTo>
                  <a:lnTo>
                    <a:pt x="16997" y="44498"/>
                  </a:lnTo>
                  <a:lnTo>
                    <a:pt x="18088" y="44763"/>
                  </a:lnTo>
                  <a:lnTo>
                    <a:pt x="19210" y="44970"/>
                  </a:lnTo>
                  <a:lnTo>
                    <a:pt x="20361" y="45088"/>
                  </a:lnTo>
                  <a:lnTo>
                    <a:pt x="21482" y="45176"/>
                  </a:lnTo>
                  <a:lnTo>
                    <a:pt x="22662" y="45206"/>
                  </a:lnTo>
                  <a:lnTo>
                    <a:pt x="23813" y="45176"/>
                  </a:lnTo>
                  <a:lnTo>
                    <a:pt x="24964" y="45088"/>
                  </a:lnTo>
                  <a:lnTo>
                    <a:pt x="26114" y="44940"/>
                  </a:lnTo>
                  <a:lnTo>
                    <a:pt x="27206" y="44734"/>
                  </a:lnTo>
                  <a:lnTo>
                    <a:pt x="28298" y="44468"/>
                  </a:lnTo>
                  <a:lnTo>
                    <a:pt x="29390" y="44173"/>
                  </a:lnTo>
                  <a:lnTo>
                    <a:pt x="30423" y="43819"/>
                  </a:lnTo>
                  <a:lnTo>
                    <a:pt x="31455" y="43406"/>
                  </a:lnTo>
                  <a:lnTo>
                    <a:pt x="32459" y="42963"/>
                  </a:lnTo>
                  <a:lnTo>
                    <a:pt x="33432" y="42462"/>
                  </a:lnTo>
                  <a:lnTo>
                    <a:pt x="34377" y="41901"/>
                  </a:lnTo>
                  <a:lnTo>
                    <a:pt x="35291" y="41311"/>
                  </a:lnTo>
                  <a:lnTo>
                    <a:pt x="36176" y="40691"/>
                  </a:lnTo>
                  <a:lnTo>
                    <a:pt x="37032" y="40013"/>
                  </a:lnTo>
                  <a:lnTo>
                    <a:pt x="37829" y="39305"/>
                  </a:lnTo>
                  <a:lnTo>
                    <a:pt x="38626" y="38537"/>
                  </a:lnTo>
                  <a:lnTo>
                    <a:pt x="39363" y="37741"/>
                  </a:lnTo>
                  <a:lnTo>
                    <a:pt x="40071" y="36944"/>
                  </a:lnTo>
                  <a:lnTo>
                    <a:pt x="40750" y="36088"/>
                  </a:lnTo>
                  <a:lnTo>
                    <a:pt x="41370" y="35173"/>
                  </a:lnTo>
                  <a:lnTo>
                    <a:pt x="41960" y="34259"/>
                  </a:lnTo>
                  <a:lnTo>
                    <a:pt x="42491" y="33315"/>
                  </a:lnTo>
                  <a:lnTo>
                    <a:pt x="42993" y="32341"/>
                  </a:lnTo>
                  <a:lnTo>
                    <a:pt x="43435" y="31338"/>
                  </a:lnTo>
                  <a:lnTo>
                    <a:pt x="43848" y="30305"/>
                  </a:lnTo>
                  <a:lnTo>
                    <a:pt x="44203" y="29272"/>
                  </a:lnTo>
                  <a:lnTo>
                    <a:pt x="44498" y="28180"/>
                  </a:lnTo>
                  <a:lnTo>
                    <a:pt x="44734" y="27088"/>
                  </a:lnTo>
                  <a:lnTo>
                    <a:pt x="44940" y="25997"/>
                  </a:lnTo>
                  <a:lnTo>
                    <a:pt x="45088" y="24846"/>
                  </a:lnTo>
                  <a:lnTo>
                    <a:pt x="45176" y="23695"/>
                  </a:lnTo>
                  <a:lnTo>
                    <a:pt x="45206" y="22544"/>
                  </a:lnTo>
                  <a:lnTo>
                    <a:pt x="45147" y="21364"/>
                  </a:lnTo>
                  <a:lnTo>
                    <a:pt x="45058" y="20243"/>
                  </a:lnTo>
                  <a:lnTo>
                    <a:pt x="44911" y="19092"/>
                  </a:lnTo>
                  <a:lnTo>
                    <a:pt x="44734" y="18000"/>
                  </a:lnTo>
                  <a:lnTo>
                    <a:pt x="44468" y="16879"/>
                  </a:lnTo>
                  <a:lnTo>
                    <a:pt x="44143" y="15817"/>
                  </a:lnTo>
                  <a:lnTo>
                    <a:pt x="43789" y="14784"/>
                  </a:lnTo>
                  <a:lnTo>
                    <a:pt x="43406" y="13751"/>
                  </a:lnTo>
                  <a:lnTo>
                    <a:pt x="42934" y="12748"/>
                  </a:lnTo>
                  <a:lnTo>
                    <a:pt x="42432" y="11774"/>
                  </a:lnTo>
                  <a:lnTo>
                    <a:pt x="41901" y="10830"/>
                  </a:lnTo>
                  <a:lnTo>
                    <a:pt x="41311" y="9915"/>
                  </a:lnTo>
                  <a:lnTo>
                    <a:pt x="40662" y="9030"/>
                  </a:lnTo>
                  <a:lnTo>
                    <a:pt x="39983" y="8174"/>
                  </a:lnTo>
                  <a:lnTo>
                    <a:pt x="39275" y="7348"/>
                  </a:lnTo>
                  <a:lnTo>
                    <a:pt x="38537" y="6581"/>
                  </a:lnTo>
                  <a:lnTo>
                    <a:pt x="37740" y="5843"/>
                  </a:lnTo>
                  <a:lnTo>
                    <a:pt x="36914" y="5135"/>
                  </a:lnTo>
                  <a:lnTo>
                    <a:pt x="36058" y="4456"/>
                  </a:lnTo>
                  <a:lnTo>
                    <a:pt x="35173" y="3837"/>
                  </a:lnTo>
                  <a:lnTo>
                    <a:pt x="34259" y="3247"/>
                  </a:lnTo>
                  <a:lnTo>
                    <a:pt x="33314" y="2715"/>
                  </a:lnTo>
                  <a:lnTo>
                    <a:pt x="32341" y="2214"/>
                  </a:lnTo>
                  <a:lnTo>
                    <a:pt x="31337" y="1742"/>
                  </a:lnTo>
                  <a:lnTo>
                    <a:pt x="30305" y="1358"/>
                  </a:lnTo>
                  <a:lnTo>
                    <a:pt x="29242" y="1004"/>
                  </a:lnTo>
                  <a:lnTo>
                    <a:pt x="28180" y="709"/>
                  </a:lnTo>
                  <a:lnTo>
                    <a:pt x="27088" y="443"/>
                  </a:lnTo>
                  <a:lnTo>
                    <a:pt x="25967" y="266"/>
                  </a:lnTo>
                  <a:lnTo>
                    <a:pt x="24846" y="119"/>
                  </a:lnTo>
                  <a:lnTo>
                    <a:pt x="23695" y="30"/>
                  </a:lnTo>
                  <a:lnTo>
                    <a:pt x="22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72;p46"/>
            <p:cNvSpPr/>
            <p:nvPr/>
          </p:nvSpPr>
          <p:spPr>
            <a:xfrm flipH="1">
              <a:off x="4091862" y="2905636"/>
              <a:ext cx="265494" cy="265243"/>
            </a:xfrm>
            <a:custGeom>
              <a:avLst/>
              <a:gdLst/>
              <a:ahLst/>
              <a:cxnLst/>
              <a:rect l="l" t="t" r="r" b="b"/>
              <a:pathLst>
                <a:path w="31663" h="31633" extrusionOk="0">
                  <a:moveTo>
                    <a:pt x="15787" y="0"/>
                  </a:moveTo>
                  <a:lnTo>
                    <a:pt x="14961" y="30"/>
                  </a:lnTo>
                  <a:lnTo>
                    <a:pt x="14164" y="89"/>
                  </a:lnTo>
                  <a:lnTo>
                    <a:pt x="13367" y="178"/>
                  </a:lnTo>
                  <a:lnTo>
                    <a:pt x="12600" y="325"/>
                  </a:lnTo>
                  <a:lnTo>
                    <a:pt x="11833" y="502"/>
                  </a:lnTo>
                  <a:lnTo>
                    <a:pt x="11095" y="709"/>
                  </a:lnTo>
                  <a:lnTo>
                    <a:pt x="10358" y="974"/>
                  </a:lnTo>
                  <a:lnTo>
                    <a:pt x="9620" y="1240"/>
                  </a:lnTo>
                  <a:lnTo>
                    <a:pt x="8941" y="1564"/>
                  </a:lnTo>
                  <a:lnTo>
                    <a:pt x="8263" y="1918"/>
                  </a:lnTo>
                  <a:lnTo>
                    <a:pt x="7584" y="2302"/>
                  </a:lnTo>
                  <a:lnTo>
                    <a:pt x="6935" y="2715"/>
                  </a:lnTo>
                  <a:lnTo>
                    <a:pt x="6315" y="3158"/>
                  </a:lnTo>
                  <a:lnTo>
                    <a:pt x="5725" y="3630"/>
                  </a:lnTo>
                  <a:lnTo>
                    <a:pt x="5164" y="4131"/>
                  </a:lnTo>
                  <a:lnTo>
                    <a:pt x="4604" y="4663"/>
                  </a:lnTo>
                  <a:lnTo>
                    <a:pt x="4102" y="5223"/>
                  </a:lnTo>
                  <a:lnTo>
                    <a:pt x="3600" y="5784"/>
                  </a:lnTo>
                  <a:lnTo>
                    <a:pt x="3128" y="6374"/>
                  </a:lnTo>
                  <a:lnTo>
                    <a:pt x="2686" y="6994"/>
                  </a:lnTo>
                  <a:lnTo>
                    <a:pt x="2273" y="7643"/>
                  </a:lnTo>
                  <a:lnTo>
                    <a:pt x="1889" y="8322"/>
                  </a:lnTo>
                  <a:lnTo>
                    <a:pt x="1535" y="9000"/>
                  </a:lnTo>
                  <a:lnTo>
                    <a:pt x="1240" y="9708"/>
                  </a:lnTo>
                  <a:lnTo>
                    <a:pt x="945" y="10417"/>
                  </a:lnTo>
                  <a:lnTo>
                    <a:pt x="709" y="11154"/>
                  </a:lnTo>
                  <a:lnTo>
                    <a:pt x="502" y="11921"/>
                  </a:lnTo>
                  <a:lnTo>
                    <a:pt x="325" y="12689"/>
                  </a:lnTo>
                  <a:lnTo>
                    <a:pt x="178" y="13456"/>
                  </a:lnTo>
                  <a:lnTo>
                    <a:pt x="89" y="14252"/>
                  </a:lnTo>
                  <a:lnTo>
                    <a:pt x="30" y="15049"/>
                  </a:lnTo>
                  <a:lnTo>
                    <a:pt x="1" y="15875"/>
                  </a:lnTo>
                  <a:lnTo>
                    <a:pt x="30" y="16672"/>
                  </a:lnTo>
                  <a:lnTo>
                    <a:pt x="89" y="17469"/>
                  </a:lnTo>
                  <a:lnTo>
                    <a:pt x="207" y="18265"/>
                  </a:lnTo>
                  <a:lnTo>
                    <a:pt x="325" y="19062"/>
                  </a:lnTo>
                  <a:lnTo>
                    <a:pt x="532" y="19829"/>
                  </a:lnTo>
                  <a:lnTo>
                    <a:pt x="738" y="20567"/>
                  </a:lnTo>
                  <a:lnTo>
                    <a:pt x="974" y="21305"/>
                  </a:lnTo>
                  <a:lnTo>
                    <a:pt x="1269" y="22013"/>
                  </a:lnTo>
                  <a:lnTo>
                    <a:pt x="1594" y="22721"/>
                  </a:lnTo>
                  <a:lnTo>
                    <a:pt x="1948" y="23400"/>
                  </a:lnTo>
                  <a:lnTo>
                    <a:pt x="2332" y="24078"/>
                  </a:lnTo>
                  <a:lnTo>
                    <a:pt x="2745" y="24698"/>
                  </a:lnTo>
                  <a:lnTo>
                    <a:pt x="3187" y="25318"/>
                  </a:lnTo>
                  <a:lnTo>
                    <a:pt x="3659" y="25908"/>
                  </a:lnTo>
                  <a:lnTo>
                    <a:pt x="4161" y="26498"/>
                  </a:lnTo>
                  <a:lnTo>
                    <a:pt x="4663" y="27029"/>
                  </a:lnTo>
                  <a:lnTo>
                    <a:pt x="5223" y="27560"/>
                  </a:lnTo>
                  <a:lnTo>
                    <a:pt x="5814" y="28062"/>
                  </a:lnTo>
                  <a:lnTo>
                    <a:pt x="6404" y="28534"/>
                  </a:lnTo>
                  <a:lnTo>
                    <a:pt x="7023" y="28977"/>
                  </a:lnTo>
                  <a:lnTo>
                    <a:pt x="7673" y="29390"/>
                  </a:lnTo>
                  <a:lnTo>
                    <a:pt x="8322" y="29744"/>
                  </a:lnTo>
                  <a:lnTo>
                    <a:pt x="9000" y="30098"/>
                  </a:lnTo>
                  <a:lnTo>
                    <a:pt x="9709" y="30422"/>
                  </a:lnTo>
                  <a:lnTo>
                    <a:pt x="10446" y="30688"/>
                  </a:lnTo>
                  <a:lnTo>
                    <a:pt x="11184" y="30954"/>
                  </a:lnTo>
                  <a:lnTo>
                    <a:pt x="11922" y="31160"/>
                  </a:lnTo>
                  <a:lnTo>
                    <a:pt x="12689" y="31337"/>
                  </a:lnTo>
                  <a:lnTo>
                    <a:pt x="13456" y="31455"/>
                  </a:lnTo>
                  <a:lnTo>
                    <a:pt x="14253" y="31573"/>
                  </a:lnTo>
                  <a:lnTo>
                    <a:pt x="15079" y="31632"/>
                  </a:lnTo>
                  <a:lnTo>
                    <a:pt x="16702" y="31632"/>
                  </a:lnTo>
                  <a:lnTo>
                    <a:pt x="17498" y="31573"/>
                  </a:lnTo>
                  <a:lnTo>
                    <a:pt x="18295" y="31455"/>
                  </a:lnTo>
                  <a:lnTo>
                    <a:pt x="19062" y="31308"/>
                  </a:lnTo>
                  <a:lnTo>
                    <a:pt x="19830" y="31131"/>
                  </a:lnTo>
                  <a:lnTo>
                    <a:pt x="20597" y="30924"/>
                  </a:lnTo>
                  <a:lnTo>
                    <a:pt x="21334" y="30659"/>
                  </a:lnTo>
                  <a:lnTo>
                    <a:pt x="22043" y="30393"/>
                  </a:lnTo>
                  <a:lnTo>
                    <a:pt x="22751" y="30068"/>
                  </a:lnTo>
                  <a:lnTo>
                    <a:pt x="23429" y="29714"/>
                  </a:lnTo>
                  <a:lnTo>
                    <a:pt x="24079" y="29331"/>
                  </a:lnTo>
                  <a:lnTo>
                    <a:pt x="24728" y="28918"/>
                  </a:lnTo>
                  <a:lnTo>
                    <a:pt x="25347" y="28475"/>
                  </a:lnTo>
                  <a:lnTo>
                    <a:pt x="25938" y="28003"/>
                  </a:lnTo>
                  <a:lnTo>
                    <a:pt x="26498" y="27501"/>
                  </a:lnTo>
                  <a:lnTo>
                    <a:pt x="27059" y="26970"/>
                  </a:lnTo>
                  <a:lnTo>
                    <a:pt x="27590" y="26439"/>
                  </a:lnTo>
                  <a:lnTo>
                    <a:pt x="28092" y="25849"/>
                  </a:lnTo>
                  <a:lnTo>
                    <a:pt x="28534" y="25259"/>
                  </a:lnTo>
                  <a:lnTo>
                    <a:pt x="28977" y="24639"/>
                  </a:lnTo>
                  <a:lnTo>
                    <a:pt x="29390" y="23990"/>
                  </a:lnTo>
                  <a:lnTo>
                    <a:pt x="29774" y="23311"/>
                  </a:lnTo>
                  <a:lnTo>
                    <a:pt x="30128" y="22633"/>
                  </a:lnTo>
                  <a:lnTo>
                    <a:pt x="30423" y="21924"/>
                  </a:lnTo>
                  <a:lnTo>
                    <a:pt x="30718" y="21216"/>
                  </a:lnTo>
                  <a:lnTo>
                    <a:pt x="30954" y="20479"/>
                  </a:lnTo>
                  <a:lnTo>
                    <a:pt x="31160" y="19741"/>
                  </a:lnTo>
                  <a:lnTo>
                    <a:pt x="31337" y="18974"/>
                  </a:lnTo>
                  <a:lnTo>
                    <a:pt x="31485" y="18177"/>
                  </a:lnTo>
                  <a:lnTo>
                    <a:pt x="31574" y="17380"/>
                  </a:lnTo>
                  <a:lnTo>
                    <a:pt x="31633" y="16584"/>
                  </a:lnTo>
                  <a:lnTo>
                    <a:pt x="31662" y="15787"/>
                  </a:lnTo>
                  <a:lnTo>
                    <a:pt x="31633" y="14961"/>
                  </a:lnTo>
                  <a:lnTo>
                    <a:pt x="31574" y="14164"/>
                  </a:lnTo>
                  <a:lnTo>
                    <a:pt x="31485" y="13367"/>
                  </a:lnTo>
                  <a:lnTo>
                    <a:pt x="31337" y="12571"/>
                  </a:lnTo>
                  <a:lnTo>
                    <a:pt x="31160" y="11833"/>
                  </a:lnTo>
                  <a:lnTo>
                    <a:pt x="30924" y="11066"/>
                  </a:lnTo>
                  <a:lnTo>
                    <a:pt x="30688" y="10328"/>
                  </a:lnTo>
                  <a:lnTo>
                    <a:pt x="30393" y="9620"/>
                  </a:lnTo>
                  <a:lnTo>
                    <a:pt x="30069" y="8912"/>
                  </a:lnTo>
                  <a:lnTo>
                    <a:pt x="29744" y="8233"/>
                  </a:lnTo>
                  <a:lnTo>
                    <a:pt x="29360" y="7584"/>
                  </a:lnTo>
                  <a:lnTo>
                    <a:pt x="28947" y="6935"/>
                  </a:lnTo>
                  <a:lnTo>
                    <a:pt x="28505" y="6315"/>
                  </a:lnTo>
                  <a:lnTo>
                    <a:pt x="28033" y="5725"/>
                  </a:lnTo>
                  <a:lnTo>
                    <a:pt x="27531" y="5135"/>
                  </a:lnTo>
                  <a:lnTo>
                    <a:pt x="27000" y="4604"/>
                  </a:lnTo>
                  <a:lnTo>
                    <a:pt x="26439" y="4072"/>
                  </a:lnTo>
                  <a:lnTo>
                    <a:pt x="25879" y="3571"/>
                  </a:lnTo>
                  <a:lnTo>
                    <a:pt x="25259" y="3099"/>
                  </a:lnTo>
                  <a:lnTo>
                    <a:pt x="24639" y="2656"/>
                  </a:lnTo>
                  <a:lnTo>
                    <a:pt x="23990" y="2273"/>
                  </a:lnTo>
                  <a:lnTo>
                    <a:pt x="23341" y="1889"/>
                  </a:lnTo>
                  <a:lnTo>
                    <a:pt x="22662" y="1535"/>
                  </a:lnTo>
                  <a:lnTo>
                    <a:pt x="21954" y="1210"/>
                  </a:lnTo>
                  <a:lnTo>
                    <a:pt x="21246" y="945"/>
                  </a:lnTo>
                  <a:lnTo>
                    <a:pt x="20508" y="679"/>
                  </a:lnTo>
                  <a:lnTo>
                    <a:pt x="19741" y="473"/>
                  </a:lnTo>
                  <a:lnTo>
                    <a:pt x="18974" y="296"/>
                  </a:lnTo>
                  <a:lnTo>
                    <a:pt x="18207" y="178"/>
                  </a:lnTo>
                  <a:lnTo>
                    <a:pt x="17410" y="59"/>
                  </a:lnTo>
                  <a:lnTo>
                    <a:pt x="166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73;p46"/>
            <p:cNvSpPr/>
            <p:nvPr/>
          </p:nvSpPr>
          <p:spPr>
            <a:xfrm flipH="1">
              <a:off x="4108196" y="2921961"/>
              <a:ext cx="232583" cy="232583"/>
            </a:xfrm>
            <a:custGeom>
              <a:avLst/>
              <a:gdLst/>
              <a:ahLst/>
              <a:cxnLst/>
              <a:rect l="l" t="t" r="r" b="b"/>
              <a:pathLst>
                <a:path w="27738" h="27738" extrusionOk="0">
                  <a:moveTo>
                    <a:pt x="13810" y="1"/>
                  </a:moveTo>
                  <a:lnTo>
                    <a:pt x="13102" y="30"/>
                  </a:lnTo>
                  <a:lnTo>
                    <a:pt x="12394" y="89"/>
                  </a:lnTo>
                  <a:lnTo>
                    <a:pt x="11715" y="178"/>
                  </a:lnTo>
                  <a:lnTo>
                    <a:pt x="11036" y="296"/>
                  </a:lnTo>
                  <a:lnTo>
                    <a:pt x="10358" y="444"/>
                  </a:lnTo>
                  <a:lnTo>
                    <a:pt x="9709" y="650"/>
                  </a:lnTo>
                  <a:lnTo>
                    <a:pt x="9059" y="857"/>
                  </a:lnTo>
                  <a:lnTo>
                    <a:pt x="8410" y="1122"/>
                  </a:lnTo>
                  <a:lnTo>
                    <a:pt x="7820" y="1388"/>
                  </a:lnTo>
                  <a:lnTo>
                    <a:pt x="7200" y="1712"/>
                  </a:lnTo>
                  <a:lnTo>
                    <a:pt x="6640" y="2037"/>
                  </a:lnTo>
                  <a:lnTo>
                    <a:pt x="6079" y="2391"/>
                  </a:lnTo>
                  <a:lnTo>
                    <a:pt x="5518" y="2775"/>
                  </a:lnTo>
                  <a:lnTo>
                    <a:pt x="5017" y="3188"/>
                  </a:lnTo>
                  <a:lnTo>
                    <a:pt x="4515" y="3630"/>
                  </a:lnTo>
                  <a:lnTo>
                    <a:pt x="4014" y="4102"/>
                  </a:lnTo>
                  <a:lnTo>
                    <a:pt x="3571" y="4575"/>
                  </a:lnTo>
                  <a:lnTo>
                    <a:pt x="3128" y="5076"/>
                  </a:lnTo>
                  <a:lnTo>
                    <a:pt x="2715" y="5607"/>
                  </a:lnTo>
                  <a:lnTo>
                    <a:pt x="2332" y="6168"/>
                  </a:lnTo>
                  <a:lnTo>
                    <a:pt x="1978" y="6729"/>
                  </a:lnTo>
                  <a:lnTo>
                    <a:pt x="1653" y="7289"/>
                  </a:lnTo>
                  <a:lnTo>
                    <a:pt x="1358" y="7909"/>
                  </a:lnTo>
                  <a:lnTo>
                    <a:pt x="1063" y="8499"/>
                  </a:lnTo>
                  <a:lnTo>
                    <a:pt x="827" y="9148"/>
                  </a:lnTo>
                  <a:lnTo>
                    <a:pt x="620" y="9797"/>
                  </a:lnTo>
                  <a:lnTo>
                    <a:pt x="414" y="10447"/>
                  </a:lnTo>
                  <a:lnTo>
                    <a:pt x="266" y="11125"/>
                  </a:lnTo>
                  <a:lnTo>
                    <a:pt x="148" y="11804"/>
                  </a:lnTo>
                  <a:lnTo>
                    <a:pt x="60" y="12483"/>
                  </a:lnTo>
                  <a:lnTo>
                    <a:pt x="1" y="13191"/>
                  </a:lnTo>
                  <a:lnTo>
                    <a:pt x="1" y="13899"/>
                  </a:lnTo>
                  <a:lnTo>
                    <a:pt x="1" y="14637"/>
                  </a:lnTo>
                  <a:lnTo>
                    <a:pt x="60" y="15315"/>
                  </a:lnTo>
                  <a:lnTo>
                    <a:pt x="148" y="16023"/>
                  </a:lnTo>
                  <a:lnTo>
                    <a:pt x="296" y="16702"/>
                  </a:lnTo>
                  <a:lnTo>
                    <a:pt x="443" y="17381"/>
                  </a:lnTo>
                  <a:lnTo>
                    <a:pt x="620" y="18030"/>
                  </a:lnTo>
                  <a:lnTo>
                    <a:pt x="856" y="18679"/>
                  </a:lnTo>
                  <a:lnTo>
                    <a:pt x="1092" y="19299"/>
                  </a:lnTo>
                  <a:lnTo>
                    <a:pt x="1387" y="19918"/>
                  </a:lnTo>
                  <a:lnTo>
                    <a:pt x="1682" y="20509"/>
                  </a:lnTo>
                  <a:lnTo>
                    <a:pt x="2037" y="21099"/>
                  </a:lnTo>
                  <a:lnTo>
                    <a:pt x="2391" y="21659"/>
                  </a:lnTo>
                  <a:lnTo>
                    <a:pt x="2774" y="22190"/>
                  </a:lnTo>
                  <a:lnTo>
                    <a:pt x="3187" y="22722"/>
                  </a:lnTo>
                  <a:lnTo>
                    <a:pt x="3630" y="23223"/>
                  </a:lnTo>
                  <a:lnTo>
                    <a:pt x="4073" y="23695"/>
                  </a:lnTo>
                  <a:lnTo>
                    <a:pt x="4574" y="24167"/>
                  </a:lnTo>
                  <a:lnTo>
                    <a:pt x="5076" y="24610"/>
                  </a:lnTo>
                  <a:lnTo>
                    <a:pt x="5607" y="24994"/>
                  </a:lnTo>
                  <a:lnTo>
                    <a:pt x="6138" y="25377"/>
                  </a:lnTo>
                  <a:lnTo>
                    <a:pt x="6699" y="25761"/>
                  </a:lnTo>
                  <a:lnTo>
                    <a:pt x="7289" y="26085"/>
                  </a:lnTo>
                  <a:lnTo>
                    <a:pt x="7879" y="26380"/>
                  </a:lnTo>
                  <a:lnTo>
                    <a:pt x="8499" y="26676"/>
                  </a:lnTo>
                  <a:lnTo>
                    <a:pt x="9118" y="26912"/>
                  </a:lnTo>
                  <a:lnTo>
                    <a:pt x="9768" y="27118"/>
                  </a:lnTo>
                  <a:lnTo>
                    <a:pt x="10446" y="27295"/>
                  </a:lnTo>
                  <a:lnTo>
                    <a:pt x="11095" y="27472"/>
                  </a:lnTo>
                  <a:lnTo>
                    <a:pt x="11774" y="27590"/>
                  </a:lnTo>
                  <a:lnTo>
                    <a:pt x="12482" y="27679"/>
                  </a:lnTo>
                  <a:lnTo>
                    <a:pt x="13190" y="27708"/>
                  </a:lnTo>
                  <a:lnTo>
                    <a:pt x="13899" y="27738"/>
                  </a:lnTo>
                  <a:lnTo>
                    <a:pt x="14607" y="27708"/>
                  </a:lnTo>
                  <a:lnTo>
                    <a:pt x="15315" y="27649"/>
                  </a:lnTo>
                  <a:lnTo>
                    <a:pt x="16023" y="27561"/>
                  </a:lnTo>
                  <a:lnTo>
                    <a:pt x="16702" y="27443"/>
                  </a:lnTo>
                  <a:lnTo>
                    <a:pt x="17351" y="27295"/>
                  </a:lnTo>
                  <a:lnTo>
                    <a:pt x="18030" y="27089"/>
                  </a:lnTo>
                  <a:lnTo>
                    <a:pt x="18649" y="26882"/>
                  </a:lnTo>
                  <a:lnTo>
                    <a:pt x="19298" y="26617"/>
                  </a:lnTo>
                  <a:lnTo>
                    <a:pt x="19918" y="26351"/>
                  </a:lnTo>
                  <a:lnTo>
                    <a:pt x="20508" y="26056"/>
                  </a:lnTo>
                  <a:lnTo>
                    <a:pt x="21069" y="25702"/>
                  </a:lnTo>
                  <a:lnTo>
                    <a:pt x="21630" y="25348"/>
                  </a:lnTo>
                  <a:lnTo>
                    <a:pt x="22190" y="24964"/>
                  </a:lnTo>
                  <a:lnTo>
                    <a:pt x="22721" y="24551"/>
                  </a:lnTo>
                  <a:lnTo>
                    <a:pt x="23223" y="24108"/>
                  </a:lnTo>
                  <a:lnTo>
                    <a:pt x="23695" y="23636"/>
                  </a:lnTo>
                  <a:lnTo>
                    <a:pt x="24138" y="23164"/>
                  </a:lnTo>
                  <a:lnTo>
                    <a:pt x="24580" y="22663"/>
                  </a:lnTo>
                  <a:lnTo>
                    <a:pt x="24993" y="22131"/>
                  </a:lnTo>
                  <a:lnTo>
                    <a:pt x="25377" y="21600"/>
                  </a:lnTo>
                  <a:lnTo>
                    <a:pt x="25731" y="21040"/>
                  </a:lnTo>
                  <a:lnTo>
                    <a:pt x="26056" y="20450"/>
                  </a:lnTo>
                  <a:lnTo>
                    <a:pt x="26380" y="19859"/>
                  </a:lnTo>
                  <a:lnTo>
                    <a:pt x="26646" y="19240"/>
                  </a:lnTo>
                  <a:lnTo>
                    <a:pt x="26882" y="18591"/>
                  </a:lnTo>
                  <a:lnTo>
                    <a:pt x="27118" y="17971"/>
                  </a:lnTo>
                  <a:lnTo>
                    <a:pt x="27295" y="17292"/>
                  </a:lnTo>
                  <a:lnTo>
                    <a:pt x="27442" y="16614"/>
                  </a:lnTo>
                  <a:lnTo>
                    <a:pt x="27561" y="15935"/>
                  </a:lnTo>
                  <a:lnTo>
                    <a:pt x="27649" y="15256"/>
                  </a:lnTo>
                  <a:lnTo>
                    <a:pt x="27708" y="14548"/>
                  </a:lnTo>
                  <a:lnTo>
                    <a:pt x="27738" y="13840"/>
                  </a:lnTo>
                  <a:lnTo>
                    <a:pt x="27708" y="13132"/>
                  </a:lnTo>
                  <a:lnTo>
                    <a:pt x="27649" y="12424"/>
                  </a:lnTo>
                  <a:lnTo>
                    <a:pt x="27561" y="11715"/>
                  </a:lnTo>
                  <a:lnTo>
                    <a:pt x="27442" y="11037"/>
                  </a:lnTo>
                  <a:lnTo>
                    <a:pt x="27265" y="10358"/>
                  </a:lnTo>
                  <a:lnTo>
                    <a:pt x="27088" y="9709"/>
                  </a:lnTo>
                  <a:lnTo>
                    <a:pt x="26882" y="9060"/>
                  </a:lnTo>
                  <a:lnTo>
                    <a:pt x="26616" y="8440"/>
                  </a:lnTo>
                  <a:lnTo>
                    <a:pt x="26351" y="7820"/>
                  </a:lnTo>
                  <a:lnTo>
                    <a:pt x="26026" y="7230"/>
                  </a:lnTo>
                  <a:lnTo>
                    <a:pt x="25702" y="6640"/>
                  </a:lnTo>
                  <a:lnTo>
                    <a:pt x="25347" y="6079"/>
                  </a:lnTo>
                  <a:lnTo>
                    <a:pt x="24934" y="5548"/>
                  </a:lnTo>
                  <a:lnTo>
                    <a:pt x="24521" y="5017"/>
                  </a:lnTo>
                  <a:lnTo>
                    <a:pt x="24108" y="4516"/>
                  </a:lnTo>
                  <a:lnTo>
                    <a:pt x="23636" y="4043"/>
                  </a:lnTo>
                  <a:lnTo>
                    <a:pt x="23164" y="3571"/>
                  </a:lnTo>
                  <a:lnTo>
                    <a:pt x="22633" y="3158"/>
                  </a:lnTo>
                  <a:lnTo>
                    <a:pt x="22131" y="2745"/>
                  </a:lnTo>
                  <a:lnTo>
                    <a:pt x="21571" y="2362"/>
                  </a:lnTo>
                  <a:lnTo>
                    <a:pt x="21010" y="2007"/>
                  </a:lnTo>
                  <a:lnTo>
                    <a:pt x="20420" y="1653"/>
                  </a:lnTo>
                  <a:lnTo>
                    <a:pt x="19830" y="1358"/>
                  </a:lnTo>
                  <a:lnTo>
                    <a:pt x="19210" y="1093"/>
                  </a:lnTo>
                  <a:lnTo>
                    <a:pt x="18590" y="827"/>
                  </a:lnTo>
                  <a:lnTo>
                    <a:pt x="17941" y="621"/>
                  </a:lnTo>
                  <a:lnTo>
                    <a:pt x="17292" y="444"/>
                  </a:lnTo>
                  <a:lnTo>
                    <a:pt x="16613" y="296"/>
                  </a:lnTo>
                  <a:lnTo>
                    <a:pt x="15935" y="148"/>
                  </a:lnTo>
                  <a:lnTo>
                    <a:pt x="15226" y="89"/>
                  </a:lnTo>
                  <a:lnTo>
                    <a:pt x="14518" y="30"/>
                  </a:lnTo>
                  <a:lnTo>
                    <a:pt x="1381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74;p46"/>
            <p:cNvSpPr/>
            <p:nvPr/>
          </p:nvSpPr>
          <p:spPr>
            <a:xfrm flipH="1">
              <a:off x="4120321" y="2933843"/>
              <a:ext cx="208585" cy="208828"/>
            </a:xfrm>
            <a:custGeom>
              <a:avLst/>
              <a:gdLst/>
              <a:ahLst/>
              <a:cxnLst/>
              <a:rect l="l" t="t" r="r" b="b"/>
              <a:pathLst>
                <a:path w="24876" h="24905" extrusionOk="0">
                  <a:moveTo>
                    <a:pt x="12394" y="0"/>
                  </a:moveTo>
                  <a:lnTo>
                    <a:pt x="11774" y="30"/>
                  </a:lnTo>
                  <a:lnTo>
                    <a:pt x="11125" y="89"/>
                  </a:lnTo>
                  <a:lnTo>
                    <a:pt x="10506" y="148"/>
                  </a:lnTo>
                  <a:lnTo>
                    <a:pt x="9886" y="266"/>
                  </a:lnTo>
                  <a:lnTo>
                    <a:pt x="9296" y="413"/>
                  </a:lnTo>
                  <a:lnTo>
                    <a:pt x="8706" y="590"/>
                  </a:lnTo>
                  <a:lnTo>
                    <a:pt x="8115" y="767"/>
                  </a:lnTo>
                  <a:lnTo>
                    <a:pt x="7555" y="1004"/>
                  </a:lnTo>
                  <a:lnTo>
                    <a:pt x="7024" y="1240"/>
                  </a:lnTo>
                  <a:lnTo>
                    <a:pt x="6493" y="1535"/>
                  </a:lnTo>
                  <a:lnTo>
                    <a:pt x="5961" y="1830"/>
                  </a:lnTo>
                  <a:lnTo>
                    <a:pt x="5460" y="2154"/>
                  </a:lnTo>
                  <a:lnTo>
                    <a:pt x="4958" y="2508"/>
                  </a:lnTo>
                  <a:lnTo>
                    <a:pt x="4486" y="2863"/>
                  </a:lnTo>
                  <a:lnTo>
                    <a:pt x="4043" y="3276"/>
                  </a:lnTo>
                  <a:lnTo>
                    <a:pt x="3630" y="3689"/>
                  </a:lnTo>
                  <a:lnTo>
                    <a:pt x="3217" y="4102"/>
                  </a:lnTo>
                  <a:lnTo>
                    <a:pt x="2804" y="4574"/>
                  </a:lnTo>
                  <a:lnTo>
                    <a:pt x="2450" y="5046"/>
                  </a:lnTo>
                  <a:lnTo>
                    <a:pt x="2096" y="5518"/>
                  </a:lnTo>
                  <a:lnTo>
                    <a:pt x="1771" y="6020"/>
                  </a:lnTo>
                  <a:lnTo>
                    <a:pt x="1476" y="6551"/>
                  </a:lnTo>
                  <a:lnTo>
                    <a:pt x="1211" y="7082"/>
                  </a:lnTo>
                  <a:lnTo>
                    <a:pt x="975" y="7643"/>
                  </a:lnTo>
                  <a:lnTo>
                    <a:pt x="739" y="8203"/>
                  </a:lnTo>
                  <a:lnTo>
                    <a:pt x="532" y="8793"/>
                  </a:lnTo>
                  <a:lnTo>
                    <a:pt x="385" y="9384"/>
                  </a:lnTo>
                  <a:lnTo>
                    <a:pt x="237" y="9974"/>
                  </a:lnTo>
                  <a:lnTo>
                    <a:pt x="148" y="10593"/>
                  </a:lnTo>
                  <a:lnTo>
                    <a:pt x="60" y="11213"/>
                  </a:lnTo>
                  <a:lnTo>
                    <a:pt x="1" y="11862"/>
                  </a:lnTo>
                  <a:lnTo>
                    <a:pt x="1" y="12482"/>
                  </a:lnTo>
                  <a:lnTo>
                    <a:pt x="30" y="13131"/>
                  </a:lnTo>
                  <a:lnTo>
                    <a:pt x="60" y="13751"/>
                  </a:lnTo>
                  <a:lnTo>
                    <a:pt x="148" y="14400"/>
                  </a:lnTo>
                  <a:lnTo>
                    <a:pt x="266" y="14990"/>
                  </a:lnTo>
                  <a:lnTo>
                    <a:pt x="385" y="15610"/>
                  </a:lnTo>
                  <a:lnTo>
                    <a:pt x="562" y="16200"/>
                  </a:lnTo>
                  <a:lnTo>
                    <a:pt x="768" y="16760"/>
                  </a:lnTo>
                  <a:lnTo>
                    <a:pt x="1004" y="17321"/>
                  </a:lnTo>
                  <a:lnTo>
                    <a:pt x="1240" y="17882"/>
                  </a:lnTo>
                  <a:lnTo>
                    <a:pt x="1506" y="18413"/>
                  </a:lnTo>
                  <a:lnTo>
                    <a:pt x="1830" y="18944"/>
                  </a:lnTo>
                  <a:lnTo>
                    <a:pt x="2155" y="19446"/>
                  </a:lnTo>
                  <a:lnTo>
                    <a:pt x="2480" y="19918"/>
                  </a:lnTo>
                  <a:lnTo>
                    <a:pt x="2863" y="20390"/>
                  </a:lnTo>
                  <a:lnTo>
                    <a:pt x="3247" y="20862"/>
                  </a:lnTo>
                  <a:lnTo>
                    <a:pt x="3660" y="21275"/>
                  </a:lnTo>
                  <a:lnTo>
                    <a:pt x="4102" y="21688"/>
                  </a:lnTo>
                  <a:lnTo>
                    <a:pt x="4545" y="22072"/>
                  </a:lnTo>
                  <a:lnTo>
                    <a:pt x="5017" y="22455"/>
                  </a:lnTo>
                  <a:lnTo>
                    <a:pt x="5519" y="22780"/>
                  </a:lnTo>
                  <a:lnTo>
                    <a:pt x="6020" y="23105"/>
                  </a:lnTo>
                  <a:lnTo>
                    <a:pt x="6552" y="23429"/>
                  </a:lnTo>
                  <a:lnTo>
                    <a:pt x="7083" y="23695"/>
                  </a:lnTo>
                  <a:lnTo>
                    <a:pt x="7643" y="23931"/>
                  </a:lnTo>
                  <a:lnTo>
                    <a:pt x="8204" y="24167"/>
                  </a:lnTo>
                  <a:lnTo>
                    <a:pt x="8765" y="24344"/>
                  </a:lnTo>
                  <a:lnTo>
                    <a:pt x="9355" y="24521"/>
                  </a:lnTo>
                  <a:lnTo>
                    <a:pt x="9974" y="24668"/>
                  </a:lnTo>
                  <a:lnTo>
                    <a:pt x="10594" y="24757"/>
                  </a:lnTo>
                  <a:lnTo>
                    <a:pt x="11214" y="24845"/>
                  </a:lnTo>
                  <a:lnTo>
                    <a:pt x="11833" y="24875"/>
                  </a:lnTo>
                  <a:lnTo>
                    <a:pt x="12483" y="24904"/>
                  </a:lnTo>
                  <a:lnTo>
                    <a:pt x="13132" y="24875"/>
                  </a:lnTo>
                  <a:lnTo>
                    <a:pt x="13751" y="24845"/>
                  </a:lnTo>
                  <a:lnTo>
                    <a:pt x="14371" y="24757"/>
                  </a:lnTo>
                  <a:lnTo>
                    <a:pt x="14991" y="24639"/>
                  </a:lnTo>
                  <a:lnTo>
                    <a:pt x="15581" y="24491"/>
                  </a:lnTo>
                  <a:lnTo>
                    <a:pt x="16171" y="24344"/>
                  </a:lnTo>
                  <a:lnTo>
                    <a:pt x="16761" y="24137"/>
                  </a:lnTo>
                  <a:lnTo>
                    <a:pt x="17322" y="23901"/>
                  </a:lnTo>
                  <a:lnTo>
                    <a:pt x="17882" y="23665"/>
                  </a:lnTo>
                  <a:lnTo>
                    <a:pt x="18414" y="23370"/>
                  </a:lnTo>
                  <a:lnTo>
                    <a:pt x="18915" y="23075"/>
                  </a:lnTo>
                  <a:lnTo>
                    <a:pt x="19417" y="22750"/>
                  </a:lnTo>
                  <a:lnTo>
                    <a:pt x="19918" y="22396"/>
                  </a:lnTo>
                  <a:lnTo>
                    <a:pt x="20391" y="22042"/>
                  </a:lnTo>
                  <a:lnTo>
                    <a:pt x="20833" y="21629"/>
                  </a:lnTo>
                  <a:lnTo>
                    <a:pt x="21276" y="21216"/>
                  </a:lnTo>
                  <a:lnTo>
                    <a:pt x="21689" y="20803"/>
                  </a:lnTo>
                  <a:lnTo>
                    <a:pt x="22072" y="20331"/>
                  </a:lnTo>
                  <a:lnTo>
                    <a:pt x="22427" y="19859"/>
                  </a:lnTo>
                  <a:lnTo>
                    <a:pt x="22781" y="19387"/>
                  </a:lnTo>
                  <a:lnTo>
                    <a:pt x="23105" y="18885"/>
                  </a:lnTo>
                  <a:lnTo>
                    <a:pt x="23400" y="18354"/>
                  </a:lnTo>
                  <a:lnTo>
                    <a:pt x="23666" y="17823"/>
                  </a:lnTo>
                  <a:lnTo>
                    <a:pt x="23931" y="17262"/>
                  </a:lnTo>
                  <a:lnTo>
                    <a:pt x="24138" y="16701"/>
                  </a:lnTo>
                  <a:lnTo>
                    <a:pt x="24345" y="16111"/>
                  </a:lnTo>
                  <a:lnTo>
                    <a:pt x="24492" y="15521"/>
                  </a:lnTo>
                  <a:lnTo>
                    <a:pt x="24640" y="14931"/>
                  </a:lnTo>
                  <a:lnTo>
                    <a:pt x="24758" y="14311"/>
                  </a:lnTo>
                  <a:lnTo>
                    <a:pt x="24817" y="13692"/>
                  </a:lnTo>
                  <a:lnTo>
                    <a:pt x="24876" y="13072"/>
                  </a:lnTo>
                  <a:lnTo>
                    <a:pt x="24876" y="12423"/>
                  </a:lnTo>
                  <a:lnTo>
                    <a:pt x="24876" y="11774"/>
                  </a:lnTo>
                  <a:lnTo>
                    <a:pt x="24817" y="11154"/>
                  </a:lnTo>
                  <a:lnTo>
                    <a:pt x="24728" y="10534"/>
                  </a:lnTo>
                  <a:lnTo>
                    <a:pt x="24640" y="9915"/>
                  </a:lnTo>
                  <a:lnTo>
                    <a:pt x="24492" y="9295"/>
                  </a:lnTo>
                  <a:lnTo>
                    <a:pt x="24315" y="8705"/>
                  </a:lnTo>
                  <a:lnTo>
                    <a:pt x="24109" y="8144"/>
                  </a:lnTo>
                  <a:lnTo>
                    <a:pt x="23902" y="7584"/>
                  </a:lnTo>
                  <a:lnTo>
                    <a:pt x="23636" y="7023"/>
                  </a:lnTo>
                  <a:lnTo>
                    <a:pt x="23371" y="6492"/>
                  </a:lnTo>
                  <a:lnTo>
                    <a:pt x="23076" y="5961"/>
                  </a:lnTo>
                  <a:lnTo>
                    <a:pt x="22751" y="5459"/>
                  </a:lnTo>
                  <a:lnTo>
                    <a:pt x="22397" y="4987"/>
                  </a:lnTo>
                  <a:lnTo>
                    <a:pt x="22013" y="4515"/>
                  </a:lnTo>
                  <a:lnTo>
                    <a:pt x="21630" y="4072"/>
                  </a:lnTo>
                  <a:lnTo>
                    <a:pt x="21217" y="3630"/>
                  </a:lnTo>
                  <a:lnTo>
                    <a:pt x="20774" y="3217"/>
                  </a:lnTo>
                  <a:lnTo>
                    <a:pt x="20332" y="2833"/>
                  </a:lnTo>
                  <a:lnTo>
                    <a:pt x="19859" y="2449"/>
                  </a:lnTo>
                  <a:lnTo>
                    <a:pt x="19358" y="2125"/>
                  </a:lnTo>
                  <a:lnTo>
                    <a:pt x="18856" y="1800"/>
                  </a:lnTo>
                  <a:lnTo>
                    <a:pt x="18355" y="1505"/>
                  </a:lnTo>
                  <a:lnTo>
                    <a:pt x="17794" y="1210"/>
                  </a:lnTo>
                  <a:lnTo>
                    <a:pt x="17263" y="974"/>
                  </a:lnTo>
                  <a:lnTo>
                    <a:pt x="16702" y="738"/>
                  </a:lnTo>
                  <a:lnTo>
                    <a:pt x="16112" y="561"/>
                  </a:lnTo>
                  <a:lnTo>
                    <a:pt x="15522" y="384"/>
                  </a:lnTo>
                  <a:lnTo>
                    <a:pt x="14902" y="266"/>
                  </a:lnTo>
                  <a:lnTo>
                    <a:pt x="14312" y="148"/>
                  </a:lnTo>
                  <a:lnTo>
                    <a:pt x="13692" y="59"/>
                  </a:lnTo>
                  <a:lnTo>
                    <a:pt x="13043" y="30"/>
                  </a:lnTo>
                  <a:lnTo>
                    <a:pt x="1239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75;p46"/>
            <p:cNvSpPr/>
            <p:nvPr/>
          </p:nvSpPr>
          <p:spPr>
            <a:xfrm flipH="1">
              <a:off x="4091368" y="2905141"/>
              <a:ext cx="266232" cy="266232"/>
            </a:xfrm>
            <a:custGeom>
              <a:avLst/>
              <a:gdLst/>
              <a:ahLst/>
              <a:cxnLst/>
              <a:rect l="l" t="t" r="r" b="b"/>
              <a:pathLst>
                <a:path w="31751" h="31751" extrusionOk="0">
                  <a:moveTo>
                    <a:pt x="15816" y="0"/>
                  </a:moveTo>
                  <a:lnTo>
                    <a:pt x="14990" y="30"/>
                  </a:lnTo>
                  <a:lnTo>
                    <a:pt x="14193" y="89"/>
                  </a:lnTo>
                  <a:lnTo>
                    <a:pt x="13396" y="177"/>
                  </a:lnTo>
                  <a:lnTo>
                    <a:pt x="12629" y="325"/>
                  </a:lnTo>
                  <a:lnTo>
                    <a:pt x="11862" y="502"/>
                  </a:lnTo>
                  <a:lnTo>
                    <a:pt x="11095" y="738"/>
                  </a:lnTo>
                  <a:lnTo>
                    <a:pt x="10357" y="974"/>
                  </a:lnTo>
                  <a:lnTo>
                    <a:pt x="9649" y="1269"/>
                  </a:lnTo>
                  <a:lnTo>
                    <a:pt x="8941" y="1594"/>
                  </a:lnTo>
                  <a:lnTo>
                    <a:pt x="8262" y="1948"/>
                  </a:lnTo>
                  <a:lnTo>
                    <a:pt x="7583" y="2332"/>
                  </a:lnTo>
                  <a:lnTo>
                    <a:pt x="6934" y="2745"/>
                  </a:lnTo>
                  <a:lnTo>
                    <a:pt x="6315" y="3187"/>
                  </a:lnTo>
                  <a:lnTo>
                    <a:pt x="5725" y="3659"/>
                  </a:lnTo>
                  <a:lnTo>
                    <a:pt x="5164" y="4161"/>
                  </a:lnTo>
                  <a:lnTo>
                    <a:pt x="4603" y="4692"/>
                  </a:lnTo>
                  <a:lnTo>
                    <a:pt x="4072" y="5223"/>
                  </a:lnTo>
                  <a:lnTo>
                    <a:pt x="3570" y="5813"/>
                  </a:lnTo>
                  <a:lnTo>
                    <a:pt x="3128" y="6404"/>
                  </a:lnTo>
                  <a:lnTo>
                    <a:pt x="2685" y="7053"/>
                  </a:lnTo>
                  <a:lnTo>
                    <a:pt x="2272" y="7672"/>
                  </a:lnTo>
                  <a:lnTo>
                    <a:pt x="1889" y="8351"/>
                  </a:lnTo>
                  <a:lnTo>
                    <a:pt x="1534" y="9030"/>
                  </a:lnTo>
                  <a:lnTo>
                    <a:pt x="1210" y="9738"/>
                  </a:lnTo>
                  <a:lnTo>
                    <a:pt x="944" y="10476"/>
                  </a:lnTo>
                  <a:lnTo>
                    <a:pt x="679" y="11213"/>
                  </a:lnTo>
                  <a:lnTo>
                    <a:pt x="472" y="11951"/>
                  </a:lnTo>
                  <a:lnTo>
                    <a:pt x="295" y="12718"/>
                  </a:lnTo>
                  <a:lnTo>
                    <a:pt x="177" y="13515"/>
                  </a:lnTo>
                  <a:lnTo>
                    <a:pt x="59" y="14311"/>
                  </a:lnTo>
                  <a:lnTo>
                    <a:pt x="0" y="15108"/>
                  </a:lnTo>
                  <a:lnTo>
                    <a:pt x="0" y="15934"/>
                  </a:lnTo>
                  <a:lnTo>
                    <a:pt x="0" y="16731"/>
                  </a:lnTo>
                  <a:lnTo>
                    <a:pt x="89" y="17557"/>
                  </a:lnTo>
                  <a:lnTo>
                    <a:pt x="177" y="18354"/>
                  </a:lnTo>
                  <a:lnTo>
                    <a:pt x="325" y="19121"/>
                  </a:lnTo>
                  <a:lnTo>
                    <a:pt x="502" y="19888"/>
                  </a:lnTo>
                  <a:lnTo>
                    <a:pt x="708" y="20656"/>
                  </a:lnTo>
                  <a:lnTo>
                    <a:pt x="974" y="21393"/>
                  </a:lnTo>
                  <a:lnTo>
                    <a:pt x="1239" y="22101"/>
                  </a:lnTo>
                  <a:lnTo>
                    <a:pt x="1564" y="22810"/>
                  </a:lnTo>
                  <a:lnTo>
                    <a:pt x="1918" y="23488"/>
                  </a:lnTo>
                  <a:lnTo>
                    <a:pt x="2302" y="24137"/>
                  </a:lnTo>
                  <a:lnTo>
                    <a:pt x="2715" y="24787"/>
                  </a:lnTo>
                  <a:lnTo>
                    <a:pt x="3157" y="25406"/>
                  </a:lnTo>
                  <a:lnTo>
                    <a:pt x="3629" y="26026"/>
                  </a:lnTo>
                  <a:lnTo>
                    <a:pt x="4131" y="26587"/>
                  </a:lnTo>
                  <a:lnTo>
                    <a:pt x="4662" y="27147"/>
                  </a:lnTo>
                  <a:lnTo>
                    <a:pt x="5223" y="27649"/>
                  </a:lnTo>
                  <a:lnTo>
                    <a:pt x="5813" y="28150"/>
                  </a:lnTo>
                  <a:lnTo>
                    <a:pt x="6403" y="28623"/>
                  </a:lnTo>
                  <a:lnTo>
                    <a:pt x="7023" y="29065"/>
                  </a:lnTo>
                  <a:lnTo>
                    <a:pt x="7672" y="29478"/>
                  </a:lnTo>
                  <a:lnTo>
                    <a:pt x="8351" y="29862"/>
                  </a:lnTo>
                  <a:lnTo>
                    <a:pt x="9029" y="30216"/>
                  </a:lnTo>
                  <a:lnTo>
                    <a:pt x="9738" y="30511"/>
                  </a:lnTo>
                  <a:lnTo>
                    <a:pt x="10446" y="30806"/>
                  </a:lnTo>
                  <a:lnTo>
                    <a:pt x="11183" y="31042"/>
                  </a:lnTo>
                  <a:lnTo>
                    <a:pt x="11951" y="31278"/>
                  </a:lnTo>
                  <a:lnTo>
                    <a:pt x="12718" y="31455"/>
                  </a:lnTo>
                  <a:lnTo>
                    <a:pt x="13485" y="31573"/>
                  </a:lnTo>
                  <a:lnTo>
                    <a:pt x="14282" y="31691"/>
                  </a:lnTo>
                  <a:lnTo>
                    <a:pt x="15108" y="31750"/>
                  </a:lnTo>
                  <a:lnTo>
                    <a:pt x="15905" y="31750"/>
                  </a:lnTo>
                  <a:lnTo>
                    <a:pt x="16731" y="31721"/>
                  </a:lnTo>
                  <a:lnTo>
                    <a:pt x="17527" y="31662"/>
                  </a:lnTo>
                  <a:lnTo>
                    <a:pt x="18324" y="31573"/>
                  </a:lnTo>
                  <a:lnTo>
                    <a:pt x="19121" y="31426"/>
                  </a:lnTo>
                  <a:lnTo>
                    <a:pt x="19888" y="31249"/>
                  </a:lnTo>
                  <a:lnTo>
                    <a:pt x="20626" y="31013"/>
                  </a:lnTo>
                  <a:lnTo>
                    <a:pt x="21363" y="30777"/>
                  </a:lnTo>
                  <a:lnTo>
                    <a:pt x="22101" y="30481"/>
                  </a:lnTo>
                  <a:lnTo>
                    <a:pt x="22780" y="30157"/>
                  </a:lnTo>
                  <a:lnTo>
                    <a:pt x="23488" y="29803"/>
                  </a:lnTo>
                  <a:lnTo>
                    <a:pt x="24137" y="29419"/>
                  </a:lnTo>
                  <a:lnTo>
                    <a:pt x="24786" y="29006"/>
                  </a:lnTo>
                  <a:lnTo>
                    <a:pt x="25406" y="28564"/>
                  </a:lnTo>
                  <a:lnTo>
                    <a:pt x="25996" y="28091"/>
                  </a:lnTo>
                  <a:lnTo>
                    <a:pt x="26586" y="27590"/>
                  </a:lnTo>
                  <a:lnTo>
                    <a:pt x="27117" y="27059"/>
                  </a:lnTo>
                  <a:lnTo>
                    <a:pt x="27649" y="26528"/>
                  </a:lnTo>
                  <a:lnTo>
                    <a:pt x="28150" y="25937"/>
                  </a:lnTo>
                  <a:lnTo>
                    <a:pt x="28622" y="25347"/>
                  </a:lnTo>
                  <a:lnTo>
                    <a:pt x="29065" y="24728"/>
                  </a:lnTo>
                  <a:lnTo>
                    <a:pt x="29478" y="24078"/>
                  </a:lnTo>
                  <a:lnTo>
                    <a:pt x="29862" y="23400"/>
                  </a:lnTo>
                  <a:lnTo>
                    <a:pt x="30186" y="22721"/>
                  </a:lnTo>
                  <a:lnTo>
                    <a:pt x="30511" y="22013"/>
                  </a:lnTo>
                  <a:lnTo>
                    <a:pt x="30806" y="21305"/>
                  </a:lnTo>
                  <a:lnTo>
                    <a:pt x="31042" y="20567"/>
                  </a:lnTo>
                  <a:lnTo>
                    <a:pt x="31248" y="19800"/>
                  </a:lnTo>
                  <a:lnTo>
                    <a:pt x="31425" y="19033"/>
                  </a:lnTo>
                  <a:lnTo>
                    <a:pt x="31573" y="18236"/>
                  </a:lnTo>
                  <a:lnTo>
                    <a:pt x="31662" y="17469"/>
                  </a:lnTo>
                  <a:lnTo>
                    <a:pt x="31721" y="16643"/>
                  </a:lnTo>
                  <a:lnTo>
                    <a:pt x="31750" y="15846"/>
                  </a:lnTo>
                  <a:lnTo>
                    <a:pt x="31721" y="15020"/>
                  </a:lnTo>
                  <a:lnTo>
                    <a:pt x="31662" y="14223"/>
                  </a:lnTo>
                  <a:lnTo>
                    <a:pt x="31544" y="13426"/>
                  </a:lnTo>
                  <a:lnTo>
                    <a:pt x="31396" y="12630"/>
                  </a:lnTo>
                  <a:lnTo>
                    <a:pt x="31219" y="11862"/>
                  </a:lnTo>
                  <a:lnTo>
                    <a:pt x="31012" y="11125"/>
                  </a:lnTo>
                  <a:lnTo>
                    <a:pt x="30776" y="10387"/>
                  </a:lnTo>
                  <a:lnTo>
                    <a:pt x="30481" y="9649"/>
                  </a:lnTo>
                  <a:lnTo>
                    <a:pt x="30157" y="8941"/>
                  </a:lnTo>
                  <a:lnTo>
                    <a:pt x="29803" y="8262"/>
                  </a:lnTo>
                  <a:lnTo>
                    <a:pt x="29419" y="7613"/>
                  </a:lnTo>
                  <a:lnTo>
                    <a:pt x="29006" y="6964"/>
                  </a:lnTo>
                  <a:lnTo>
                    <a:pt x="28563" y="6345"/>
                  </a:lnTo>
                  <a:lnTo>
                    <a:pt x="28091" y="5754"/>
                  </a:lnTo>
                  <a:lnTo>
                    <a:pt x="27590" y="5164"/>
                  </a:lnTo>
                  <a:lnTo>
                    <a:pt x="27058" y="4604"/>
                  </a:lnTo>
                  <a:lnTo>
                    <a:pt x="26498" y="4102"/>
                  </a:lnTo>
                  <a:lnTo>
                    <a:pt x="25937" y="3600"/>
                  </a:lnTo>
                  <a:lnTo>
                    <a:pt x="25317" y="3128"/>
                  </a:lnTo>
                  <a:lnTo>
                    <a:pt x="24698" y="2686"/>
                  </a:lnTo>
                  <a:lnTo>
                    <a:pt x="24049" y="2273"/>
                  </a:lnTo>
                  <a:lnTo>
                    <a:pt x="23399" y="1889"/>
                  </a:lnTo>
                  <a:lnTo>
                    <a:pt x="22721" y="1535"/>
                  </a:lnTo>
                  <a:lnTo>
                    <a:pt x="22013" y="1240"/>
                  </a:lnTo>
                  <a:lnTo>
                    <a:pt x="21275" y="945"/>
                  </a:lnTo>
                  <a:lnTo>
                    <a:pt x="20537" y="709"/>
                  </a:lnTo>
                  <a:lnTo>
                    <a:pt x="19800" y="502"/>
                  </a:lnTo>
                  <a:lnTo>
                    <a:pt x="19032" y="325"/>
                  </a:lnTo>
                  <a:lnTo>
                    <a:pt x="18236" y="177"/>
                  </a:lnTo>
                  <a:lnTo>
                    <a:pt x="17439" y="89"/>
                  </a:lnTo>
                  <a:lnTo>
                    <a:pt x="16642" y="30"/>
                  </a:lnTo>
                  <a:lnTo>
                    <a:pt x="158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76;p46"/>
            <p:cNvSpPr/>
            <p:nvPr/>
          </p:nvSpPr>
          <p:spPr>
            <a:xfrm flipH="1">
              <a:off x="2571469" y="2818298"/>
              <a:ext cx="442644" cy="277862"/>
            </a:xfrm>
            <a:custGeom>
              <a:avLst/>
              <a:gdLst/>
              <a:ahLst/>
              <a:cxnLst/>
              <a:rect l="l" t="t" r="r" b="b"/>
              <a:pathLst>
                <a:path w="52790" h="33138" extrusionOk="0">
                  <a:moveTo>
                    <a:pt x="26321" y="0"/>
                  </a:moveTo>
                  <a:lnTo>
                    <a:pt x="24964" y="59"/>
                  </a:lnTo>
                  <a:lnTo>
                    <a:pt x="23636" y="148"/>
                  </a:lnTo>
                  <a:lnTo>
                    <a:pt x="22308" y="325"/>
                  </a:lnTo>
                  <a:lnTo>
                    <a:pt x="21010" y="561"/>
                  </a:lnTo>
                  <a:lnTo>
                    <a:pt x="19741" y="856"/>
                  </a:lnTo>
                  <a:lnTo>
                    <a:pt x="18502" y="1210"/>
                  </a:lnTo>
                  <a:lnTo>
                    <a:pt x="17262" y="1653"/>
                  </a:lnTo>
                  <a:lnTo>
                    <a:pt x="16082" y="2125"/>
                  </a:lnTo>
                  <a:lnTo>
                    <a:pt x="14902" y="2656"/>
                  </a:lnTo>
                  <a:lnTo>
                    <a:pt x="13780" y="3246"/>
                  </a:lnTo>
                  <a:lnTo>
                    <a:pt x="12659" y="3866"/>
                  </a:lnTo>
                  <a:lnTo>
                    <a:pt x="11597" y="4574"/>
                  </a:lnTo>
                  <a:lnTo>
                    <a:pt x="10564" y="5312"/>
                  </a:lnTo>
                  <a:lnTo>
                    <a:pt x="9561" y="6108"/>
                  </a:lnTo>
                  <a:lnTo>
                    <a:pt x="8617" y="6935"/>
                  </a:lnTo>
                  <a:lnTo>
                    <a:pt x="7702" y="7790"/>
                  </a:lnTo>
                  <a:lnTo>
                    <a:pt x="6817" y="8735"/>
                  </a:lnTo>
                  <a:lnTo>
                    <a:pt x="5990" y="9679"/>
                  </a:lnTo>
                  <a:lnTo>
                    <a:pt x="5223" y="10682"/>
                  </a:lnTo>
                  <a:lnTo>
                    <a:pt x="4486" y="11715"/>
                  </a:lnTo>
                  <a:lnTo>
                    <a:pt x="3807" y="12807"/>
                  </a:lnTo>
                  <a:lnTo>
                    <a:pt x="3158" y="13898"/>
                  </a:lnTo>
                  <a:lnTo>
                    <a:pt x="2597" y="15049"/>
                  </a:lnTo>
                  <a:lnTo>
                    <a:pt x="2066" y="16200"/>
                  </a:lnTo>
                  <a:lnTo>
                    <a:pt x="1594" y="17410"/>
                  </a:lnTo>
                  <a:lnTo>
                    <a:pt x="1181" y="18649"/>
                  </a:lnTo>
                  <a:lnTo>
                    <a:pt x="827" y="19888"/>
                  </a:lnTo>
                  <a:lnTo>
                    <a:pt x="532" y="21157"/>
                  </a:lnTo>
                  <a:lnTo>
                    <a:pt x="296" y="22455"/>
                  </a:lnTo>
                  <a:lnTo>
                    <a:pt x="148" y="23783"/>
                  </a:lnTo>
                  <a:lnTo>
                    <a:pt x="30" y="25141"/>
                  </a:lnTo>
                  <a:lnTo>
                    <a:pt x="0" y="26498"/>
                  </a:lnTo>
                  <a:lnTo>
                    <a:pt x="30" y="33137"/>
                  </a:lnTo>
                  <a:lnTo>
                    <a:pt x="16112" y="33078"/>
                  </a:lnTo>
                  <a:lnTo>
                    <a:pt x="17970" y="33078"/>
                  </a:lnTo>
                  <a:lnTo>
                    <a:pt x="19741" y="33019"/>
                  </a:lnTo>
                  <a:lnTo>
                    <a:pt x="21393" y="32960"/>
                  </a:lnTo>
                  <a:lnTo>
                    <a:pt x="22928" y="32872"/>
                  </a:lnTo>
                  <a:lnTo>
                    <a:pt x="24344" y="32783"/>
                  </a:lnTo>
                  <a:lnTo>
                    <a:pt x="25642" y="32665"/>
                  </a:lnTo>
                  <a:lnTo>
                    <a:pt x="27914" y="32429"/>
                  </a:lnTo>
                  <a:lnTo>
                    <a:pt x="29685" y="32193"/>
                  </a:lnTo>
                  <a:lnTo>
                    <a:pt x="30954" y="31986"/>
                  </a:lnTo>
                  <a:lnTo>
                    <a:pt x="31721" y="31839"/>
                  </a:lnTo>
                  <a:lnTo>
                    <a:pt x="31987" y="31780"/>
                  </a:lnTo>
                  <a:lnTo>
                    <a:pt x="32429" y="31544"/>
                  </a:lnTo>
                  <a:lnTo>
                    <a:pt x="33668" y="30865"/>
                  </a:lnTo>
                  <a:lnTo>
                    <a:pt x="34554" y="30422"/>
                  </a:lnTo>
                  <a:lnTo>
                    <a:pt x="35616" y="29921"/>
                  </a:lnTo>
                  <a:lnTo>
                    <a:pt x="36826" y="29390"/>
                  </a:lnTo>
                  <a:lnTo>
                    <a:pt x="38183" y="28800"/>
                  </a:lnTo>
                  <a:lnTo>
                    <a:pt x="39658" y="28239"/>
                  </a:lnTo>
                  <a:lnTo>
                    <a:pt x="41281" y="27678"/>
                  </a:lnTo>
                  <a:lnTo>
                    <a:pt x="42993" y="27118"/>
                  </a:lnTo>
                  <a:lnTo>
                    <a:pt x="43878" y="26852"/>
                  </a:lnTo>
                  <a:lnTo>
                    <a:pt x="44793" y="26616"/>
                  </a:lnTo>
                  <a:lnTo>
                    <a:pt x="45737" y="26380"/>
                  </a:lnTo>
                  <a:lnTo>
                    <a:pt x="46711" y="26173"/>
                  </a:lnTo>
                  <a:lnTo>
                    <a:pt x="47684" y="25967"/>
                  </a:lnTo>
                  <a:lnTo>
                    <a:pt x="48658" y="25790"/>
                  </a:lnTo>
                  <a:lnTo>
                    <a:pt x="49691" y="25642"/>
                  </a:lnTo>
                  <a:lnTo>
                    <a:pt x="50694" y="25495"/>
                  </a:lnTo>
                  <a:lnTo>
                    <a:pt x="51727" y="25377"/>
                  </a:lnTo>
                  <a:lnTo>
                    <a:pt x="52789" y="25318"/>
                  </a:lnTo>
                  <a:lnTo>
                    <a:pt x="52701" y="23990"/>
                  </a:lnTo>
                  <a:lnTo>
                    <a:pt x="52553" y="22692"/>
                  </a:lnTo>
                  <a:lnTo>
                    <a:pt x="52347" y="21423"/>
                  </a:lnTo>
                  <a:lnTo>
                    <a:pt x="52052" y="20183"/>
                  </a:lnTo>
                  <a:lnTo>
                    <a:pt x="51727" y="18944"/>
                  </a:lnTo>
                  <a:lnTo>
                    <a:pt x="51343" y="17734"/>
                  </a:lnTo>
                  <a:lnTo>
                    <a:pt x="50901" y="16554"/>
                  </a:lnTo>
                  <a:lnTo>
                    <a:pt x="50399" y="15403"/>
                  </a:lnTo>
                  <a:lnTo>
                    <a:pt x="49868" y="14282"/>
                  </a:lnTo>
                  <a:lnTo>
                    <a:pt x="49248" y="13190"/>
                  </a:lnTo>
                  <a:lnTo>
                    <a:pt x="48599" y="12128"/>
                  </a:lnTo>
                  <a:lnTo>
                    <a:pt x="47921" y="11095"/>
                  </a:lnTo>
                  <a:lnTo>
                    <a:pt x="47153" y="10121"/>
                  </a:lnTo>
                  <a:lnTo>
                    <a:pt x="46386" y="9148"/>
                  </a:lnTo>
                  <a:lnTo>
                    <a:pt x="45530" y="8233"/>
                  </a:lnTo>
                  <a:lnTo>
                    <a:pt x="44675" y="7377"/>
                  </a:lnTo>
                  <a:lnTo>
                    <a:pt x="43760" y="6521"/>
                  </a:lnTo>
                  <a:lnTo>
                    <a:pt x="42816" y="5725"/>
                  </a:lnTo>
                  <a:lnTo>
                    <a:pt x="41812" y="4987"/>
                  </a:lnTo>
                  <a:lnTo>
                    <a:pt x="40809" y="4279"/>
                  </a:lnTo>
                  <a:lnTo>
                    <a:pt x="39747" y="3630"/>
                  </a:lnTo>
                  <a:lnTo>
                    <a:pt x="38655" y="3010"/>
                  </a:lnTo>
                  <a:lnTo>
                    <a:pt x="37534" y="2479"/>
                  </a:lnTo>
                  <a:lnTo>
                    <a:pt x="36383" y="1977"/>
                  </a:lnTo>
                  <a:lnTo>
                    <a:pt x="35203" y="1505"/>
                  </a:lnTo>
                  <a:lnTo>
                    <a:pt x="33993" y="1122"/>
                  </a:lnTo>
                  <a:lnTo>
                    <a:pt x="32783" y="797"/>
                  </a:lnTo>
                  <a:lnTo>
                    <a:pt x="31514" y="502"/>
                  </a:lnTo>
                  <a:lnTo>
                    <a:pt x="30246" y="295"/>
                  </a:lnTo>
                  <a:lnTo>
                    <a:pt x="28977" y="118"/>
                  </a:lnTo>
                  <a:lnTo>
                    <a:pt x="27649" y="30"/>
                  </a:lnTo>
                  <a:lnTo>
                    <a:pt x="26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77;p46"/>
            <p:cNvSpPr/>
            <p:nvPr/>
          </p:nvSpPr>
          <p:spPr>
            <a:xfrm flipH="1">
              <a:off x="2603139" y="2850211"/>
              <a:ext cx="379061" cy="379052"/>
            </a:xfrm>
            <a:custGeom>
              <a:avLst/>
              <a:gdLst/>
              <a:ahLst/>
              <a:cxnLst/>
              <a:rect l="l" t="t" r="r" b="b"/>
              <a:pathLst>
                <a:path w="45207" h="45206" extrusionOk="0">
                  <a:moveTo>
                    <a:pt x="21836" y="1"/>
                  </a:moveTo>
                  <a:lnTo>
                    <a:pt x="20686" y="89"/>
                  </a:lnTo>
                  <a:lnTo>
                    <a:pt x="19535" y="207"/>
                  </a:lnTo>
                  <a:lnTo>
                    <a:pt x="18443" y="384"/>
                  </a:lnTo>
                  <a:lnTo>
                    <a:pt x="17322" y="620"/>
                  </a:lnTo>
                  <a:lnTo>
                    <a:pt x="16260" y="916"/>
                  </a:lnTo>
                  <a:lnTo>
                    <a:pt x="15197" y="1240"/>
                  </a:lnTo>
                  <a:lnTo>
                    <a:pt x="14164" y="1624"/>
                  </a:lnTo>
                  <a:lnTo>
                    <a:pt x="13161" y="2066"/>
                  </a:lnTo>
                  <a:lnTo>
                    <a:pt x="12158" y="2538"/>
                  </a:lnTo>
                  <a:lnTo>
                    <a:pt x="11214" y="3070"/>
                  </a:lnTo>
                  <a:lnTo>
                    <a:pt x="10299" y="3660"/>
                  </a:lnTo>
                  <a:lnTo>
                    <a:pt x="9384" y="4250"/>
                  </a:lnTo>
                  <a:lnTo>
                    <a:pt x="8529" y="4929"/>
                  </a:lnTo>
                  <a:lnTo>
                    <a:pt x="7702" y="5607"/>
                  </a:lnTo>
                  <a:lnTo>
                    <a:pt x="6906" y="6345"/>
                  </a:lnTo>
                  <a:lnTo>
                    <a:pt x="6138" y="7112"/>
                  </a:lnTo>
                  <a:lnTo>
                    <a:pt x="5401" y="7938"/>
                  </a:lnTo>
                  <a:lnTo>
                    <a:pt x="4722" y="8764"/>
                  </a:lnTo>
                  <a:lnTo>
                    <a:pt x="4073" y="9650"/>
                  </a:lnTo>
                  <a:lnTo>
                    <a:pt x="3483" y="10564"/>
                  </a:lnTo>
                  <a:lnTo>
                    <a:pt x="2922" y="11479"/>
                  </a:lnTo>
                  <a:lnTo>
                    <a:pt x="2391" y="12453"/>
                  </a:lnTo>
                  <a:lnTo>
                    <a:pt x="1919" y="13456"/>
                  </a:lnTo>
                  <a:lnTo>
                    <a:pt x="1506" y="14459"/>
                  </a:lnTo>
                  <a:lnTo>
                    <a:pt x="1122" y="15522"/>
                  </a:lnTo>
                  <a:lnTo>
                    <a:pt x="827" y="16584"/>
                  </a:lnTo>
                  <a:lnTo>
                    <a:pt x="532" y="17676"/>
                  </a:lnTo>
                  <a:lnTo>
                    <a:pt x="325" y="18767"/>
                  </a:lnTo>
                  <a:lnTo>
                    <a:pt x="148" y="19918"/>
                  </a:lnTo>
                  <a:lnTo>
                    <a:pt x="60" y="21040"/>
                  </a:lnTo>
                  <a:lnTo>
                    <a:pt x="1" y="22220"/>
                  </a:lnTo>
                  <a:lnTo>
                    <a:pt x="1" y="23371"/>
                  </a:lnTo>
                  <a:lnTo>
                    <a:pt x="89" y="24521"/>
                  </a:lnTo>
                  <a:lnTo>
                    <a:pt x="207" y="25672"/>
                  </a:lnTo>
                  <a:lnTo>
                    <a:pt x="385" y="26764"/>
                  </a:lnTo>
                  <a:lnTo>
                    <a:pt x="621" y="27885"/>
                  </a:lnTo>
                  <a:lnTo>
                    <a:pt x="916" y="28947"/>
                  </a:lnTo>
                  <a:lnTo>
                    <a:pt x="1240" y="30010"/>
                  </a:lnTo>
                  <a:lnTo>
                    <a:pt x="1624" y="31043"/>
                  </a:lnTo>
                  <a:lnTo>
                    <a:pt x="2066" y="32046"/>
                  </a:lnTo>
                  <a:lnTo>
                    <a:pt x="2539" y="33019"/>
                  </a:lnTo>
                  <a:lnTo>
                    <a:pt x="3070" y="33993"/>
                  </a:lnTo>
                  <a:lnTo>
                    <a:pt x="3660" y="34908"/>
                  </a:lnTo>
                  <a:lnTo>
                    <a:pt x="4250" y="35823"/>
                  </a:lnTo>
                  <a:lnTo>
                    <a:pt x="4929" y="36678"/>
                  </a:lnTo>
                  <a:lnTo>
                    <a:pt x="5607" y="37505"/>
                  </a:lnTo>
                  <a:lnTo>
                    <a:pt x="6345" y="38301"/>
                  </a:lnTo>
                  <a:lnTo>
                    <a:pt x="7112" y="39068"/>
                  </a:lnTo>
                  <a:lnTo>
                    <a:pt x="7938" y="39806"/>
                  </a:lnTo>
                  <a:lnTo>
                    <a:pt x="8765" y="40485"/>
                  </a:lnTo>
                  <a:lnTo>
                    <a:pt x="9650" y="41134"/>
                  </a:lnTo>
                  <a:lnTo>
                    <a:pt x="10565" y="41724"/>
                  </a:lnTo>
                  <a:lnTo>
                    <a:pt x="11479" y="42285"/>
                  </a:lnTo>
                  <a:lnTo>
                    <a:pt x="12453" y="42816"/>
                  </a:lnTo>
                  <a:lnTo>
                    <a:pt x="13456" y="43259"/>
                  </a:lnTo>
                  <a:lnTo>
                    <a:pt x="14460" y="43701"/>
                  </a:lnTo>
                  <a:lnTo>
                    <a:pt x="15522" y="44055"/>
                  </a:lnTo>
                  <a:lnTo>
                    <a:pt x="16584" y="44380"/>
                  </a:lnTo>
                  <a:lnTo>
                    <a:pt x="17676" y="44675"/>
                  </a:lnTo>
                  <a:lnTo>
                    <a:pt x="18768" y="44881"/>
                  </a:lnTo>
                  <a:lnTo>
                    <a:pt x="19918" y="45029"/>
                  </a:lnTo>
                  <a:lnTo>
                    <a:pt x="21040" y="45147"/>
                  </a:lnTo>
                  <a:lnTo>
                    <a:pt x="22220" y="45206"/>
                  </a:lnTo>
                  <a:lnTo>
                    <a:pt x="23371" y="45177"/>
                  </a:lnTo>
                  <a:lnTo>
                    <a:pt x="24522" y="45117"/>
                  </a:lnTo>
                  <a:lnTo>
                    <a:pt x="25672" y="44999"/>
                  </a:lnTo>
                  <a:lnTo>
                    <a:pt x="26764" y="44822"/>
                  </a:lnTo>
                  <a:lnTo>
                    <a:pt x="27885" y="44586"/>
                  </a:lnTo>
                  <a:lnTo>
                    <a:pt x="28948" y="44291"/>
                  </a:lnTo>
                  <a:lnTo>
                    <a:pt x="30010" y="43967"/>
                  </a:lnTo>
                  <a:lnTo>
                    <a:pt x="31043" y="43583"/>
                  </a:lnTo>
                  <a:lnTo>
                    <a:pt x="32046" y="43140"/>
                  </a:lnTo>
                  <a:lnTo>
                    <a:pt x="33020" y="42668"/>
                  </a:lnTo>
                  <a:lnTo>
                    <a:pt x="33993" y="42137"/>
                  </a:lnTo>
                  <a:lnTo>
                    <a:pt x="34908" y="41547"/>
                  </a:lnTo>
                  <a:lnTo>
                    <a:pt x="35823" y="40957"/>
                  </a:lnTo>
                  <a:lnTo>
                    <a:pt x="36679" y="40278"/>
                  </a:lnTo>
                  <a:lnTo>
                    <a:pt x="37505" y="39600"/>
                  </a:lnTo>
                  <a:lnTo>
                    <a:pt x="38302" y="38862"/>
                  </a:lnTo>
                  <a:lnTo>
                    <a:pt x="39069" y="38095"/>
                  </a:lnTo>
                  <a:lnTo>
                    <a:pt x="39806" y="37269"/>
                  </a:lnTo>
                  <a:lnTo>
                    <a:pt x="40485" y="36442"/>
                  </a:lnTo>
                  <a:lnTo>
                    <a:pt x="41134" y="35557"/>
                  </a:lnTo>
                  <a:lnTo>
                    <a:pt x="41724" y="34642"/>
                  </a:lnTo>
                  <a:lnTo>
                    <a:pt x="42285" y="33728"/>
                  </a:lnTo>
                  <a:lnTo>
                    <a:pt x="42816" y="32754"/>
                  </a:lnTo>
                  <a:lnTo>
                    <a:pt x="43259" y="31751"/>
                  </a:lnTo>
                  <a:lnTo>
                    <a:pt x="43701" y="30747"/>
                  </a:lnTo>
                  <a:lnTo>
                    <a:pt x="44056" y="29685"/>
                  </a:lnTo>
                  <a:lnTo>
                    <a:pt x="44380" y="28623"/>
                  </a:lnTo>
                  <a:lnTo>
                    <a:pt x="44675" y="27531"/>
                  </a:lnTo>
                  <a:lnTo>
                    <a:pt x="44882" y="26439"/>
                  </a:lnTo>
                  <a:lnTo>
                    <a:pt x="45029" y="25289"/>
                  </a:lnTo>
                  <a:lnTo>
                    <a:pt x="45147" y="24167"/>
                  </a:lnTo>
                  <a:lnTo>
                    <a:pt x="45206" y="22987"/>
                  </a:lnTo>
                  <a:lnTo>
                    <a:pt x="45177" y="21836"/>
                  </a:lnTo>
                  <a:lnTo>
                    <a:pt x="45118" y="20685"/>
                  </a:lnTo>
                  <a:lnTo>
                    <a:pt x="45000" y="19535"/>
                  </a:lnTo>
                  <a:lnTo>
                    <a:pt x="44823" y="18443"/>
                  </a:lnTo>
                  <a:lnTo>
                    <a:pt x="44587" y="17322"/>
                  </a:lnTo>
                  <a:lnTo>
                    <a:pt x="44292" y="16259"/>
                  </a:lnTo>
                  <a:lnTo>
                    <a:pt x="43967" y="15197"/>
                  </a:lnTo>
                  <a:lnTo>
                    <a:pt x="43583" y="14164"/>
                  </a:lnTo>
                  <a:lnTo>
                    <a:pt x="43141" y="13161"/>
                  </a:lnTo>
                  <a:lnTo>
                    <a:pt x="42669" y="12158"/>
                  </a:lnTo>
                  <a:lnTo>
                    <a:pt x="42138" y="11214"/>
                  </a:lnTo>
                  <a:lnTo>
                    <a:pt x="41547" y="10299"/>
                  </a:lnTo>
                  <a:lnTo>
                    <a:pt x="40957" y="9384"/>
                  </a:lnTo>
                  <a:lnTo>
                    <a:pt x="40279" y="8528"/>
                  </a:lnTo>
                  <a:lnTo>
                    <a:pt x="39600" y="7702"/>
                  </a:lnTo>
                  <a:lnTo>
                    <a:pt x="38862" y="6906"/>
                  </a:lnTo>
                  <a:lnTo>
                    <a:pt x="38095" y="6138"/>
                  </a:lnTo>
                  <a:lnTo>
                    <a:pt x="37269" y="5401"/>
                  </a:lnTo>
                  <a:lnTo>
                    <a:pt x="36443" y="4722"/>
                  </a:lnTo>
                  <a:lnTo>
                    <a:pt x="35557" y="4073"/>
                  </a:lnTo>
                  <a:lnTo>
                    <a:pt x="34643" y="3483"/>
                  </a:lnTo>
                  <a:lnTo>
                    <a:pt x="33728" y="2922"/>
                  </a:lnTo>
                  <a:lnTo>
                    <a:pt x="32754" y="2391"/>
                  </a:lnTo>
                  <a:lnTo>
                    <a:pt x="31751" y="1919"/>
                  </a:lnTo>
                  <a:lnTo>
                    <a:pt x="30748" y="1506"/>
                  </a:lnTo>
                  <a:lnTo>
                    <a:pt x="29685" y="1122"/>
                  </a:lnTo>
                  <a:lnTo>
                    <a:pt x="28623" y="827"/>
                  </a:lnTo>
                  <a:lnTo>
                    <a:pt x="27531" y="532"/>
                  </a:lnTo>
                  <a:lnTo>
                    <a:pt x="26440" y="325"/>
                  </a:lnTo>
                  <a:lnTo>
                    <a:pt x="25289" y="148"/>
                  </a:lnTo>
                  <a:lnTo>
                    <a:pt x="24167" y="60"/>
                  </a:lnTo>
                  <a:lnTo>
                    <a:pt x="22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78;p46"/>
            <p:cNvSpPr/>
            <p:nvPr/>
          </p:nvSpPr>
          <p:spPr>
            <a:xfrm flipH="1">
              <a:off x="2660048" y="2907120"/>
              <a:ext cx="265243" cy="265243"/>
            </a:xfrm>
            <a:custGeom>
              <a:avLst/>
              <a:gdLst/>
              <a:ahLst/>
              <a:cxnLst/>
              <a:rect l="l" t="t" r="r" b="b"/>
              <a:pathLst>
                <a:path w="31633" h="31633" extrusionOk="0">
                  <a:moveTo>
                    <a:pt x="14961" y="1"/>
                  </a:moveTo>
                  <a:lnTo>
                    <a:pt x="14164" y="89"/>
                  </a:lnTo>
                  <a:lnTo>
                    <a:pt x="13367" y="178"/>
                  </a:lnTo>
                  <a:lnTo>
                    <a:pt x="12571" y="325"/>
                  </a:lnTo>
                  <a:lnTo>
                    <a:pt x="11804" y="502"/>
                  </a:lnTo>
                  <a:lnTo>
                    <a:pt x="11066" y="709"/>
                  </a:lnTo>
                  <a:lnTo>
                    <a:pt x="10328" y="974"/>
                  </a:lnTo>
                  <a:lnTo>
                    <a:pt x="9620" y="1240"/>
                  </a:lnTo>
                  <a:lnTo>
                    <a:pt x="8912" y="1564"/>
                  </a:lnTo>
                  <a:lnTo>
                    <a:pt x="8233" y="1918"/>
                  </a:lnTo>
                  <a:lnTo>
                    <a:pt x="7555" y="2302"/>
                  </a:lnTo>
                  <a:lnTo>
                    <a:pt x="6935" y="2715"/>
                  </a:lnTo>
                  <a:lnTo>
                    <a:pt x="6315" y="3158"/>
                  </a:lnTo>
                  <a:lnTo>
                    <a:pt x="5725" y="3630"/>
                  </a:lnTo>
                  <a:lnTo>
                    <a:pt x="5135" y="4132"/>
                  </a:lnTo>
                  <a:lnTo>
                    <a:pt x="4604" y="4663"/>
                  </a:lnTo>
                  <a:lnTo>
                    <a:pt x="4073" y="5194"/>
                  </a:lnTo>
                  <a:lnTo>
                    <a:pt x="3571" y="5784"/>
                  </a:lnTo>
                  <a:lnTo>
                    <a:pt x="3099" y="6374"/>
                  </a:lnTo>
                  <a:lnTo>
                    <a:pt x="2656" y="6994"/>
                  </a:lnTo>
                  <a:lnTo>
                    <a:pt x="2243" y="7643"/>
                  </a:lnTo>
                  <a:lnTo>
                    <a:pt x="1889" y="8322"/>
                  </a:lnTo>
                  <a:lnTo>
                    <a:pt x="1535" y="9000"/>
                  </a:lnTo>
                  <a:lnTo>
                    <a:pt x="1210" y="9708"/>
                  </a:lnTo>
                  <a:lnTo>
                    <a:pt x="945" y="10417"/>
                  </a:lnTo>
                  <a:lnTo>
                    <a:pt x="679" y="11154"/>
                  </a:lnTo>
                  <a:lnTo>
                    <a:pt x="473" y="11892"/>
                  </a:lnTo>
                  <a:lnTo>
                    <a:pt x="296" y="12659"/>
                  </a:lnTo>
                  <a:lnTo>
                    <a:pt x="178" y="13456"/>
                  </a:lnTo>
                  <a:lnTo>
                    <a:pt x="60" y="14253"/>
                  </a:lnTo>
                  <a:lnTo>
                    <a:pt x="1" y="15049"/>
                  </a:lnTo>
                  <a:lnTo>
                    <a:pt x="1" y="15875"/>
                  </a:lnTo>
                  <a:lnTo>
                    <a:pt x="1" y="16672"/>
                  </a:lnTo>
                  <a:lnTo>
                    <a:pt x="89" y="17469"/>
                  </a:lnTo>
                  <a:lnTo>
                    <a:pt x="178" y="18266"/>
                  </a:lnTo>
                  <a:lnTo>
                    <a:pt x="325" y="19062"/>
                  </a:lnTo>
                  <a:lnTo>
                    <a:pt x="502" y="19829"/>
                  </a:lnTo>
                  <a:lnTo>
                    <a:pt x="709" y="20567"/>
                  </a:lnTo>
                  <a:lnTo>
                    <a:pt x="974" y="21305"/>
                  </a:lnTo>
                  <a:lnTo>
                    <a:pt x="1240" y="22013"/>
                  </a:lnTo>
                  <a:lnTo>
                    <a:pt x="1565" y="22721"/>
                  </a:lnTo>
                  <a:lnTo>
                    <a:pt x="1919" y="23400"/>
                  </a:lnTo>
                  <a:lnTo>
                    <a:pt x="2302" y="24049"/>
                  </a:lnTo>
                  <a:lnTo>
                    <a:pt x="2715" y="24698"/>
                  </a:lnTo>
                  <a:lnTo>
                    <a:pt x="3158" y="25318"/>
                  </a:lnTo>
                  <a:lnTo>
                    <a:pt x="3630" y="25908"/>
                  </a:lnTo>
                  <a:lnTo>
                    <a:pt x="4132" y="26498"/>
                  </a:lnTo>
                  <a:lnTo>
                    <a:pt x="4663" y="27029"/>
                  </a:lnTo>
                  <a:lnTo>
                    <a:pt x="5194" y="27560"/>
                  </a:lnTo>
                  <a:lnTo>
                    <a:pt x="5784" y="28062"/>
                  </a:lnTo>
                  <a:lnTo>
                    <a:pt x="6374" y="28534"/>
                  </a:lnTo>
                  <a:lnTo>
                    <a:pt x="6994" y="28977"/>
                  </a:lnTo>
                  <a:lnTo>
                    <a:pt x="7643" y="29360"/>
                  </a:lnTo>
                  <a:lnTo>
                    <a:pt x="8322" y="29744"/>
                  </a:lnTo>
                  <a:lnTo>
                    <a:pt x="9000" y="30098"/>
                  </a:lnTo>
                  <a:lnTo>
                    <a:pt x="9709" y="30423"/>
                  </a:lnTo>
                  <a:lnTo>
                    <a:pt x="10417" y="30688"/>
                  </a:lnTo>
                  <a:lnTo>
                    <a:pt x="11154" y="30954"/>
                  </a:lnTo>
                  <a:lnTo>
                    <a:pt x="11892" y="31160"/>
                  </a:lnTo>
                  <a:lnTo>
                    <a:pt x="12659" y="31337"/>
                  </a:lnTo>
                  <a:lnTo>
                    <a:pt x="13456" y="31455"/>
                  </a:lnTo>
                  <a:lnTo>
                    <a:pt x="14253" y="31573"/>
                  </a:lnTo>
                  <a:lnTo>
                    <a:pt x="15049" y="31632"/>
                  </a:lnTo>
                  <a:lnTo>
                    <a:pt x="16672" y="31632"/>
                  </a:lnTo>
                  <a:lnTo>
                    <a:pt x="17469" y="31544"/>
                  </a:lnTo>
                  <a:lnTo>
                    <a:pt x="18266" y="31455"/>
                  </a:lnTo>
                  <a:lnTo>
                    <a:pt x="19062" y="31308"/>
                  </a:lnTo>
                  <a:lnTo>
                    <a:pt x="19830" y="31131"/>
                  </a:lnTo>
                  <a:lnTo>
                    <a:pt x="20567" y="30924"/>
                  </a:lnTo>
                  <a:lnTo>
                    <a:pt x="21305" y="30659"/>
                  </a:lnTo>
                  <a:lnTo>
                    <a:pt x="22013" y="30393"/>
                  </a:lnTo>
                  <a:lnTo>
                    <a:pt x="22721" y="30068"/>
                  </a:lnTo>
                  <a:lnTo>
                    <a:pt x="23400" y="29714"/>
                  </a:lnTo>
                  <a:lnTo>
                    <a:pt x="24049" y="29331"/>
                  </a:lnTo>
                  <a:lnTo>
                    <a:pt x="24698" y="28918"/>
                  </a:lnTo>
                  <a:lnTo>
                    <a:pt x="25318" y="28475"/>
                  </a:lnTo>
                  <a:lnTo>
                    <a:pt x="25908" y="28003"/>
                  </a:lnTo>
                  <a:lnTo>
                    <a:pt x="26498" y="27501"/>
                  </a:lnTo>
                  <a:lnTo>
                    <a:pt x="27029" y="26970"/>
                  </a:lnTo>
                  <a:lnTo>
                    <a:pt x="27561" y="26410"/>
                  </a:lnTo>
                  <a:lnTo>
                    <a:pt x="28062" y="25849"/>
                  </a:lnTo>
                  <a:lnTo>
                    <a:pt x="28534" y="25259"/>
                  </a:lnTo>
                  <a:lnTo>
                    <a:pt x="28977" y="24639"/>
                  </a:lnTo>
                  <a:lnTo>
                    <a:pt x="29361" y="23990"/>
                  </a:lnTo>
                  <a:lnTo>
                    <a:pt x="29744" y="23311"/>
                  </a:lnTo>
                  <a:lnTo>
                    <a:pt x="30098" y="22633"/>
                  </a:lnTo>
                  <a:lnTo>
                    <a:pt x="30423" y="21924"/>
                  </a:lnTo>
                  <a:lnTo>
                    <a:pt x="30688" y="21216"/>
                  </a:lnTo>
                  <a:lnTo>
                    <a:pt x="30954" y="20479"/>
                  </a:lnTo>
                  <a:lnTo>
                    <a:pt x="31160" y="19711"/>
                  </a:lnTo>
                  <a:lnTo>
                    <a:pt x="31338" y="18974"/>
                  </a:lnTo>
                  <a:lnTo>
                    <a:pt x="31456" y="18177"/>
                  </a:lnTo>
                  <a:lnTo>
                    <a:pt x="31574" y="17380"/>
                  </a:lnTo>
                  <a:lnTo>
                    <a:pt x="31633" y="16584"/>
                  </a:lnTo>
                  <a:lnTo>
                    <a:pt x="31633" y="15757"/>
                  </a:lnTo>
                  <a:lnTo>
                    <a:pt x="31633" y="14961"/>
                  </a:lnTo>
                  <a:lnTo>
                    <a:pt x="31544" y="14164"/>
                  </a:lnTo>
                  <a:lnTo>
                    <a:pt x="31456" y="13367"/>
                  </a:lnTo>
                  <a:lnTo>
                    <a:pt x="31308" y="12571"/>
                  </a:lnTo>
                  <a:lnTo>
                    <a:pt x="31131" y="11803"/>
                  </a:lnTo>
                  <a:lnTo>
                    <a:pt x="30924" y="11066"/>
                  </a:lnTo>
                  <a:lnTo>
                    <a:pt x="30659" y="10328"/>
                  </a:lnTo>
                  <a:lnTo>
                    <a:pt x="30393" y="9620"/>
                  </a:lnTo>
                  <a:lnTo>
                    <a:pt x="30069" y="8912"/>
                  </a:lnTo>
                  <a:lnTo>
                    <a:pt x="29715" y="8233"/>
                  </a:lnTo>
                  <a:lnTo>
                    <a:pt x="29331" y="7554"/>
                  </a:lnTo>
                  <a:lnTo>
                    <a:pt x="28918" y="6935"/>
                  </a:lnTo>
                  <a:lnTo>
                    <a:pt x="28475" y="6315"/>
                  </a:lnTo>
                  <a:lnTo>
                    <a:pt x="28003" y="5725"/>
                  </a:lnTo>
                  <a:lnTo>
                    <a:pt x="27502" y="5135"/>
                  </a:lnTo>
                  <a:lnTo>
                    <a:pt x="26970" y="4604"/>
                  </a:lnTo>
                  <a:lnTo>
                    <a:pt x="26410" y="4073"/>
                  </a:lnTo>
                  <a:lnTo>
                    <a:pt x="25849" y="3571"/>
                  </a:lnTo>
                  <a:lnTo>
                    <a:pt x="25259" y="3099"/>
                  </a:lnTo>
                  <a:lnTo>
                    <a:pt x="24639" y="2656"/>
                  </a:lnTo>
                  <a:lnTo>
                    <a:pt x="23990" y="2243"/>
                  </a:lnTo>
                  <a:lnTo>
                    <a:pt x="23311" y="1889"/>
                  </a:lnTo>
                  <a:lnTo>
                    <a:pt x="22633" y="1535"/>
                  </a:lnTo>
                  <a:lnTo>
                    <a:pt x="21925" y="1210"/>
                  </a:lnTo>
                  <a:lnTo>
                    <a:pt x="21216" y="945"/>
                  </a:lnTo>
                  <a:lnTo>
                    <a:pt x="20479" y="679"/>
                  </a:lnTo>
                  <a:lnTo>
                    <a:pt x="19741" y="473"/>
                  </a:lnTo>
                  <a:lnTo>
                    <a:pt x="18974" y="296"/>
                  </a:lnTo>
                  <a:lnTo>
                    <a:pt x="18177" y="178"/>
                  </a:lnTo>
                  <a:lnTo>
                    <a:pt x="17380" y="60"/>
                  </a:lnTo>
                  <a:lnTo>
                    <a:pt x="16584" y="1"/>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79;p46"/>
            <p:cNvSpPr/>
            <p:nvPr/>
          </p:nvSpPr>
          <p:spPr>
            <a:xfrm flipH="1">
              <a:off x="2676374" y="2923446"/>
              <a:ext cx="232583" cy="232583"/>
            </a:xfrm>
            <a:custGeom>
              <a:avLst/>
              <a:gdLst/>
              <a:ahLst/>
              <a:cxnLst/>
              <a:rect l="l" t="t" r="r" b="b"/>
              <a:pathLst>
                <a:path w="27738" h="27738" extrusionOk="0">
                  <a:moveTo>
                    <a:pt x="13839" y="1"/>
                  </a:moveTo>
                  <a:lnTo>
                    <a:pt x="13101" y="30"/>
                  </a:lnTo>
                  <a:lnTo>
                    <a:pt x="12423" y="90"/>
                  </a:lnTo>
                  <a:lnTo>
                    <a:pt x="11715" y="178"/>
                  </a:lnTo>
                  <a:lnTo>
                    <a:pt x="11036" y="296"/>
                  </a:lnTo>
                  <a:lnTo>
                    <a:pt x="10357" y="444"/>
                  </a:lnTo>
                  <a:lnTo>
                    <a:pt x="9708" y="650"/>
                  </a:lnTo>
                  <a:lnTo>
                    <a:pt x="9059" y="857"/>
                  </a:lnTo>
                  <a:lnTo>
                    <a:pt x="8439" y="1122"/>
                  </a:lnTo>
                  <a:lnTo>
                    <a:pt x="7820" y="1388"/>
                  </a:lnTo>
                  <a:lnTo>
                    <a:pt x="7229" y="1683"/>
                  </a:lnTo>
                  <a:lnTo>
                    <a:pt x="6639" y="2037"/>
                  </a:lnTo>
                  <a:lnTo>
                    <a:pt x="6079" y="2391"/>
                  </a:lnTo>
                  <a:lnTo>
                    <a:pt x="5548" y="2775"/>
                  </a:lnTo>
                  <a:lnTo>
                    <a:pt x="5016" y="3188"/>
                  </a:lnTo>
                  <a:lnTo>
                    <a:pt x="4515" y="3630"/>
                  </a:lnTo>
                  <a:lnTo>
                    <a:pt x="4043" y="4103"/>
                  </a:lnTo>
                  <a:lnTo>
                    <a:pt x="3571" y="4575"/>
                  </a:lnTo>
                  <a:lnTo>
                    <a:pt x="3157" y="5076"/>
                  </a:lnTo>
                  <a:lnTo>
                    <a:pt x="2744" y="5607"/>
                  </a:lnTo>
                  <a:lnTo>
                    <a:pt x="2361" y="6139"/>
                  </a:lnTo>
                  <a:lnTo>
                    <a:pt x="1977" y="6699"/>
                  </a:lnTo>
                  <a:lnTo>
                    <a:pt x="1653" y="7289"/>
                  </a:lnTo>
                  <a:lnTo>
                    <a:pt x="1357" y="7879"/>
                  </a:lnTo>
                  <a:lnTo>
                    <a:pt x="1092" y="8499"/>
                  </a:lnTo>
                  <a:lnTo>
                    <a:pt x="826" y="9148"/>
                  </a:lnTo>
                  <a:lnTo>
                    <a:pt x="620" y="9797"/>
                  </a:lnTo>
                  <a:lnTo>
                    <a:pt x="443" y="10447"/>
                  </a:lnTo>
                  <a:lnTo>
                    <a:pt x="266" y="11125"/>
                  </a:lnTo>
                  <a:lnTo>
                    <a:pt x="148" y="11804"/>
                  </a:lnTo>
                  <a:lnTo>
                    <a:pt x="59" y="12483"/>
                  </a:lnTo>
                  <a:lnTo>
                    <a:pt x="30" y="13191"/>
                  </a:lnTo>
                  <a:lnTo>
                    <a:pt x="0" y="13899"/>
                  </a:lnTo>
                  <a:lnTo>
                    <a:pt x="30" y="14607"/>
                  </a:lnTo>
                  <a:lnTo>
                    <a:pt x="89" y="15315"/>
                  </a:lnTo>
                  <a:lnTo>
                    <a:pt x="177" y="16023"/>
                  </a:lnTo>
                  <a:lnTo>
                    <a:pt x="295" y="16702"/>
                  </a:lnTo>
                  <a:lnTo>
                    <a:pt x="443" y="17381"/>
                  </a:lnTo>
                  <a:lnTo>
                    <a:pt x="649" y="18030"/>
                  </a:lnTo>
                  <a:lnTo>
                    <a:pt x="856" y="18679"/>
                  </a:lnTo>
                  <a:lnTo>
                    <a:pt x="1121" y="19299"/>
                  </a:lnTo>
                  <a:lnTo>
                    <a:pt x="1387" y="19918"/>
                  </a:lnTo>
                  <a:lnTo>
                    <a:pt x="1682" y="20509"/>
                  </a:lnTo>
                  <a:lnTo>
                    <a:pt x="2036" y="21099"/>
                  </a:lnTo>
                  <a:lnTo>
                    <a:pt x="2390" y="21659"/>
                  </a:lnTo>
                  <a:lnTo>
                    <a:pt x="2774" y="22190"/>
                  </a:lnTo>
                  <a:lnTo>
                    <a:pt x="3187" y="22722"/>
                  </a:lnTo>
                  <a:lnTo>
                    <a:pt x="3630" y="23223"/>
                  </a:lnTo>
                  <a:lnTo>
                    <a:pt x="4102" y="23695"/>
                  </a:lnTo>
                  <a:lnTo>
                    <a:pt x="4574" y="24167"/>
                  </a:lnTo>
                  <a:lnTo>
                    <a:pt x="5075" y="24581"/>
                  </a:lnTo>
                  <a:lnTo>
                    <a:pt x="5607" y="24994"/>
                  </a:lnTo>
                  <a:lnTo>
                    <a:pt x="6138" y="25377"/>
                  </a:lnTo>
                  <a:lnTo>
                    <a:pt x="6698" y="25731"/>
                  </a:lnTo>
                  <a:lnTo>
                    <a:pt x="7288" y="26085"/>
                  </a:lnTo>
                  <a:lnTo>
                    <a:pt x="7879" y="26381"/>
                  </a:lnTo>
                  <a:lnTo>
                    <a:pt x="8498" y="26646"/>
                  </a:lnTo>
                  <a:lnTo>
                    <a:pt x="9147" y="26912"/>
                  </a:lnTo>
                  <a:lnTo>
                    <a:pt x="9797" y="27118"/>
                  </a:lnTo>
                  <a:lnTo>
                    <a:pt x="10446" y="27295"/>
                  </a:lnTo>
                  <a:lnTo>
                    <a:pt x="11124" y="27472"/>
                  </a:lnTo>
                  <a:lnTo>
                    <a:pt x="11803" y="27590"/>
                  </a:lnTo>
                  <a:lnTo>
                    <a:pt x="12482" y="27679"/>
                  </a:lnTo>
                  <a:lnTo>
                    <a:pt x="13190" y="27708"/>
                  </a:lnTo>
                  <a:lnTo>
                    <a:pt x="13898" y="27738"/>
                  </a:lnTo>
                  <a:lnTo>
                    <a:pt x="14636" y="27708"/>
                  </a:lnTo>
                  <a:lnTo>
                    <a:pt x="15314" y="27649"/>
                  </a:lnTo>
                  <a:lnTo>
                    <a:pt x="16023" y="27561"/>
                  </a:lnTo>
                  <a:lnTo>
                    <a:pt x="16701" y="27443"/>
                  </a:lnTo>
                  <a:lnTo>
                    <a:pt x="17380" y="27295"/>
                  </a:lnTo>
                  <a:lnTo>
                    <a:pt x="18029" y="27089"/>
                  </a:lnTo>
                  <a:lnTo>
                    <a:pt x="18678" y="26882"/>
                  </a:lnTo>
                  <a:lnTo>
                    <a:pt x="19298" y="26617"/>
                  </a:lnTo>
                  <a:lnTo>
                    <a:pt x="19918" y="26351"/>
                  </a:lnTo>
                  <a:lnTo>
                    <a:pt x="20508" y="26026"/>
                  </a:lnTo>
                  <a:lnTo>
                    <a:pt x="21098" y="25702"/>
                  </a:lnTo>
                  <a:lnTo>
                    <a:pt x="21659" y="25348"/>
                  </a:lnTo>
                  <a:lnTo>
                    <a:pt x="22190" y="24964"/>
                  </a:lnTo>
                  <a:lnTo>
                    <a:pt x="22721" y="24551"/>
                  </a:lnTo>
                  <a:lnTo>
                    <a:pt x="23222" y="24108"/>
                  </a:lnTo>
                  <a:lnTo>
                    <a:pt x="23695" y="23636"/>
                  </a:lnTo>
                  <a:lnTo>
                    <a:pt x="24167" y="23164"/>
                  </a:lnTo>
                  <a:lnTo>
                    <a:pt x="24580" y="22663"/>
                  </a:lnTo>
                  <a:lnTo>
                    <a:pt x="24993" y="22131"/>
                  </a:lnTo>
                  <a:lnTo>
                    <a:pt x="25377" y="21600"/>
                  </a:lnTo>
                  <a:lnTo>
                    <a:pt x="25760" y="21010"/>
                  </a:lnTo>
                  <a:lnTo>
                    <a:pt x="26085" y="20450"/>
                  </a:lnTo>
                  <a:lnTo>
                    <a:pt x="26380" y="19830"/>
                  </a:lnTo>
                  <a:lnTo>
                    <a:pt x="26645" y="19240"/>
                  </a:lnTo>
                  <a:lnTo>
                    <a:pt x="26911" y="18591"/>
                  </a:lnTo>
                  <a:lnTo>
                    <a:pt x="27117" y="17941"/>
                  </a:lnTo>
                  <a:lnTo>
                    <a:pt x="27294" y="17292"/>
                  </a:lnTo>
                  <a:lnTo>
                    <a:pt x="27472" y="16614"/>
                  </a:lnTo>
                  <a:lnTo>
                    <a:pt x="27590" y="15935"/>
                  </a:lnTo>
                  <a:lnTo>
                    <a:pt x="27678" y="15256"/>
                  </a:lnTo>
                  <a:lnTo>
                    <a:pt x="27708" y="14548"/>
                  </a:lnTo>
                  <a:lnTo>
                    <a:pt x="27737" y="13840"/>
                  </a:lnTo>
                  <a:lnTo>
                    <a:pt x="27708" y="13102"/>
                  </a:lnTo>
                  <a:lnTo>
                    <a:pt x="27649" y="12424"/>
                  </a:lnTo>
                  <a:lnTo>
                    <a:pt x="27560" y="11715"/>
                  </a:lnTo>
                  <a:lnTo>
                    <a:pt x="27442" y="11037"/>
                  </a:lnTo>
                  <a:lnTo>
                    <a:pt x="27294" y="10358"/>
                  </a:lnTo>
                  <a:lnTo>
                    <a:pt x="27088" y="9709"/>
                  </a:lnTo>
                  <a:lnTo>
                    <a:pt x="26881" y="9060"/>
                  </a:lnTo>
                  <a:lnTo>
                    <a:pt x="26616" y="8440"/>
                  </a:lnTo>
                  <a:lnTo>
                    <a:pt x="26350" y="7820"/>
                  </a:lnTo>
                  <a:lnTo>
                    <a:pt x="26026" y="7230"/>
                  </a:lnTo>
                  <a:lnTo>
                    <a:pt x="25701" y="6640"/>
                  </a:lnTo>
                  <a:lnTo>
                    <a:pt x="25347" y="6079"/>
                  </a:lnTo>
                  <a:lnTo>
                    <a:pt x="24963" y="5548"/>
                  </a:lnTo>
                  <a:lnTo>
                    <a:pt x="24550" y="5017"/>
                  </a:lnTo>
                  <a:lnTo>
                    <a:pt x="24108" y="4516"/>
                  </a:lnTo>
                  <a:lnTo>
                    <a:pt x="23636" y="4043"/>
                  </a:lnTo>
                  <a:lnTo>
                    <a:pt x="23163" y="3571"/>
                  </a:lnTo>
                  <a:lnTo>
                    <a:pt x="22662" y="3158"/>
                  </a:lnTo>
                  <a:lnTo>
                    <a:pt x="22131" y="2745"/>
                  </a:lnTo>
                  <a:lnTo>
                    <a:pt x="21600" y="2362"/>
                  </a:lnTo>
                  <a:lnTo>
                    <a:pt x="21009" y="1978"/>
                  </a:lnTo>
                  <a:lnTo>
                    <a:pt x="20449" y="1653"/>
                  </a:lnTo>
                  <a:lnTo>
                    <a:pt x="19829" y="1358"/>
                  </a:lnTo>
                  <a:lnTo>
                    <a:pt x="19239" y="1063"/>
                  </a:lnTo>
                  <a:lnTo>
                    <a:pt x="18590" y="827"/>
                  </a:lnTo>
                  <a:lnTo>
                    <a:pt x="17941" y="621"/>
                  </a:lnTo>
                  <a:lnTo>
                    <a:pt x="17291" y="444"/>
                  </a:lnTo>
                  <a:lnTo>
                    <a:pt x="16613" y="267"/>
                  </a:lnTo>
                  <a:lnTo>
                    <a:pt x="15934" y="149"/>
                  </a:lnTo>
                  <a:lnTo>
                    <a:pt x="15255" y="60"/>
                  </a:lnTo>
                  <a:lnTo>
                    <a:pt x="14547" y="30"/>
                  </a:lnTo>
                  <a:lnTo>
                    <a:pt x="1383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80;p46"/>
            <p:cNvSpPr/>
            <p:nvPr/>
          </p:nvSpPr>
          <p:spPr>
            <a:xfrm flipH="1">
              <a:off x="2688255" y="2935327"/>
              <a:ext cx="208828" cy="208828"/>
            </a:xfrm>
            <a:custGeom>
              <a:avLst/>
              <a:gdLst/>
              <a:ahLst/>
              <a:cxnLst/>
              <a:rect l="l" t="t" r="r" b="b"/>
              <a:pathLst>
                <a:path w="24905" h="24905" extrusionOk="0">
                  <a:moveTo>
                    <a:pt x="12423" y="0"/>
                  </a:moveTo>
                  <a:lnTo>
                    <a:pt x="11774" y="30"/>
                  </a:lnTo>
                  <a:lnTo>
                    <a:pt x="11154" y="59"/>
                  </a:lnTo>
                  <a:lnTo>
                    <a:pt x="10535" y="148"/>
                  </a:lnTo>
                  <a:lnTo>
                    <a:pt x="9915" y="266"/>
                  </a:lnTo>
                  <a:lnTo>
                    <a:pt x="9295" y="413"/>
                  </a:lnTo>
                  <a:lnTo>
                    <a:pt x="8705" y="590"/>
                  </a:lnTo>
                  <a:lnTo>
                    <a:pt x="8145" y="768"/>
                  </a:lnTo>
                  <a:lnTo>
                    <a:pt x="7584" y="1004"/>
                  </a:lnTo>
                  <a:lnTo>
                    <a:pt x="7023" y="1240"/>
                  </a:lnTo>
                  <a:lnTo>
                    <a:pt x="6492" y="1535"/>
                  </a:lnTo>
                  <a:lnTo>
                    <a:pt x="5961" y="1830"/>
                  </a:lnTo>
                  <a:lnTo>
                    <a:pt x="5459" y="2154"/>
                  </a:lnTo>
                  <a:lnTo>
                    <a:pt x="4987" y="2508"/>
                  </a:lnTo>
                  <a:lnTo>
                    <a:pt x="4515" y="2863"/>
                  </a:lnTo>
                  <a:lnTo>
                    <a:pt x="4043" y="3276"/>
                  </a:lnTo>
                  <a:lnTo>
                    <a:pt x="3630" y="3689"/>
                  </a:lnTo>
                  <a:lnTo>
                    <a:pt x="3217" y="4102"/>
                  </a:lnTo>
                  <a:lnTo>
                    <a:pt x="2833" y="4574"/>
                  </a:lnTo>
                  <a:lnTo>
                    <a:pt x="2450" y="5046"/>
                  </a:lnTo>
                  <a:lnTo>
                    <a:pt x="2125" y="5518"/>
                  </a:lnTo>
                  <a:lnTo>
                    <a:pt x="1800" y="6020"/>
                  </a:lnTo>
                  <a:lnTo>
                    <a:pt x="1505" y="6551"/>
                  </a:lnTo>
                  <a:lnTo>
                    <a:pt x="1210" y="7082"/>
                  </a:lnTo>
                  <a:lnTo>
                    <a:pt x="974" y="7643"/>
                  </a:lnTo>
                  <a:lnTo>
                    <a:pt x="738" y="8203"/>
                  </a:lnTo>
                  <a:lnTo>
                    <a:pt x="561" y="8794"/>
                  </a:lnTo>
                  <a:lnTo>
                    <a:pt x="384" y="9384"/>
                  </a:lnTo>
                  <a:lnTo>
                    <a:pt x="266" y="9974"/>
                  </a:lnTo>
                  <a:lnTo>
                    <a:pt x="148" y="10593"/>
                  </a:lnTo>
                  <a:lnTo>
                    <a:pt x="59" y="11213"/>
                  </a:lnTo>
                  <a:lnTo>
                    <a:pt x="30" y="11833"/>
                  </a:lnTo>
                  <a:lnTo>
                    <a:pt x="0" y="12482"/>
                  </a:lnTo>
                  <a:lnTo>
                    <a:pt x="30" y="13131"/>
                  </a:lnTo>
                  <a:lnTo>
                    <a:pt x="89" y="13751"/>
                  </a:lnTo>
                  <a:lnTo>
                    <a:pt x="148" y="14370"/>
                  </a:lnTo>
                  <a:lnTo>
                    <a:pt x="266" y="14990"/>
                  </a:lnTo>
                  <a:lnTo>
                    <a:pt x="414" y="15610"/>
                  </a:lnTo>
                  <a:lnTo>
                    <a:pt x="591" y="16200"/>
                  </a:lnTo>
                  <a:lnTo>
                    <a:pt x="768" y="16760"/>
                  </a:lnTo>
                  <a:lnTo>
                    <a:pt x="1004" y="17321"/>
                  </a:lnTo>
                  <a:lnTo>
                    <a:pt x="1240" y="17882"/>
                  </a:lnTo>
                  <a:lnTo>
                    <a:pt x="1535" y="18413"/>
                  </a:lnTo>
                  <a:lnTo>
                    <a:pt x="1830" y="18944"/>
                  </a:lnTo>
                  <a:lnTo>
                    <a:pt x="2155" y="19446"/>
                  </a:lnTo>
                  <a:lnTo>
                    <a:pt x="2509" y="19918"/>
                  </a:lnTo>
                  <a:lnTo>
                    <a:pt x="2863" y="20390"/>
                  </a:lnTo>
                  <a:lnTo>
                    <a:pt x="3276" y="20832"/>
                  </a:lnTo>
                  <a:lnTo>
                    <a:pt x="3689" y="21275"/>
                  </a:lnTo>
                  <a:lnTo>
                    <a:pt x="4102" y="21688"/>
                  </a:lnTo>
                  <a:lnTo>
                    <a:pt x="4574" y="22072"/>
                  </a:lnTo>
                  <a:lnTo>
                    <a:pt x="5046" y="22455"/>
                  </a:lnTo>
                  <a:lnTo>
                    <a:pt x="5518" y="22780"/>
                  </a:lnTo>
                  <a:lnTo>
                    <a:pt x="6020" y="23105"/>
                  </a:lnTo>
                  <a:lnTo>
                    <a:pt x="6551" y="23400"/>
                  </a:lnTo>
                  <a:lnTo>
                    <a:pt x="7082" y="23695"/>
                  </a:lnTo>
                  <a:lnTo>
                    <a:pt x="7643" y="23931"/>
                  </a:lnTo>
                  <a:lnTo>
                    <a:pt x="8204" y="24167"/>
                  </a:lnTo>
                  <a:lnTo>
                    <a:pt x="8794" y="24344"/>
                  </a:lnTo>
                  <a:lnTo>
                    <a:pt x="9384" y="24521"/>
                  </a:lnTo>
                  <a:lnTo>
                    <a:pt x="9974" y="24639"/>
                  </a:lnTo>
                  <a:lnTo>
                    <a:pt x="10594" y="24757"/>
                  </a:lnTo>
                  <a:lnTo>
                    <a:pt x="11213" y="24845"/>
                  </a:lnTo>
                  <a:lnTo>
                    <a:pt x="11833" y="24875"/>
                  </a:lnTo>
                  <a:lnTo>
                    <a:pt x="12482" y="24904"/>
                  </a:lnTo>
                  <a:lnTo>
                    <a:pt x="13131" y="24875"/>
                  </a:lnTo>
                  <a:lnTo>
                    <a:pt x="13751" y="24816"/>
                  </a:lnTo>
                  <a:lnTo>
                    <a:pt x="14371" y="24757"/>
                  </a:lnTo>
                  <a:lnTo>
                    <a:pt x="14990" y="24639"/>
                  </a:lnTo>
                  <a:lnTo>
                    <a:pt x="15610" y="24491"/>
                  </a:lnTo>
                  <a:lnTo>
                    <a:pt x="16200" y="24314"/>
                  </a:lnTo>
                  <a:lnTo>
                    <a:pt x="16761" y="24137"/>
                  </a:lnTo>
                  <a:lnTo>
                    <a:pt x="17321" y="23901"/>
                  </a:lnTo>
                  <a:lnTo>
                    <a:pt x="17882" y="23665"/>
                  </a:lnTo>
                  <a:lnTo>
                    <a:pt x="18413" y="23370"/>
                  </a:lnTo>
                  <a:lnTo>
                    <a:pt x="18944" y="23075"/>
                  </a:lnTo>
                  <a:lnTo>
                    <a:pt x="19446" y="22750"/>
                  </a:lnTo>
                  <a:lnTo>
                    <a:pt x="19918" y="22396"/>
                  </a:lnTo>
                  <a:lnTo>
                    <a:pt x="20390" y="22042"/>
                  </a:lnTo>
                  <a:lnTo>
                    <a:pt x="20833" y="21629"/>
                  </a:lnTo>
                  <a:lnTo>
                    <a:pt x="21275" y="21216"/>
                  </a:lnTo>
                  <a:lnTo>
                    <a:pt x="21688" y="20803"/>
                  </a:lnTo>
                  <a:lnTo>
                    <a:pt x="22072" y="20331"/>
                  </a:lnTo>
                  <a:lnTo>
                    <a:pt x="22456" y="19859"/>
                  </a:lnTo>
                  <a:lnTo>
                    <a:pt x="22780" y="19387"/>
                  </a:lnTo>
                  <a:lnTo>
                    <a:pt x="23105" y="18885"/>
                  </a:lnTo>
                  <a:lnTo>
                    <a:pt x="23400" y="18354"/>
                  </a:lnTo>
                  <a:lnTo>
                    <a:pt x="23695" y="17823"/>
                  </a:lnTo>
                  <a:lnTo>
                    <a:pt x="23931" y="17262"/>
                  </a:lnTo>
                  <a:lnTo>
                    <a:pt x="24167" y="16701"/>
                  </a:lnTo>
                  <a:lnTo>
                    <a:pt x="24344" y="16111"/>
                  </a:lnTo>
                  <a:lnTo>
                    <a:pt x="24521" y="15521"/>
                  </a:lnTo>
                  <a:lnTo>
                    <a:pt x="24639" y="14931"/>
                  </a:lnTo>
                  <a:lnTo>
                    <a:pt x="24757" y="14311"/>
                  </a:lnTo>
                  <a:lnTo>
                    <a:pt x="24846" y="13692"/>
                  </a:lnTo>
                  <a:lnTo>
                    <a:pt x="24875" y="13043"/>
                  </a:lnTo>
                  <a:lnTo>
                    <a:pt x="24905" y="12423"/>
                  </a:lnTo>
                  <a:lnTo>
                    <a:pt x="24875" y="11774"/>
                  </a:lnTo>
                  <a:lnTo>
                    <a:pt x="24816" y="11154"/>
                  </a:lnTo>
                  <a:lnTo>
                    <a:pt x="24757" y="10505"/>
                  </a:lnTo>
                  <a:lnTo>
                    <a:pt x="24639" y="9915"/>
                  </a:lnTo>
                  <a:lnTo>
                    <a:pt x="24492" y="9295"/>
                  </a:lnTo>
                  <a:lnTo>
                    <a:pt x="24315" y="8705"/>
                  </a:lnTo>
                  <a:lnTo>
                    <a:pt x="24138" y="8144"/>
                  </a:lnTo>
                  <a:lnTo>
                    <a:pt x="23901" y="7584"/>
                  </a:lnTo>
                  <a:lnTo>
                    <a:pt x="23665" y="7023"/>
                  </a:lnTo>
                  <a:lnTo>
                    <a:pt x="23370" y="6492"/>
                  </a:lnTo>
                  <a:lnTo>
                    <a:pt x="23075" y="5961"/>
                  </a:lnTo>
                  <a:lnTo>
                    <a:pt x="22751" y="5459"/>
                  </a:lnTo>
                  <a:lnTo>
                    <a:pt x="22397" y="4987"/>
                  </a:lnTo>
                  <a:lnTo>
                    <a:pt x="22043" y="4515"/>
                  </a:lnTo>
                  <a:lnTo>
                    <a:pt x="21629" y="4043"/>
                  </a:lnTo>
                  <a:lnTo>
                    <a:pt x="21216" y="3630"/>
                  </a:lnTo>
                  <a:lnTo>
                    <a:pt x="20803" y="3217"/>
                  </a:lnTo>
                  <a:lnTo>
                    <a:pt x="20331" y="2833"/>
                  </a:lnTo>
                  <a:lnTo>
                    <a:pt x="19859" y="2449"/>
                  </a:lnTo>
                  <a:lnTo>
                    <a:pt x="19387" y="2125"/>
                  </a:lnTo>
                  <a:lnTo>
                    <a:pt x="18885" y="1800"/>
                  </a:lnTo>
                  <a:lnTo>
                    <a:pt x="18354" y="1476"/>
                  </a:lnTo>
                  <a:lnTo>
                    <a:pt x="17823" y="1210"/>
                  </a:lnTo>
                  <a:lnTo>
                    <a:pt x="17262" y="974"/>
                  </a:lnTo>
                  <a:lnTo>
                    <a:pt x="16702" y="738"/>
                  </a:lnTo>
                  <a:lnTo>
                    <a:pt x="16112" y="561"/>
                  </a:lnTo>
                  <a:lnTo>
                    <a:pt x="15521" y="384"/>
                  </a:lnTo>
                  <a:lnTo>
                    <a:pt x="14931" y="236"/>
                  </a:lnTo>
                  <a:lnTo>
                    <a:pt x="14312" y="148"/>
                  </a:lnTo>
                  <a:lnTo>
                    <a:pt x="13692" y="59"/>
                  </a:lnTo>
                  <a:lnTo>
                    <a:pt x="13043" y="30"/>
                  </a:lnTo>
                  <a:lnTo>
                    <a:pt x="1242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81;p46"/>
            <p:cNvSpPr/>
            <p:nvPr/>
          </p:nvSpPr>
          <p:spPr>
            <a:xfrm flipH="1">
              <a:off x="2659553" y="2906625"/>
              <a:ext cx="266232" cy="266232"/>
            </a:xfrm>
            <a:custGeom>
              <a:avLst/>
              <a:gdLst/>
              <a:ahLst/>
              <a:cxnLst/>
              <a:rect l="l" t="t" r="r" b="b"/>
              <a:pathLst>
                <a:path w="31751" h="31751" extrusionOk="0">
                  <a:moveTo>
                    <a:pt x="15817" y="0"/>
                  </a:moveTo>
                  <a:lnTo>
                    <a:pt x="15020" y="30"/>
                  </a:lnTo>
                  <a:lnTo>
                    <a:pt x="14194" y="89"/>
                  </a:lnTo>
                  <a:lnTo>
                    <a:pt x="13397" y="178"/>
                  </a:lnTo>
                  <a:lnTo>
                    <a:pt x="12630" y="325"/>
                  </a:lnTo>
                  <a:lnTo>
                    <a:pt x="11863" y="502"/>
                  </a:lnTo>
                  <a:lnTo>
                    <a:pt x="11095" y="738"/>
                  </a:lnTo>
                  <a:lnTo>
                    <a:pt x="10358" y="974"/>
                  </a:lnTo>
                  <a:lnTo>
                    <a:pt x="9650" y="1269"/>
                  </a:lnTo>
                  <a:lnTo>
                    <a:pt x="8941" y="1594"/>
                  </a:lnTo>
                  <a:lnTo>
                    <a:pt x="8263" y="1948"/>
                  </a:lnTo>
                  <a:lnTo>
                    <a:pt x="7614" y="2332"/>
                  </a:lnTo>
                  <a:lnTo>
                    <a:pt x="6964" y="2745"/>
                  </a:lnTo>
                  <a:lnTo>
                    <a:pt x="6345" y="3187"/>
                  </a:lnTo>
                  <a:lnTo>
                    <a:pt x="5725" y="3659"/>
                  </a:lnTo>
                  <a:lnTo>
                    <a:pt x="5164" y="4161"/>
                  </a:lnTo>
                  <a:lnTo>
                    <a:pt x="4604" y="4692"/>
                  </a:lnTo>
                  <a:lnTo>
                    <a:pt x="4102" y="5223"/>
                  </a:lnTo>
                  <a:lnTo>
                    <a:pt x="3601" y="5813"/>
                  </a:lnTo>
                  <a:lnTo>
                    <a:pt x="3128" y="6404"/>
                  </a:lnTo>
                  <a:lnTo>
                    <a:pt x="2686" y="7023"/>
                  </a:lnTo>
                  <a:lnTo>
                    <a:pt x="2273" y="7672"/>
                  </a:lnTo>
                  <a:lnTo>
                    <a:pt x="1889" y="8351"/>
                  </a:lnTo>
                  <a:lnTo>
                    <a:pt x="1535" y="9030"/>
                  </a:lnTo>
                  <a:lnTo>
                    <a:pt x="1240" y="9738"/>
                  </a:lnTo>
                  <a:lnTo>
                    <a:pt x="945" y="10446"/>
                  </a:lnTo>
                  <a:lnTo>
                    <a:pt x="709" y="11184"/>
                  </a:lnTo>
                  <a:lnTo>
                    <a:pt x="473" y="11951"/>
                  </a:lnTo>
                  <a:lnTo>
                    <a:pt x="325" y="12718"/>
                  </a:lnTo>
                  <a:lnTo>
                    <a:pt x="178" y="13515"/>
                  </a:lnTo>
                  <a:lnTo>
                    <a:pt x="89" y="14282"/>
                  </a:lnTo>
                  <a:lnTo>
                    <a:pt x="30" y="15108"/>
                  </a:lnTo>
                  <a:lnTo>
                    <a:pt x="1" y="15934"/>
                  </a:lnTo>
                  <a:lnTo>
                    <a:pt x="30" y="16731"/>
                  </a:lnTo>
                  <a:lnTo>
                    <a:pt x="89" y="17557"/>
                  </a:lnTo>
                  <a:lnTo>
                    <a:pt x="178" y="18325"/>
                  </a:lnTo>
                  <a:lnTo>
                    <a:pt x="325" y="19121"/>
                  </a:lnTo>
                  <a:lnTo>
                    <a:pt x="502" y="19888"/>
                  </a:lnTo>
                  <a:lnTo>
                    <a:pt x="738" y="20626"/>
                  </a:lnTo>
                  <a:lnTo>
                    <a:pt x="974" y="21364"/>
                  </a:lnTo>
                  <a:lnTo>
                    <a:pt x="1269" y="22101"/>
                  </a:lnTo>
                  <a:lnTo>
                    <a:pt x="1594" y="22810"/>
                  </a:lnTo>
                  <a:lnTo>
                    <a:pt x="1948" y="23488"/>
                  </a:lnTo>
                  <a:lnTo>
                    <a:pt x="2332" y="24137"/>
                  </a:lnTo>
                  <a:lnTo>
                    <a:pt x="2745" y="24787"/>
                  </a:lnTo>
                  <a:lnTo>
                    <a:pt x="3187" y="25406"/>
                  </a:lnTo>
                  <a:lnTo>
                    <a:pt x="3660" y="25996"/>
                  </a:lnTo>
                  <a:lnTo>
                    <a:pt x="4161" y="26587"/>
                  </a:lnTo>
                  <a:lnTo>
                    <a:pt x="4692" y="27147"/>
                  </a:lnTo>
                  <a:lnTo>
                    <a:pt x="5223" y="27649"/>
                  </a:lnTo>
                  <a:lnTo>
                    <a:pt x="5814" y="28150"/>
                  </a:lnTo>
                  <a:lnTo>
                    <a:pt x="6404" y="28623"/>
                  </a:lnTo>
                  <a:lnTo>
                    <a:pt x="7023" y="29065"/>
                  </a:lnTo>
                  <a:lnTo>
                    <a:pt x="7673" y="29478"/>
                  </a:lnTo>
                  <a:lnTo>
                    <a:pt x="8351" y="29862"/>
                  </a:lnTo>
                  <a:lnTo>
                    <a:pt x="9030" y="30216"/>
                  </a:lnTo>
                  <a:lnTo>
                    <a:pt x="9738" y="30511"/>
                  </a:lnTo>
                  <a:lnTo>
                    <a:pt x="10446" y="30806"/>
                  </a:lnTo>
                  <a:lnTo>
                    <a:pt x="11184" y="31042"/>
                  </a:lnTo>
                  <a:lnTo>
                    <a:pt x="11951" y="31249"/>
                  </a:lnTo>
                  <a:lnTo>
                    <a:pt x="12718" y="31426"/>
                  </a:lnTo>
                  <a:lnTo>
                    <a:pt x="13515" y="31573"/>
                  </a:lnTo>
                  <a:lnTo>
                    <a:pt x="14312" y="31662"/>
                  </a:lnTo>
                  <a:lnTo>
                    <a:pt x="15108" y="31721"/>
                  </a:lnTo>
                  <a:lnTo>
                    <a:pt x="15935" y="31750"/>
                  </a:lnTo>
                  <a:lnTo>
                    <a:pt x="16731" y="31721"/>
                  </a:lnTo>
                  <a:lnTo>
                    <a:pt x="17558" y="31662"/>
                  </a:lnTo>
                  <a:lnTo>
                    <a:pt x="18325" y="31573"/>
                  </a:lnTo>
                  <a:lnTo>
                    <a:pt x="19121" y="31426"/>
                  </a:lnTo>
                  <a:lnTo>
                    <a:pt x="19889" y="31249"/>
                  </a:lnTo>
                  <a:lnTo>
                    <a:pt x="20626" y="31013"/>
                  </a:lnTo>
                  <a:lnTo>
                    <a:pt x="21364" y="30777"/>
                  </a:lnTo>
                  <a:lnTo>
                    <a:pt x="22102" y="30482"/>
                  </a:lnTo>
                  <a:lnTo>
                    <a:pt x="22810" y="30157"/>
                  </a:lnTo>
                  <a:lnTo>
                    <a:pt x="23489" y="29803"/>
                  </a:lnTo>
                  <a:lnTo>
                    <a:pt x="24138" y="29419"/>
                  </a:lnTo>
                  <a:lnTo>
                    <a:pt x="24787" y="29006"/>
                  </a:lnTo>
                  <a:lnTo>
                    <a:pt x="25407" y="28564"/>
                  </a:lnTo>
                  <a:lnTo>
                    <a:pt x="25997" y="28091"/>
                  </a:lnTo>
                  <a:lnTo>
                    <a:pt x="26587" y="27590"/>
                  </a:lnTo>
                  <a:lnTo>
                    <a:pt x="27147" y="27059"/>
                  </a:lnTo>
                  <a:lnTo>
                    <a:pt x="27649" y="26528"/>
                  </a:lnTo>
                  <a:lnTo>
                    <a:pt x="28151" y="25937"/>
                  </a:lnTo>
                  <a:lnTo>
                    <a:pt x="28623" y="25347"/>
                  </a:lnTo>
                  <a:lnTo>
                    <a:pt x="29065" y="24728"/>
                  </a:lnTo>
                  <a:lnTo>
                    <a:pt x="29479" y="24078"/>
                  </a:lnTo>
                  <a:lnTo>
                    <a:pt x="29862" y="23400"/>
                  </a:lnTo>
                  <a:lnTo>
                    <a:pt x="30216" y="22721"/>
                  </a:lnTo>
                  <a:lnTo>
                    <a:pt x="30511" y="22013"/>
                  </a:lnTo>
                  <a:lnTo>
                    <a:pt x="30806" y="21275"/>
                  </a:lnTo>
                  <a:lnTo>
                    <a:pt x="31042" y="20538"/>
                  </a:lnTo>
                  <a:lnTo>
                    <a:pt x="31249" y="19800"/>
                  </a:lnTo>
                  <a:lnTo>
                    <a:pt x="31426" y="19033"/>
                  </a:lnTo>
                  <a:lnTo>
                    <a:pt x="31574" y="18236"/>
                  </a:lnTo>
                  <a:lnTo>
                    <a:pt x="31662" y="17439"/>
                  </a:lnTo>
                  <a:lnTo>
                    <a:pt x="31721" y="16643"/>
                  </a:lnTo>
                  <a:lnTo>
                    <a:pt x="31751" y="15816"/>
                  </a:lnTo>
                  <a:lnTo>
                    <a:pt x="31721" y="15020"/>
                  </a:lnTo>
                  <a:lnTo>
                    <a:pt x="31662" y="14194"/>
                  </a:lnTo>
                  <a:lnTo>
                    <a:pt x="31574" y="13397"/>
                  </a:lnTo>
                  <a:lnTo>
                    <a:pt x="31426" y="12630"/>
                  </a:lnTo>
                  <a:lnTo>
                    <a:pt x="31249" y="11862"/>
                  </a:lnTo>
                  <a:lnTo>
                    <a:pt x="31013" y="11095"/>
                  </a:lnTo>
                  <a:lnTo>
                    <a:pt x="30777" y="10358"/>
                  </a:lnTo>
                  <a:lnTo>
                    <a:pt x="30482" y="9649"/>
                  </a:lnTo>
                  <a:lnTo>
                    <a:pt x="30157" y="8941"/>
                  </a:lnTo>
                  <a:lnTo>
                    <a:pt x="29803" y="8263"/>
                  </a:lnTo>
                  <a:lnTo>
                    <a:pt x="29420" y="7613"/>
                  </a:lnTo>
                  <a:lnTo>
                    <a:pt x="29006" y="6964"/>
                  </a:lnTo>
                  <a:lnTo>
                    <a:pt x="28564" y="6345"/>
                  </a:lnTo>
                  <a:lnTo>
                    <a:pt x="28092" y="5725"/>
                  </a:lnTo>
                  <a:lnTo>
                    <a:pt x="27590" y="5164"/>
                  </a:lnTo>
                  <a:lnTo>
                    <a:pt x="27059" y="4604"/>
                  </a:lnTo>
                  <a:lnTo>
                    <a:pt x="26528" y="4102"/>
                  </a:lnTo>
                  <a:lnTo>
                    <a:pt x="25938" y="3600"/>
                  </a:lnTo>
                  <a:lnTo>
                    <a:pt x="25347" y="3128"/>
                  </a:lnTo>
                  <a:lnTo>
                    <a:pt x="24728" y="2686"/>
                  </a:lnTo>
                  <a:lnTo>
                    <a:pt x="24079" y="2273"/>
                  </a:lnTo>
                  <a:lnTo>
                    <a:pt x="23400" y="1889"/>
                  </a:lnTo>
                  <a:lnTo>
                    <a:pt x="22721" y="1535"/>
                  </a:lnTo>
                  <a:lnTo>
                    <a:pt x="22013" y="1240"/>
                  </a:lnTo>
                  <a:lnTo>
                    <a:pt x="21305" y="945"/>
                  </a:lnTo>
                  <a:lnTo>
                    <a:pt x="20538" y="709"/>
                  </a:lnTo>
                  <a:lnTo>
                    <a:pt x="19800" y="473"/>
                  </a:lnTo>
                  <a:lnTo>
                    <a:pt x="19033" y="296"/>
                  </a:lnTo>
                  <a:lnTo>
                    <a:pt x="18236" y="178"/>
                  </a:lnTo>
                  <a:lnTo>
                    <a:pt x="17439" y="60"/>
                  </a:lnTo>
                  <a:lnTo>
                    <a:pt x="1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82;p46"/>
            <p:cNvSpPr/>
            <p:nvPr/>
          </p:nvSpPr>
          <p:spPr>
            <a:xfrm flipH="1">
              <a:off x="2587308" y="2360074"/>
              <a:ext cx="1203700" cy="229120"/>
            </a:xfrm>
            <a:custGeom>
              <a:avLst/>
              <a:gdLst/>
              <a:ahLst/>
              <a:cxnLst/>
              <a:rect l="l" t="t" r="r" b="b"/>
              <a:pathLst>
                <a:path w="143554" h="27325" extrusionOk="0">
                  <a:moveTo>
                    <a:pt x="126676" y="1"/>
                  </a:moveTo>
                  <a:lnTo>
                    <a:pt x="26970" y="296"/>
                  </a:lnTo>
                  <a:lnTo>
                    <a:pt x="25996" y="296"/>
                  </a:lnTo>
                  <a:lnTo>
                    <a:pt x="25052" y="325"/>
                  </a:lnTo>
                  <a:lnTo>
                    <a:pt x="24580" y="384"/>
                  </a:lnTo>
                  <a:lnTo>
                    <a:pt x="24137" y="443"/>
                  </a:lnTo>
                  <a:lnTo>
                    <a:pt x="23695" y="503"/>
                  </a:lnTo>
                  <a:lnTo>
                    <a:pt x="23252" y="621"/>
                  </a:lnTo>
                  <a:lnTo>
                    <a:pt x="22809" y="768"/>
                  </a:lnTo>
                  <a:lnTo>
                    <a:pt x="22367" y="916"/>
                  </a:lnTo>
                  <a:lnTo>
                    <a:pt x="21924" y="1122"/>
                  </a:lnTo>
                  <a:lnTo>
                    <a:pt x="21482" y="1388"/>
                  </a:lnTo>
                  <a:lnTo>
                    <a:pt x="21039" y="1653"/>
                  </a:lnTo>
                  <a:lnTo>
                    <a:pt x="20596" y="2007"/>
                  </a:lnTo>
                  <a:lnTo>
                    <a:pt x="20154" y="2391"/>
                  </a:lnTo>
                  <a:lnTo>
                    <a:pt x="19682" y="2834"/>
                  </a:lnTo>
                  <a:lnTo>
                    <a:pt x="15816" y="6788"/>
                  </a:lnTo>
                  <a:lnTo>
                    <a:pt x="9590" y="13073"/>
                  </a:lnTo>
                  <a:lnTo>
                    <a:pt x="3630" y="19063"/>
                  </a:lnTo>
                  <a:lnTo>
                    <a:pt x="1564" y="21128"/>
                  </a:lnTo>
                  <a:lnTo>
                    <a:pt x="531" y="22102"/>
                  </a:lnTo>
                  <a:lnTo>
                    <a:pt x="354" y="22338"/>
                  </a:lnTo>
                  <a:lnTo>
                    <a:pt x="207" y="22603"/>
                  </a:lnTo>
                  <a:lnTo>
                    <a:pt x="89" y="22928"/>
                  </a:lnTo>
                  <a:lnTo>
                    <a:pt x="30" y="23312"/>
                  </a:lnTo>
                  <a:lnTo>
                    <a:pt x="0" y="23725"/>
                  </a:lnTo>
                  <a:lnTo>
                    <a:pt x="59" y="24167"/>
                  </a:lnTo>
                  <a:lnTo>
                    <a:pt x="148" y="24610"/>
                  </a:lnTo>
                  <a:lnTo>
                    <a:pt x="325" y="25082"/>
                  </a:lnTo>
                  <a:lnTo>
                    <a:pt x="413" y="25289"/>
                  </a:lnTo>
                  <a:lnTo>
                    <a:pt x="561" y="25525"/>
                  </a:lnTo>
                  <a:lnTo>
                    <a:pt x="708" y="25731"/>
                  </a:lnTo>
                  <a:lnTo>
                    <a:pt x="885" y="25938"/>
                  </a:lnTo>
                  <a:lnTo>
                    <a:pt x="1062" y="26115"/>
                  </a:lnTo>
                  <a:lnTo>
                    <a:pt x="1298" y="26321"/>
                  </a:lnTo>
                  <a:lnTo>
                    <a:pt x="1534" y="26498"/>
                  </a:lnTo>
                  <a:lnTo>
                    <a:pt x="1800" y="26646"/>
                  </a:lnTo>
                  <a:lnTo>
                    <a:pt x="2066" y="26794"/>
                  </a:lnTo>
                  <a:lnTo>
                    <a:pt x="2390" y="26941"/>
                  </a:lnTo>
                  <a:lnTo>
                    <a:pt x="2715" y="27059"/>
                  </a:lnTo>
                  <a:lnTo>
                    <a:pt x="3069" y="27148"/>
                  </a:lnTo>
                  <a:lnTo>
                    <a:pt x="3482" y="27236"/>
                  </a:lnTo>
                  <a:lnTo>
                    <a:pt x="3895" y="27266"/>
                  </a:lnTo>
                  <a:lnTo>
                    <a:pt x="4338" y="27325"/>
                  </a:lnTo>
                  <a:lnTo>
                    <a:pt x="4810" y="27325"/>
                  </a:lnTo>
                  <a:lnTo>
                    <a:pt x="139423" y="26941"/>
                  </a:lnTo>
                  <a:lnTo>
                    <a:pt x="140013" y="26912"/>
                  </a:lnTo>
                  <a:lnTo>
                    <a:pt x="140544" y="26853"/>
                  </a:lnTo>
                  <a:lnTo>
                    <a:pt x="141046" y="26764"/>
                  </a:lnTo>
                  <a:lnTo>
                    <a:pt x="141518" y="26646"/>
                  </a:lnTo>
                  <a:lnTo>
                    <a:pt x="141901" y="26528"/>
                  </a:lnTo>
                  <a:lnTo>
                    <a:pt x="142285" y="26351"/>
                  </a:lnTo>
                  <a:lnTo>
                    <a:pt x="142580" y="26144"/>
                  </a:lnTo>
                  <a:lnTo>
                    <a:pt x="142875" y="25908"/>
                  </a:lnTo>
                  <a:lnTo>
                    <a:pt x="143082" y="25643"/>
                  </a:lnTo>
                  <a:lnTo>
                    <a:pt x="143259" y="25377"/>
                  </a:lnTo>
                  <a:lnTo>
                    <a:pt x="143406" y="25082"/>
                  </a:lnTo>
                  <a:lnTo>
                    <a:pt x="143495" y="24757"/>
                  </a:lnTo>
                  <a:lnTo>
                    <a:pt x="143554" y="24403"/>
                  </a:lnTo>
                  <a:lnTo>
                    <a:pt x="143554" y="24049"/>
                  </a:lnTo>
                  <a:lnTo>
                    <a:pt x="143495" y="23666"/>
                  </a:lnTo>
                  <a:lnTo>
                    <a:pt x="143406" y="23253"/>
                  </a:lnTo>
                  <a:lnTo>
                    <a:pt x="143229" y="22692"/>
                  </a:lnTo>
                  <a:lnTo>
                    <a:pt x="142934" y="21836"/>
                  </a:lnTo>
                  <a:lnTo>
                    <a:pt x="141960" y="19476"/>
                  </a:lnTo>
                  <a:lnTo>
                    <a:pt x="140692" y="16495"/>
                  </a:lnTo>
                  <a:lnTo>
                    <a:pt x="139275" y="13220"/>
                  </a:lnTo>
                  <a:lnTo>
                    <a:pt x="137829" y="10004"/>
                  </a:lnTo>
                  <a:lnTo>
                    <a:pt x="136531" y="7171"/>
                  </a:lnTo>
                  <a:lnTo>
                    <a:pt x="135498" y="5076"/>
                  </a:lnTo>
                  <a:lnTo>
                    <a:pt x="135144" y="4368"/>
                  </a:lnTo>
                  <a:lnTo>
                    <a:pt x="134908" y="3984"/>
                  </a:lnTo>
                  <a:lnTo>
                    <a:pt x="134524" y="3512"/>
                  </a:lnTo>
                  <a:lnTo>
                    <a:pt x="134023" y="2893"/>
                  </a:lnTo>
                  <a:lnTo>
                    <a:pt x="133728" y="2568"/>
                  </a:lnTo>
                  <a:lnTo>
                    <a:pt x="133374" y="2243"/>
                  </a:lnTo>
                  <a:lnTo>
                    <a:pt x="132961" y="1889"/>
                  </a:lnTo>
                  <a:lnTo>
                    <a:pt x="132518" y="1565"/>
                  </a:lnTo>
                  <a:lnTo>
                    <a:pt x="132016" y="1240"/>
                  </a:lnTo>
                  <a:lnTo>
                    <a:pt x="131456" y="945"/>
                  </a:lnTo>
                  <a:lnTo>
                    <a:pt x="130807" y="680"/>
                  </a:lnTo>
                  <a:lnTo>
                    <a:pt x="130128" y="473"/>
                  </a:lnTo>
                  <a:lnTo>
                    <a:pt x="129390" y="266"/>
                  </a:lnTo>
                  <a:lnTo>
                    <a:pt x="128564" y="119"/>
                  </a:lnTo>
                  <a:lnTo>
                    <a:pt x="127649" y="30"/>
                  </a:lnTo>
                  <a:lnTo>
                    <a:pt x="1266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83;p46"/>
            <p:cNvSpPr/>
            <p:nvPr/>
          </p:nvSpPr>
          <p:spPr>
            <a:xfrm flipH="1">
              <a:off x="2413864" y="2359831"/>
              <a:ext cx="179632" cy="204124"/>
            </a:xfrm>
            <a:custGeom>
              <a:avLst/>
              <a:gdLst/>
              <a:ahLst/>
              <a:cxnLst/>
              <a:rect l="l" t="t" r="r" b="b"/>
              <a:pathLst>
                <a:path w="21423" h="24344" extrusionOk="0">
                  <a:moveTo>
                    <a:pt x="1977" y="0"/>
                  </a:moveTo>
                  <a:lnTo>
                    <a:pt x="1505" y="89"/>
                  </a:lnTo>
                  <a:lnTo>
                    <a:pt x="1033" y="207"/>
                  </a:lnTo>
                  <a:lnTo>
                    <a:pt x="826" y="295"/>
                  </a:lnTo>
                  <a:lnTo>
                    <a:pt x="620" y="384"/>
                  </a:lnTo>
                  <a:lnTo>
                    <a:pt x="443" y="532"/>
                  </a:lnTo>
                  <a:lnTo>
                    <a:pt x="295" y="650"/>
                  </a:lnTo>
                  <a:lnTo>
                    <a:pt x="177" y="827"/>
                  </a:lnTo>
                  <a:lnTo>
                    <a:pt x="89" y="1004"/>
                  </a:lnTo>
                  <a:lnTo>
                    <a:pt x="30" y="1210"/>
                  </a:lnTo>
                  <a:lnTo>
                    <a:pt x="0" y="1417"/>
                  </a:lnTo>
                  <a:lnTo>
                    <a:pt x="30" y="1682"/>
                  </a:lnTo>
                  <a:lnTo>
                    <a:pt x="89" y="1948"/>
                  </a:lnTo>
                  <a:lnTo>
                    <a:pt x="207" y="2243"/>
                  </a:lnTo>
                  <a:lnTo>
                    <a:pt x="384" y="2568"/>
                  </a:lnTo>
                  <a:lnTo>
                    <a:pt x="1269" y="4013"/>
                  </a:lnTo>
                  <a:lnTo>
                    <a:pt x="2833" y="6492"/>
                  </a:lnTo>
                  <a:lnTo>
                    <a:pt x="7111" y="13131"/>
                  </a:lnTo>
                  <a:lnTo>
                    <a:pt x="11301" y="19564"/>
                  </a:lnTo>
                  <a:lnTo>
                    <a:pt x="12777" y="21777"/>
                  </a:lnTo>
                  <a:lnTo>
                    <a:pt x="13485" y="22810"/>
                  </a:lnTo>
                  <a:lnTo>
                    <a:pt x="13633" y="22957"/>
                  </a:lnTo>
                  <a:lnTo>
                    <a:pt x="13810" y="23134"/>
                  </a:lnTo>
                  <a:lnTo>
                    <a:pt x="14016" y="23282"/>
                  </a:lnTo>
                  <a:lnTo>
                    <a:pt x="14282" y="23429"/>
                  </a:lnTo>
                  <a:lnTo>
                    <a:pt x="14577" y="23547"/>
                  </a:lnTo>
                  <a:lnTo>
                    <a:pt x="14901" y="23695"/>
                  </a:lnTo>
                  <a:lnTo>
                    <a:pt x="15285" y="23813"/>
                  </a:lnTo>
                  <a:lnTo>
                    <a:pt x="15728" y="23901"/>
                  </a:lnTo>
                  <a:lnTo>
                    <a:pt x="16229" y="24019"/>
                  </a:lnTo>
                  <a:lnTo>
                    <a:pt x="16760" y="24108"/>
                  </a:lnTo>
                  <a:lnTo>
                    <a:pt x="17380" y="24167"/>
                  </a:lnTo>
                  <a:lnTo>
                    <a:pt x="18059" y="24255"/>
                  </a:lnTo>
                  <a:lnTo>
                    <a:pt x="18796" y="24285"/>
                  </a:lnTo>
                  <a:lnTo>
                    <a:pt x="19593" y="24344"/>
                  </a:lnTo>
                  <a:lnTo>
                    <a:pt x="21422" y="24344"/>
                  </a:lnTo>
                  <a:lnTo>
                    <a:pt x="20272" y="22780"/>
                  </a:lnTo>
                  <a:lnTo>
                    <a:pt x="19003" y="21098"/>
                  </a:lnTo>
                  <a:lnTo>
                    <a:pt x="16259" y="17557"/>
                  </a:lnTo>
                  <a:lnTo>
                    <a:pt x="13396" y="13928"/>
                  </a:lnTo>
                  <a:lnTo>
                    <a:pt x="10534" y="10328"/>
                  </a:lnTo>
                  <a:lnTo>
                    <a:pt x="7790" y="6994"/>
                  </a:lnTo>
                  <a:lnTo>
                    <a:pt x="5370" y="4043"/>
                  </a:lnTo>
                  <a:lnTo>
                    <a:pt x="3364" y="1653"/>
                  </a:lnTo>
                  <a:lnTo>
                    <a:pt x="1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84;p46"/>
            <p:cNvSpPr/>
            <p:nvPr/>
          </p:nvSpPr>
          <p:spPr>
            <a:xfrm flipH="1">
              <a:off x="3717765" y="2367747"/>
              <a:ext cx="297164" cy="212543"/>
            </a:xfrm>
            <a:custGeom>
              <a:avLst/>
              <a:gdLst/>
              <a:ahLst/>
              <a:cxnLst/>
              <a:rect l="l" t="t" r="r" b="b"/>
              <a:pathLst>
                <a:path w="35440" h="25348" extrusionOk="0">
                  <a:moveTo>
                    <a:pt x="34229" y="1"/>
                  </a:moveTo>
                  <a:lnTo>
                    <a:pt x="28121" y="30"/>
                  </a:lnTo>
                  <a:lnTo>
                    <a:pt x="27177" y="738"/>
                  </a:lnTo>
                  <a:lnTo>
                    <a:pt x="26292" y="1505"/>
                  </a:lnTo>
                  <a:lnTo>
                    <a:pt x="25377" y="2302"/>
                  </a:lnTo>
                  <a:lnTo>
                    <a:pt x="24492" y="3128"/>
                  </a:lnTo>
                  <a:lnTo>
                    <a:pt x="21394" y="6197"/>
                  </a:lnTo>
                  <a:lnTo>
                    <a:pt x="17912" y="9649"/>
                  </a:lnTo>
                  <a:lnTo>
                    <a:pt x="14253" y="13190"/>
                  </a:lnTo>
                  <a:lnTo>
                    <a:pt x="12423" y="14961"/>
                  </a:lnTo>
                  <a:lnTo>
                    <a:pt x="10594" y="16643"/>
                  </a:lnTo>
                  <a:lnTo>
                    <a:pt x="8824" y="18266"/>
                  </a:lnTo>
                  <a:lnTo>
                    <a:pt x="7142" y="19741"/>
                  </a:lnTo>
                  <a:lnTo>
                    <a:pt x="5578" y="21098"/>
                  </a:lnTo>
                  <a:lnTo>
                    <a:pt x="4102" y="22249"/>
                  </a:lnTo>
                  <a:lnTo>
                    <a:pt x="3424" y="22751"/>
                  </a:lnTo>
                  <a:lnTo>
                    <a:pt x="2804" y="23223"/>
                  </a:lnTo>
                  <a:lnTo>
                    <a:pt x="2214" y="23606"/>
                  </a:lnTo>
                  <a:lnTo>
                    <a:pt x="1653" y="23931"/>
                  </a:lnTo>
                  <a:lnTo>
                    <a:pt x="1152" y="24197"/>
                  </a:lnTo>
                  <a:lnTo>
                    <a:pt x="709" y="24403"/>
                  </a:lnTo>
                  <a:lnTo>
                    <a:pt x="325" y="24521"/>
                  </a:lnTo>
                  <a:lnTo>
                    <a:pt x="148" y="24551"/>
                  </a:lnTo>
                  <a:lnTo>
                    <a:pt x="1" y="24551"/>
                  </a:lnTo>
                  <a:lnTo>
                    <a:pt x="443" y="24875"/>
                  </a:lnTo>
                  <a:lnTo>
                    <a:pt x="857" y="25141"/>
                  </a:lnTo>
                  <a:lnTo>
                    <a:pt x="1063" y="25229"/>
                  </a:lnTo>
                  <a:lnTo>
                    <a:pt x="1240" y="25288"/>
                  </a:lnTo>
                  <a:lnTo>
                    <a:pt x="1417" y="25347"/>
                  </a:lnTo>
                  <a:lnTo>
                    <a:pt x="9679" y="25347"/>
                  </a:lnTo>
                  <a:lnTo>
                    <a:pt x="10004" y="25318"/>
                  </a:lnTo>
                  <a:lnTo>
                    <a:pt x="10358" y="25200"/>
                  </a:lnTo>
                  <a:lnTo>
                    <a:pt x="10771" y="25052"/>
                  </a:lnTo>
                  <a:lnTo>
                    <a:pt x="11243" y="24816"/>
                  </a:lnTo>
                  <a:lnTo>
                    <a:pt x="11745" y="24492"/>
                  </a:lnTo>
                  <a:lnTo>
                    <a:pt x="12305" y="24108"/>
                  </a:lnTo>
                  <a:lnTo>
                    <a:pt x="12896" y="23606"/>
                  </a:lnTo>
                  <a:lnTo>
                    <a:pt x="13545" y="23046"/>
                  </a:lnTo>
                  <a:lnTo>
                    <a:pt x="17263" y="19446"/>
                  </a:lnTo>
                  <a:lnTo>
                    <a:pt x="23813" y="13013"/>
                  </a:lnTo>
                  <a:lnTo>
                    <a:pt x="30335" y="6640"/>
                  </a:lnTo>
                  <a:lnTo>
                    <a:pt x="32695" y="4368"/>
                  </a:lnTo>
                  <a:lnTo>
                    <a:pt x="33934" y="3158"/>
                  </a:lnTo>
                  <a:lnTo>
                    <a:pt x="34200" y="2892"/>
                  </a:lnTo>
                  <a:lnTo>
                    <a:pt x="34466" y="2627"/>
                  </a:lnTo>
                  <a:lnTo>
                    <a:pt x="34702" y="2361"/>
                  </a:lnTo>
                  <a:lnTo>
                    <a:pt x="34908" y="2096"/>
                  </a:lnTo>
                  <a:lnTo>
                    <a:pt x="35085" y="1830"/>
                  </a:lnTo>
                  <a:lnTo>
                    <a:pt x="35233" y="1564"/>
                  </a:lnTo>
                  <a:lnTo>
                    <a:pt x="35321" y="1299"/>
                  </a:lnTo>
                  <a:lnTo>
                    <a:pt x="35410" y="1063"/>
                  </a:lnTo>
                  <a:lnTo>
                    <a:pt x="35439" y="827"/>
                  </a:lnTo>
                  <a:lnTo>
                    <a:pt x="35410" y="620"/>
                  </a:lnTo>
                  <a:lnTo>
                    <a:pt x="35351" y="443"/>
                  </a:lnTo>
                  <a:lnTo>
                    <a:pt x="35262" y="296"/>
                  </a:lnTo>
                  <a:lnTo>
                    <a:pt x="35085" y="178"/>
                  </a:lnTo>
                  <a:lnTo>
                    <a:pt x="34849" y="89"/>
                  </a:lnTo>
                  <a:lnTo>
                    <a:pt x="34584" y="30"/>
                  </a:lnTo>
                  <a:lnTo>
                    <a:pt x="34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85;p46"/>
            <p:cNvSpPr/>
            <p:nvPr/>
          </p:nvSpPr>
          <p:spPr>
            <a:xfrm flipH="1">
              <a:off x="2774109" y="2360326"/>
              <a:ext cx="83884" cy="226395"/>
            </a:xfrm>
            <a:custGeom>
              <a:avLst/>
              <a:gdLst/>
              <a:ahLst/>
              <a:cxnLst/>
              <a:rect l="l" t="t" r="r" b="b"/>
              <a:pathLst>
                <a:path w="10004" h="27000" extrusionOk="0">
                  <a:moveTo>
                    <a:pt x="6905" y="0"/>
                  </a:moveTo>
                  <a:lnTo>
                    <a:pt x="1" y="30"/>
                  </a:lnTo>
                  <a:lnTo>
                    <a:pt x="60" y="27000"/>
                  </a:lnTo>
                  <a:lnTo>
                    <a:pt x="10004" y="26970"/>
                  </a:lnTo>
                  <a:lnTo>
                    <a:pt x="6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86;p46"/>
            <p:cNvSpPr/>
            <p:nvPr/>
          </p:nvSpPr>
          <p:spPr>
            <a:xfrm flipH="1">
              <a:off x="4388272" y="2700279"/>
              <a:ext cx="202154" cy="130152"/>
            </a:xfrm>
            <a:custGeom>
              <a:avLst/>
              <a:gdLst/>
              <a:ahLst/>
              <a:cxnLst/>
              <a:rect l="l" t="t" r="r" b="b"/>
              <a:pathLst>
                <a:path w="24109" h="15522" extrusionOk="0">
                  <a:moveTo>
                    <a:pt x="10446" y="0"/>
                  </a:moveTo>
                  <a:lnTo>
                    <a:pt x="8823" y="1328"/>
                  </a:lnTo>
                  <a:lnTo>
                    <a:pt x="7407" y="2568"/>
                  </a:lnTo>
                  <a:lnTo>
                    <a:pt x="6168" y="3718"/>
                  </a:lnTo>
                  <a:lnTo>
                    <a:pt x="5636" y="4249"/>
                  </a:lnTo>
                  <a:lnTo>
                    <a:pt x="5135" y="4751"/>
                  </a:lnTo>
                  <a:lnTo>
                    <a:pt x="4515" y="5459"/>
                  </a:lnTo>
                  <a:lnTo>
                    <a:pt x="4515" y="5489"/>
                  </a:lnTo>
                  <a:lnTo>
                    <a:pt x="3955" y="6138"/>
                  </a:lnTo>
                  <a:lnTo>
                    <a:pt x="3689" y="6463"/>
                  </a:lnTo>
                  <a:lnTo>
                    <a:pt x="3246" y="7112"/>
                  </a:lnTo>
                  <a:lnTo>
                    <a:pt x="2863" y="7702"/>
                  </a:lnTo>
                  <a:lnTo>
                    <a:pt x="2538" y="8292"/>
                  </a:lnTo>
                  <a:lnTo>
                    <a:pt x="2243" y="8853"/>
                  </a:lnTo>
                  <a:lnTo>
                    <a:pt x="2096" y="9236"/>
                  </a:lnTo>
                  <a:lnTo>
                    <a:pt x="2066" y="9295"/>
                  </a:lnTo>
                  <a:lnTo>
                    <a:pt x="1978" y="9561"/>
                  </a:lnTo>
                  <a:lnTo>
                    <a:pt x="1830" y="10033"/>
                  </a:lnTo>
                  <a:lnTo>
                    <a:pt x="1771" y="10269"/>
                  </a:lnTo>
                  <a:lnTo>
                    <a:pt x="1712" y="10505"/>
                  </a:lnTo>
                  <a:lnTo>
                    <a:pt x="1594" y="10948"/>
                  </a:lnTo>
                  <a:lnTo>
                    <a:pt x="1564" y="11154"/>
                  </a:lnTo>
                  <a:lnTo>
                    <a:pt x="1535" y="11361"/>
                  </a:lnTo>
                  <a:lnTo>
                    <a:pt x="1505" y="11538"/>
                  </a:lnTo>
                  <a:lnTo>
                    <a:pt x="1476" y="11951"/>
                  </a:lnTo>
                  <a:lnTo>
                    <a:pt x="1446" y="12098"/>
                  </a:lnTo>
                  <a:lnTo>
                    <a:pt x="1417" y="12423"/>
                  </a:lnTo>
                  <a:lnTo>
                    <a:pt x="1387" y="12689"/>
                  </a:lnTo>
                  <a:lnTo>
                    <a:pt x="1358" y="12984"/>
                  </a:lnTo>
                  <a:lnTo>
                    <a:pt x="1299" y="13338"/>
                  </a:lnTo>
                  <a:lnTo>
                    <a:pt x="1181" y="13662"/>
                  </a:lnTo>
                  <a:lnTo>
                    <a:pt x="1063" y="13987"/>
                  </a:lnTo>
                  <a:lnTo>
                    <a:pt x="886" y="14311"/>
                  </a:lnTo>
                  <a:lnTo>
                    <a:pt x="709" y="14636"/>
                  </a:lnTo>
                  <a:lnTo>
                    <a:pt x="502" y="14931"/>
                  </a:lnTo>
                  <a:lnTo>
                    <a:pt x="266" y="15226"/>
                  </a:lnTo>
                  <a:lnTo>
                    <a:pt x="1" y="15521"/>
                  </a:lnTo>
                  <a:lnTo>
                    <a:pt x="1" y="15521"/>
                  </a:lnTo>
                  <a:lnTo>
                    <a:pt x="16407" y="15492"/>
                  </a:lnTo>
                  <a:lnTo>
                    <a:pt x="16790" y="15462"/>
                  </a:lnTo>
                  <a:lnTo>
                    <a:pt x="17174" y="15433"/>
                  </a:lnTo>
                  <a:lnTo>
                    <a:pt x="17557" y="15403"/>
                  </a:lnTo>
                  <a:lnTo>
                    <a:pt x="17941" y="15315"/>
                  </a:lnTo>
                  <a:lnTo>
                    <a:pt x="18325" y="15226"/>
                  </a:lnTo>
                  <a:lnTo>
                    <a:pt x="18679" y="15138"/>
                  </a:lnTo>
                  <a:lnTo>
                    <a:pt x="19062" y="14990"/>
                  </a:lnTo>
                  <a:lnTo>
                    <a:pt x="19387" y="14872"/>
                  </a:lnTo>
                  <a:lnTo>
                    <a:pt x="19741" y="14695"/>
                  </a:lnTo>
                  <a:lnTo>
                    <a:pt x="20066" y="14518"/>
                  </a:lnTo>
                  <a:lnTo>
                    <a:pt x="20390" y="14341"/>
                  </a:lnTo>
                  <a:lnTo>
                    <a:pt x="20715" y="14134"/>
                  </a:lnTo>
                  <a:lnTo>
                    <a:pt x="21010" y="13928"/>
                  </a:lnTo>
                  <a:lnTo>
                    <a:pt x="21305" y="13692"/>
                  </a:lnTo>
                  <a:lnTo>
                    <a:pt x="21866" y="13190"/>
                  </a:lnTo>
                  <a:lnTo>
                    <a:pt x="22367" y="12630"/>
                  </a:lnTo>
                  <a:lnTo>
                    <a:pt x="22574" y="12334"/>
                  </a:lnTo>
                  <a:lnTo>
                    <a:pt x="22810" y="12039"/>
                  </a:lnTo>
                  <a:lnTo>
                    <a:pt x="23016" y="11715"/>
                  </a:lnTo>
                  <a:lnTo>
                    <a:pt x="23193" y="11390"/>
                  </a:lnTo>
                  <a:lnTo>
                    <a:pt x="23370" y="11066"/>
                  </a:lnTo>
                  <a:lnTo>
                    <a:pt x="23518" y="10712"/>
                  </a:lnTo>
                  <a:lnTo>
                    <a:pt x="23666" y="10357"/>
                  </a:lnTo>
                  <a:lnTo>
                    <a:pt x="23784" y="10003"/>
                  </a:lnTo>
                  <a:lnTo>
                    <a:pt x="23872" y="9649"/>
                  </a:lnTo>
                  <a:lnTo>
                    <a:pt x="23961" y="9266"/>
                  </a:lnTo>
                  <a:lnTo>
                    <a:pt x="24049" y="8882"/>
                  </a:lnTo>
                  <a:lnTo>
                    <a:pt x="24079" y="8499"/>
                  </a:lnTo>
                  <a:lnTo>
                    <a:pt x="24108" y="8115"/>
                  </a:lnTo>
                  <a:lnTo>
                    <a:pt x="24108" y="7702"/>
                  </a:lnTo>
                  <a:lnTo>
                    <a:pt x="24108" y="7318"/>
                  </a:lnTo>
                  <a:lnTo>
                    <a:pt x="24079" y="6935"/>
                  </a:lnTo>
                  <a:lnTo>
                    <a:pt x="24020" y="6522"/>
                  </a:lnTo>
                  <a:lnTo>
                    <a:pt x="23961" y="6167"/>
                  </a:lnTo>
                  <a:lnTo>
                    <a:pt x="23872" y="5784"/>
                  </a:lnTo>
                  <a:lnTo>
                    <a:pt x="23754" y="5430"/>
                  </a:lnTo>
                  <a:lnTo>
                    <a:pt x="23636" y="5046"/>
                  </a:lnTo>
                  <a:lnTo>
                    <a:pt x="23488" y="4722"/>
                  </a:lnTo>
                  <a:lnTo>
                    <a:pt x="23252" y="4190"/>
                  </a:lnTo>
                  <a:lnTo>
                    <a:pt x="22987" y="3718"/>
                  </a:lnTo>
                  <a:lnTo>
                    <a:pt x="22662" y="3246"/>
                  </a:lnTo>
                  <a:lnTo>
                    <a:pt x="22338" y="2804"/>
                  </a:lnTo>
                  <a:lnTo>
                    <a:pt x="21954" y="2390"/>
                  </a:lnTo>
                  <a:lnTo>
                    <a:pt x="21571" y="1977"/>
                  </a:lnTo>
                  <a:lnTo>
                    <a:pt x="21128" y="1623"/>
                  </a:lnTo>
                  <a:lnTo>
                    <a:pt x="20685" y="1299"/>
                  </a:lnTo>
                  <a:lnTo>
                    <a:pt x="20213" y="1004"/>
                  </a:lnTo>
                  <a:lnTo>
                    <a:pt x="19712" y="738"/>
                  </a:lnTo>
                  <a:lnTo>
                    <a:pt x="19180" y="532"/>
                  </a:lnTo>
                  <a:lnTo>
                    <a:pt x="18649" y="325"/>
                  </a:lnTo>
                  <a:lnTo>
                    <a:pt x="18089" y="177"/>
                  </a:lnTo>
                  <a:lnTo>
                    <a:pt x="17528" y="59"/>
                  </a:lnTo>
                  <a:lnTo>
                    <a:pt x="16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87;p46"/>
            <p:cNvSpPr/>
            <p:nvPr/>
          </p:nvSpPr>
          <p:spPr>
            <a:xfrm flipH="1">
              <a:off x="2379478" y="2639664"/>
              <a:ext cx="61118" cy="142520"/>
            </a:xfrm>
            <a:custGeom>
              <a:avLst/>
              <a:gdLst/>
              <a:ahLst/>
              <a:cxnLst/>
              <a:rect l="l" t="t" r="r" b="b"/>
              <a:pathLst>
                <a:path w="7289" h="16997" extrusionOk="0">
                  <a:moveTo>
                    <a:pt x="1860" y="0"/>
                  </a:moveTo>
                  <a:lnTo>
                    <a:pt x="1653" y="30"/>
                  </a:lnTo>
                  <a:lnTo>
                    <a:pt x="1447" y="89"/>
                  </a:lnTo>
                  <a:lnTo>
                    <a:pt x="1270" y="177"/>
                  </a:lnTo>
                  <a:lnTo>
                    <a:pt x="1063" y="236"/>
                  </a:lnTo>
                  <a:lnTo>
                    <a:pt x="915" y="354"/>
                  </a:lnTo>
                  <a:lnTo>
                    <a:pt x="738" y="472"/>
                  </a:lnTo>
                  <a:lnTo>
                    <a:pt x="591" y="620"/>
                  </a:lnTo>
                  <a:lnTo>
                    <a:pt x="473" y="738"/>
                  </a:lnTo>
                  <a:lnTo>
                    <a:pt x="355" y="915"/>
                  </a:lnTo>
                  <a:lnTo>
                    <a:pt x="237" y="1092"/>
                  </a:lnTo>
                  <a:lnTo>
                    <a:pt x="148" y="1269"/>
                  </a:lnTo>
                  <a:lnTo>
                    <a:pt x="89" y="1446"/>
                  </a:lnTo>
                  <a:lnTo>
                    <a:pt x="30" y="1653"/>
                  </a:lnTo>
                  <a:lnTo>
                    <a:pt x="1" y="1859"/>
                  </a:lnTo>
                  <a:lnTo>
                    <a:pt x="1" y="2066"/>
                  </a:lnTo>
                  <a:lnTo>
                    <a:pt x="1" y="14960"/>
                  </a:lnTo>
                  <a:lnTo>
                    <a:pt x="1" y="15167"/>
                  </a:lnTo>
                  <a:lnTo>
                    <a:pt x="30" y="15373"/>
                  </a:lnTo>
                  <a:lnTo>
                    <a:pt x="89" y="15550"/>
                  </a:lnTo>
                  <a:lnTo>
                    <a:pt x="148" y="15757"/>
                  </a:lnTo>
                  <a:lnTo>
                    <a:pt x="237" y="15934"/>
                  </a:lnTo>
                  <a:lnTo>
                    <a:pt x="355" y="16111"/>
                  </a:lnTo>
                  <a:lnTo>
                    <a:pt x="473" y="16259"/>
                  </a:lnTo>
                  <a:lnTo>
                    <a:pt x="591" y="16406"/>
                  </a:lnTo>
                  <a:lnTo>
                    <a:pt x="738" y="16524"/>
                  </a:lnTo>
                  <a:lnTo>
                    <a:pt x="915" y="16642"/>
                  </a:lnTo>
                  <a:lnTo>
                    <a:pt x="1063" y="16760"/>
                  </a:lnTo>
                  <a:lnTo>
                    <a:pt x="1270" y="16849"/>
                  </a:lnTo>
                  <a:lnTo>
                    <a:pt x="1447" y="16908"/>
                  </a:lnTo>
                  <a:lnTo>
                    <a:pt x="1653" y="16967"/>
                  </a:lnTo>
                  <a:lnTo>
                    <a:pt x="1860" y="16996"/>
                  </a:lnTo>
                  <a:lnTo>
                    <a:pt x="7289" y="16996"/>
                  </a:lnTo>
                  <a:lnTo>
                    <a:pt x="7289" y="16937"/>
                  </a:lnTo>
                  <a:lnTo>
                    <a:pt x="7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88;p46"/>
            <p:cNvSpPr/>
            <p:nvPr/>
          </p:nvSpPr>
          <p:spPr>
            <a:xfrm flipH="1">
              <a:off x="2379478" y="2737139"/>
              <a:ext cx="61118" cy="45044"/>
            </a:xfrm>
            <a:custGeom>
              <a:avLst/>
              <a:gdLst/>
              <a:ahLst/>
              <a:cxnLst/>
              <a:rect l="l" t="t" r="r" b="b"/>
              <a:pathLst>
                <a:path w="7289" h="5372" extrusionOk="0">
                  <a:moveTo>
                    <a:pt x="1" y="1"/>
                  </a:moveTo>
                  <a:lnTo>
                    <a:pt x="1" y="3335"/>
                  </a:lnTo>
                  <a:lnTo>
                    <a:pt x="1" y="3542"/>
                  </a:lnTo>
                  <a:lnTo>
                    <a:pt x="30" y="3748"/>
                  </a:lnTo>
                  <a:lnTo>
                    <a:pt x="89" y="3925"/>
                  </a:lnTo>
                  <a:lnTo>
                    <a:pt x="148" y="4132"/>
                  </a:lnTo>
                  <a:lnTo>
                    <a:pt x="237" y="4309"/>
                  </a:lnTo>
                  <a:lnTo>
                    <a:pt x="355" y="4486"/>
                  </a:lnTo>
                  <a:lnTo>
                    <a:pt x="473" y="4634"/>
                  </a:lnTo>
                  <a:lnTo>
                    <a:pt x="591" y="4781"/>
                  </a:lnTo>
                  <a:lnTo>
                    <a:pt x="738" y="4899"/>
                  </a:lnTo>
                  <a:lnTo>
                    <a:pt x="915" y="5017"/>
                  </a:lnTo>
                  <a:lnTo>
                    <a:pt x="1063" y="5135"/>
                  </a:lnTo>
                  <a:lnTo>
                    <a:pt x="1270" y="5224"/>
                  </a:lnTo>
                  <a:lnTo>
                    <a:pt x="1447" y="5283"/>
                  </a:lnTo>
                  <a:lnTo>
                    <a:pt x="1653" y="5342"/>
                  </a:lnTo>
                  <a:lnTo>
                    <a:pt x="1860" y="5371"/>
                  </a:lnTo>
                  <a:lnTo>
                    <a:pt x="7289" y="5371"/>
                  </a:lnTo>
                  <a:lnTo>
                    <a:pt x="7289" y="5312"/>
                  </a:lnTo>
                  <a:lnTo>
                    <a:pt x="7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89;p46"/>
            <p:cNvSpPr/>
            <p:nvPr/>
          </p:nvSpPr>
          <p:spPr>
            <a:xfrm flipH="1">
              <a:off x="3348616" y="2676776"/>
              <a:ext cx="137573" cy="38605"/>
            </a:xfrm>
            <a:custGeom>
              <a:avLst/>
              <a:gdLst/>
              <a:ahLst/>
              <a:cxnLst/>
              <a:rect l="l" t="t" r="r" b="b"/>
              <a:pathLst>
                <a:path w="16407" h="4604" extrusionOk="0">
                  <a:moveTo>
                    <a:pt x="2095" y="0"/>
                  </a:moveTo>
                  <a:lnTo>
                    <a:pt x="1859" y="30"/>
                  </a:lnTo>
                  <a:lnTo>
                    <a:pt x="1623" y="89"/>
                  </a:lnTo>
                  <a:lnTo>
                    <a:pt x="1417" y="177"/>
                  </a:lnTo>
                  <a:lnTo>
                    <a:pt x="1210" y="266"/>
                  </a:lnTo>
                  <a:lnTo>
                    <a:pt x="1033" y="384"/>
                  </a:lnTo>
                  <a:lnTo>
                    <a:pt x="856" y="531"/>
                  </a:lnTo>
                  <a:lnTo>
                    <a:pt x="679" y="679"/>
                  </a:lnTo>
                  <a:lnTo>
                    <a:pt x="531" y="826"/>
                  </a:lnTo>
                  <a:lnTo>
                    <a:pt x="413" y="1003"/>
                  </a:lnTo>
                  <a:lnTo>
                    <a:pt x="295" y="1210"/>
                  </a:lnTo>
                  <a:lnTo>
                    <a:pt x="177" y="1417"/>
                  </a:lnTo>
                  <a:lnTo>
                    <a:pt x="118" y="1623"/>
                  </a:lnTo>
                  <a:lnTo>
                    <a:pt x="59" y="1830"/>
                  </a:lnTo>
                  <a:lnTo>
                    <a:pt x="30" y="2066"/>
                  </a:lnTo>
                  <a:lnTo>
                    <a:pt x="0" y="2302"/>
                  </a:lnTo>
                  <a:lnTo>
                    <a:pt x="30" y="2538"/>
                  </a:lnTo>
                  <a:lnTo>
                    <a:pt x="59" y="2774"/>
                  </a:lnTo>
                  <a:lnTo>
                    <a:pt x="118" y="2980"/>
                  </a:lnTo>
                  <a:lnTo>
                    <a:pt x="177" y="3187"/>
                  </a:lnTo>
                  <a:lnTo>
                    <a:pt x="295" y="3394"/>
                  </a:lnTo>
                  <a:lnTo>
                    <a:pt x="413" y="3600"/>
                  </a:lnTo>
                  <a:lnTo>
                    <a:pt x="531" y="3777"/>
                  </a:lnTo>
                  <a:lnTo>
                    <a:pt x="679" y="3925"/>
                  </a:lnTo>
                  <a:lnTo>
                    <a:pt x="856" y="4072"/>
                  </a:lnTo>
                  <a:lnTo>
                    <a:pt x="1033" y="4220"/>
                  </a:lnTo>
                  <a:lnTo>
                    <a:pt x="1210" y="4338"/>
                  </a:lnTo>
                  <a:lnTo>
                    <a:pt x="1417" y="4426"/>
                  </a:lnTo>
                  <a:lnTo>
                    <a:pt x="1623" y="4515"/>
                  </a:lnTo>
                  <a:lnTo>
                    <a:pt x="1859" y="4574"/>
                  </a:lnTo>
                  <a:lnTo>
                    <a:pt x="2095" y="4603"/>
                  </a:lnTo>
                  <a:lnTo>
                    <a:pt x="14311" y="4603"/>
                  </a:lnTo>
                  <a:lnTo>
                    <a:pt x="14547" y="4574"/>
                  </a:lnTo>
                  <a:lnTo>
                    <a:pt x="14783" y="4515"/>
                  </a:lnTo>
                  <a:lnTo>
                    <a:pt x="14990" y="4426"/>
                  </a:lnTo>
                  <a:lnTo>
                    <a:pt x="15197" y="4338"/>
                  </a:lnTo>
                  <a:lnTo>
                    <a:pt x="15374" y="4220"/>
                  </a:lnTo>
                  <a:lnTo>
                    <a:pt x="15551" y="4072"/>
                  </a:lnTo>
                  <a:lnTo>
                    <a:pt x="15728" y="3925"/>
                  </a:lnTo>
                  <a:lnTo>
                    <a:pt x="15875" y="3777"/>
                  </a:lnTo>
                  <a:lnTo>
                    <a:pt x="15993" y="3600"/>
                  </a:lnTo>
                  <a:lnTo>
                    <a:pt x="16111" y="3394"/>
                  </a:lnTo>
                  <a:lnTo>
                    <a:pt x="16200" y="3187"/>
                  </a:lnTo>
                  <a:lnTo>
                    <a:pt x="16288" y="2980"/>
                  </a:lnTo>
                  <a:lnTo>
                    <a:pt x="16347" y="2774"/>
                  </a:lnTo>
                  <a:lnTo>
                    <a:pt x="16377" y="2538"/>
                  </a:lnTo>
                  <a:lnTo>
                    <a:pt x="16406" y="2302"/>
                  </a:lnTo>
                  <a:lnTo>
                    <a:pt x="16377" y="2066"/>
                  </a:lnTo>
                  <a:lnTo>
                    <a:pt x="16347" y="1830"/>
                  </a:lnTo>
                  <a:lnTo>
                    <a:pt x="16288" y="1623"/>
                  </a:lnTo>
                  <a:lnTo>
                    <a:pt x="16200" y="1417"/>
                  </a:lnTo>
                  <a:lnTo>
                    <a:pt x="16111" y="1210"/>
                  </a:lnTo>
                  <a:lnTo>
                    <a:pt x="15993" y="1003"/>
                  </a:lnTo>
                  <a:lnTo>
                    <a:pt x="15875" y="826"/>
                  </a:lnTo>
                  <a:lnTo>
                    <a:pt x="15728" y="679"/>
                  </a:lnTo>
                  <a:lnTo>
                    <a:pt x="15551" y="531"/>
                  </a:lnTo>
                  <a:lnTo>
                    <a:pt x="15374" y="384"/>
                  </a:lnTo>
                  <a:lnTo>
                    <a:pt x="15197" y="266"/>
                  </a:lnTo>
                  <a:lnTo>
                    <a:pt x="14990" y="177"/>
                  </a:lnTo>
                  <a:lnTo>
                    <a:pt x="14783" y="89"/>
                  </a:lnTo>
                  <a:lnTo>
                    <a:pt x="14547" y="30"/>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90;p46"/>
            <p:cNvSpPr/>
            <p:nvPr/>
          </p:nvSpPr>
          <p:spPr>
            <a:xfrm flipH="1">
              <a:off x="2908211" y="2680239"/>
              <a:ext cx="137321" cy="38848"/>
            </a:xfrm>
            <a:custGeom>
              <a:avLst/>
              <a:gdLst/>
              <a:ahLst/>
              <a:cxnLst/>
              <a:rect l="l" t="t" r="r" b="b"/>
              <a:pathLst>
                <a:path w="16377" h="4633" extrusionOk="0">
                  <a:moveTo>
                    <a:pt x="2066" y="0"/>
                  </a:moveTo>
                  <a:lnTo>
                    <a:pt x="1829" y="59"/>
                  </a:lnTo>
                  <a:lnTo>
                    <a:pt x="1623" y="118"/>
                  </a:lnTo>
                  <a:lnTo>
                    <a:pt x="1387" y="177"/>
                  </a:lnTo>
                  <a:lnTo>
                    <a:pt x="1210" y="266"/>
                  </a:lnTo>
                  <a:lnTo>
                    <a:pt x="1003" y="384"/>
                  </a:lnTo>
                  <a:lnTo>
                    <a:pt x="826" y="531"/>
                  </a:lnTo>
                  <a:lnTo>
                    <a:pt x="679" y="679"/>
                  </a:lnTo>
                  <a:lnTo>
                    <a:pt x="531" y="856"/>
                  </a:lnTo>
                  <a:lnTo>
                    <a:pt x="384" y="1033"/>
                  </a:lnTo>
                  <a:lnTo>
                    <a:pt x="266" y="1210"/>
                  </a:lnTo>
                  <a:lnTo>
                    <a:pt x="177" y="1417"/>
                  </a:lnTo>
                  <a:lnTo>
                    <a:pt x="89" y="1623"/>
                  </a:lnTo>
                  <a:lnTo>
                    <a:pt x="30" y="1859"/>
                  </a:lnTo>
                  <a:lnTo>
                    <a:pt x="0" y="2066"/>
                  </a:lnTo>
                  <a:lnTo>
                    <a:pt x="0" y="2302"/>
                  </a:lnTo>
                  <a:lnTo>
                    <a:pt x="0" y="2538"/>
                  </a:lnTo>
                  <a:lnTo>
                    <a:pt x="30" y="2774"/>
                  </a:lnTo>
                  <a:lnTo>
                    <a:pt x="89" y="3010"/>
                  </a:lnTo>
                  <a:lnTo>
                    <a:pt x="177" y="3217"/>
                  </a:lnTo>
                  <a:lnTo>
                    <a:pt x="266" y="3423"/>
                  </a:lnTo>
                  <a:lnTo>
                    <a:pt x="384" y="3600"/>
                  </a:lnTo>
                  <a:lnTo>
                    <a:pt x="531" y="3777"/>
                  </a:lnTo>
                  <a:lnTo>
                    <a:pt x="679" y="3954"/>
                  </a:lnTo>
                  <a:lnTo>
                    <a:pt x="826" y="4102"/>
                  </a:lnTo>
                  <a:lnTo>
                    <a:pt x="1003" y="4220"/>
                  </a:lnTo>
                  <a:lnTo>
                    <a:pt x="1210" y="4338"/>
                  </a:lnTo>
                  <a:lnTo>
                    <a:pt x="1387" y="4426"/>
                  </a:lnTo>
                  <a:lnTo>
                    <a:pt x="1623" y="4515"/>
                  </a:lnTo>
                  <a:lnTo>
                    <a:pt x="1829" y="4574"/>
                  </a:lnTo>
                  <a:lnTo>
                    <a:pt x="2066" y="4603"/>
                  </a:lnTo>
                  <a:lnTo>
                    <a:pt x="2302" y="4633"/>
                  </a:lnTo>
                  <a:lnTo>
                    <a:pt x="14075" y="4633"/>
                  </a:lnTo>
                  <a:lnTo>
                    <a:pt x="14311" y="4603"/>
                  </a:lnTo>
                  <a:lnTo>
                    <a:pt x="14518" y="4574"/>
                  </a:lnTo>
                  <a:lnTo>
                    <a:pt x="14754" y="4515"/>
                  </a:lnTo>
                  <a:lnTo>
                    <a:pt x="14960" y="4426"/>
                  </a:lnTo>
                  <a:lnTo>
                    <a:pt x="15167" y="4338"/>
                  </a:lnTo>
                  <a:lnTo>
                    <a:pt x="15344" y="4220"/>
                  </a:lnTo>
                  <a:lnTo>
                    <a:pt x="15521" y="4102"/>
                  </a:lnTo>
                  <a:lnTo>
                    <a:pt x="15698" y="3954"/>
                  </a:lnTo>
                  <a:lnTo>
                    <a:pt x="15845" y="3777"/>
                  </a:lnTo>
                  <a:lnTo>
                    <a:pt x="15993" y="3600"/>
                  </a:lnTo>
                  <a:lnTo>
                    <a:pt x="16111" y="3423"/>
                  </a:lnTo>
                  <a:lnTo>
                    <a:pt x="16200" y="3217"/>
                  </a:lnTo>
                  <a:lnTo>
                    <a:pt x="16259" y="3010"/>
                  </a:lnTo>
                  <a:lnTo>
                    <a:pt x="16318" y="2774"/>
                  </a:lnTo>
                  <a:lnTo>
                    <a:pt x="16377" y="2538"/>
                  </a:lnTo>
                  <a:lnTo>
                    <a:pt x="16377" y="2302"/>
                  </a:lnTo>
                  <a:lnTo>
                    <a:pt x="16377" y="2066"/>
                  </a:lnTo>
                  <a:lnTo>
                    <a:pt x="16318" y="1859"/>
                  </a:lnTo>
                  <a:lnTo>
                    <a:pt x="16259" y="1623"/>
                  </a:lnTo>
                  <a:lnTo>
                    <a:pt x="16200" y="1417"/>
                  </a:lnTo>
                  <a:lnTo>
                    <a:pt x="16111" y="1210"/>
                  </a:lnTo>
                  <a:lnTo>
                    <a:pt x="15993" y="1033"/>
                  </a:lnTo>
                  <a:lnTo>
                    <a:pt x="15845" y="856"/>
                  </a:lnTo>
                  <a:lnTo>
                    <a:pt x="15698" y="679"/>
                  </a:lnTo>
                  <a:lnTo>
                    <a:pt x="15521" y="531"/>
                  </a:lnTo>
                  <a:lnTo>
                    <a:pt x="15344" y="384"/>
                  </a:lnTo>
                  <a:lnTo>
                    <a:pt x="15167" y="266"/>
                  </a:lnTo>
                  <a:lnTo>
                    <a:pt x="14960" y="177"/>
                  </a:lnTo>
                  <a:lnTo>
                    <a:pt x="14754" y="118"/>
                  </a:lnTo>
                  <a:lnTo>
                    <a:pt x="14518" y="59"/>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91;p46"/>
            <p:cNvSpPr/>
            <p:nvPr/>
          </p:nvSpPr>
          <p:spPr>
            <a:xfrm flipH="1">
              <a:off x="3660613"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6" y="561"/>
                  </a:lnTo>
                  <a:lnTo>
                    <a:pt x="1240" y="767"/>
                  </a:lnTo>
                  <a:lnTo>
                    <a:pt x="1004" y="974"/>
                  </a:lnTo>
                  <a:lnTo>
                    <a:pt x="768" y="1210"/>
                  </a:lnTo>
                  <a:lnTo>
                    <a:pt x="591" y="1476"/>
                  </a:lnTo>
                  <a:lnTo>
                    <a:pt x="414" y="1771"/>
                  </a:lnTo>
                  <a:lnTo>
                    <a:pt x="266" y="2036"/>
                  </a:lnTo>
                  <a:lnTo>
                    <a:pt x="148" y="2361"/>
                  </a:lnTo>
                  <a:lnTo>
                    <a:pt x="89" y="2685"/>
                  </a:lnTo>
                  <a:lnTo>
                    <a:pt x="30" y="3010"/>
                  </a:lnTo>
                  <a:lnTo>
                    <a:pt x="1" y="3364"/>
                  </a:lnTo>
                  <a:lnTo>
                    <a:pt x="30" y="3689"/>
                  </a:lnTo>
                  <a:lnTo>
                    <a:pt x="89" y="4043"/>
                  </a:lnTo>
                  <a:lnTo>
                    <a:pt x="148" y="4367"/>
                  </a:lnTo>
                  <a:lnTo>
                    <a:pt x="266" y="4662"/>
                  </a:lnTo>
                  <a:lnTo>
                    <a:pt x="414" y="4958"/>
                  </a:lnTo>
                  <a:lnTo>
                    <a:pt x="591" y="5253"/>
                  </a:lnTo>
                  <a:lnTo>
                    <a:pt x="768" y="5489"/>
                  </a:lnTo>
                  <a:lnTo>
                    <a:pt x="1004" y="5725"/>
                  </a:lnTo>
                  <a:lnTo>
                    <a:pt x="1240" y="5961"/>
                  </a:lnTo>
                  <a:lnTo>
                    <a:pt x="1506" y="6138"/>
                  </a:lnTo>
                  <a:lnTo>
                    <a:pt x="1771" y="6315"/>
                  </a:lnTo>
                  <a:lnTo>
                    <a:pt x="2066" y="6462"/>
                  </a:lnTo>
                  <a:lnTo>
                    <a:pt x="2361"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15" y="4958"/>
                  </a:lnTo>
                  <a:lnTo>
                    <a:pt x="6463" y="4662"/>
                  </a:lnTo>
                  <a:lnTo>
                    <a:pt x="6581" y="4367"/>
                  </a:lnTo>
                  <a:lnTo>
                    <a:pt x="6670" y="4043"/>
                  </a:lnTo>
                  <a:lnTo>
                    <a:pt x="6729" y="3689"/>
                  </a:lnTo>
                  <a:lnTo>
                    <a:pt x="6729" y="3364"/>
                  </a:lnTo>
                  <a:lnTo>
                    <a:pt x="6729" y="3010"/>
                  </a:lnTo>
                  <a:lnTo>
                    <a:pt x="6670" y="2685"/>
                  </a:lnTo>
                  <a:lnTo>
                    <a:pt x="6581" y="2361"/>
                  </a:lnTo>
                  <a:lnTo>
                    <a:pt x="6463" y="2036"/>
                  </a:lnTo>
                  <a:lnTo>
                    <a:pt x="631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92;p46"/>
            <p:cNvSpPr/>
            <p:nvPr/>
          </p:nvSpPr>
          <p:spPr>
            <a:xfrm flipH="1">
              <a:off x="3558425"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3" y="1771"/>
                  </a:lnTo>
                  <a:lnTo>
                    <a:pt x="266" y="2036"/>
                  </a:lnTo>
                  <a:lnTo>
                    <a:pt x="148" y="2361"/>
                  </a:lnTo>
                  <a:lnTo>
                    <a:pt x="89" y="2685"/>
                  </a:lnTo>
                  <a:lnTo>
                    <a:pt x="30" y="3010"/>
                  </a:lnTo>
                  <a:lnTo>
                    <a:pt x="0" y="3364"/>
                  </a:lnTo>
                  <a:lnTo>
                    <a:pt x="30" y="3689"/>
                  </a:lnTo>
                  <a:lnTo>
                    <a:pt x="89" y="4043"/>
                  </a:lnTo>
                  <a:lnTo>
                    <a:pt x="148" y="4367"/>
                  </a:lnTo>
                  <a:lnTo>
                    <a:pt x="266" y="4662"/>
                  </a:lnTo>
                  <a:lnTo>
                    <a:pt x="413"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7" y="6580"/>
                  </a:lnTo>
                  <a:lnTo>
                    <a:pt x="4692" y="6462"/>
                  </a:lnTo>
                  <a:lnTo>
                    <a:pt x="4987" y="6315"/>
                  </a:lnTo>
                  <a:lnTo>
                    <a:pt x="5253" y="6138"/>
                  </a:lnTo>
                  <a:lnTo>
                    <a:pt x="5518" y="5961"/>
                  </a:lnTo>
                  <a:lnTo>
                    <a:pt x="5754" y="5725"/>
                  </a:lnTo>
                  <a:lnTo>
                    <a:pt x="5961" y="5489"/>
                  </a:lnTo>
                  <a:lnTo>
                    <a:pt x="6167" y="5253"/>
                  </a:lnTo>
                  <a:lnTo>
                    <a:pt x="6315" y="4958"/>
                  </a:lnTo>
                  <a:lnTo>
                    <a:pt x="6463" y="4662"/>
                  </a:lnTo>
                  <a:lnTo>
                    <a:pt x="6581" y="4367"/>
                  </a:lnTo>
                  <a:lnTo>
                    <a:pt x="6669" y="4043"/>
                  </a:lnTo>
                  <a:lnTo>
                    <a:pt x="6728" y="3689"/>
                  </a:lnTo>
                  <a:lnTo>
                    <a:pt x="6728" y="3364"/>
                  </a:lnTo>
                  <a:lnTo>
                    <a:pt x="6728" y="3010"/>
                  </a:lnTo>
                  <a:lnTo>
                    <a:pt x="6669" y="2685"/>
                  </a:lnTo>
                  <a:lnTo>
                    <a:pt x="6581" y="2361"/>
                  </a:lnTo>
                  <a:lnTo>
                    <a:pt x="6463" y="2036"/>
                  </a:lnTo>
                  <a:lnTo>
                    <a:pt x="6315" y="1771"/>
                  </a:lnTo>
                  <a:lnTo>
                    <a:pt x="6167" y="1476"/>
                  </a:lnTo>
                  <a:lnTo>
                    <a:pt x="5961" y="1210"/>
                  </a:lnTo>
                  <a:lnTo>
                    <a:pt x="5754" y="974"/>
                  </a:lnTo>
                  <a:lnTo>
                    <a:pt x="5518" y="767"/>
                  </a:lnTo>
                  <a:lnTo>
                    <a:pt x="5253"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93;p46"/>
            <p:cNvSpPr/>
            <p:nvPr/>
          </p:nvSpPr>
          <p:spPr>
            <a:xfrm flipH="1">
              <a:off x="3456246" y="2780691"/>
              <a:ext cx="56423" cy="56414"/>
            </a:xfrm>
            <a:custGeom>
              <a:avLst/>
              <a:gdLst/>
              <a:ahLst/>
              <a:cxnLst/>
              <a:rect l="l" t="t" r="r" b="b"/>
              <a:pathLst>
                <a:path w="6729" h="6728" extrusionOk="0">
                  <a:moveTo>
                    <a:pt x="3040" y="0"/>
                  </a:moveTo>
                  <a:lnTo>
                    <a:pt x="2686" y="59"/>
                  </a:lnTo>
                  <a:lnTo>
                    <a:pt x="2362" y="148"/>
                  </a:lnTo>
                  <a:lnTo>
                    <a:pt x="2066" y="266"/>
                  </a:lnTo>
                  <a:lnTo>
                    <a:pt x="1771" y="413"/>
                  </a:lnTo>
                  <a:lnTo>
                    <a:pt x="1506" y="561"/>
                  </a:lnTo>
                  <a:lnTo>
                    <a:pt x="1240" y="767"/>
                  </a:lnTo>
                  <a:lnTo>
                    <a:pt x="1004" y="974"/>
                  </a:lnTo>
                  <a:lnTo>
                    <a:pt x="768" y="1210"/>
                  </a:lnTo>
                  <a:lnTo>
                    <a:pt x="591" y="1476"/>
                  </a:lnTo>
                  <a:lnTo>
                    <a:pt x="414" y="1771"/>
                  </a:lnTo>
                  <a:lnTo>
                    <a:pt x="267" y="2036"/>
                  </a:lnTo>
                  <a:lnTo>
                    <a:pt x="149" y="2361"/>
                  </a:lnTo>
                  <a:lnTo>
                    <a:pt x="89" y="2685"/>
                  </a:lnTo>
                  <a:lnTo>
                    <a:pt x="30" y="3010"/>
                  </a:lnTo>
                  <a:lnTo>
                    <a:pt x="1" y="3364"/>
                  </a:lnTo>
                  <a:lnTo>
                    <a:pt x="30" y="3689"/>
                  </a:lnTo>
                  <a:lnTo>
                    <a:pt x="89" y="4043"/>
                  </a:lnTo>
                  <a:lnTo>
                    <a:pt x="149" y="4367"/>
                  </a:lnTo>
                  <a:lnTo>
                    <a:pt x="267" y="4662"/>
                  </a:lnTo>
                  <a:lnTo>
                    <a:pt x="414" y="4958"/>
                  </a:lnTo>
                  <a:lnTo>
                    <a:pt x="591" y="5253"/>
                  </a:lnTo>
                  <a:lnTo>
                    <a:pt x="768" y="5489"/>
                  </a:lnTo>
                  <a:lnTo>
                    <a:pt x="1004" y="5725"/>
                  </a:lnTo>
                  <a:lnTo>
                    <a:pt x="1240" y="5961"/>
                  </a:lnTo>
                  <a:lnTo>
                    <a:pt x="1506" y="6138"/>
                  </a:lnTo>
                  <a:lnTo>
                    <a:pt x="1771" y="6315"/>
                  </a:lnTo>
                  <a:lnTo>
                    <a:pt x="2066" y="6462"/>
                  </a:lnTo>
                  <a:lnTo>
                    <a:pt x="2362"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45" y="4958"/>
                  </a:lnTo>
                  <a:lnTo>
                    <a:pt x="6463" y="4662"/>
                  </a:lnTo>
                  <a:lnTo>
                    <a:pt x="6581" y="4367"/>
                  </a:lnTo>
                  <a:lnTo>
                    <a:pt x="6670" y="4043"/>
                  </a:lnTo>
                  <a:lnTo>
                    <a:pt x="6729" y="3689"/>
                  </a:lnTo>
                  <a:lnTo>
                    <a:pt x="6729" y="3364"/>
                  </a:lnTo>
                  <a:lnTo>
                    <a:pt x="6729" y="3010"/>
                  </a:lnTo>
                  <a:lnTo>
                    <a:pt x="6670" y="2685"/>
                  </a:lnTo>
                  <a:lnTo>
                    <a:pt x="6581" y="2361"/>
                  </a:lnTo>
                  <a:lnTo>
                    <a:pt x="6463" y="2036"/>
                  </a:lnTo>
                  <a:lnTo>
                    <a:pt x="634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94;p46"/>
            <p:cNvSpPr/>
            <p:nvPr/>
          </p:nvSpPr>
          <p:spPr>
            <a:xfrm flipH="1">
              <a:off x="3354058"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4" y="1771"/>
                  </a:lnTo>
                  <a:lnTo>
                    <a:pt x="266" y="2036"/>
                  </a:lnTo>
                  <a:lnTo>
                    <a:pt x="178" y="2361"/>
                  </a:lnTo>
                  <a:lnTo>
                    <a:pt x="89" y="2685"/>
                  </a:lnTo>
                  <a:lnTo>
                    <a:pt x="30" y="3010"/>
                  </a:lnTo>
                  <a:lnTo>
                    <a:pt x="1" y="3364"/>
                  </a:lnTo>
                  <a:lnTo>
                    <a:pt x="30" y="3689"/>
                  </a:lnTo>
                  <a:lnTo>
                    <a:pt x="89" y="4043"/>
                  </a:lnTo>
                  <a:lnTo>
                    <a:pt x="178" y="4367"/>
                  </a:lnTo>
                  <a:lnTo>
                    <a:pt x="266" y="4662"/>
                  </a:lnTo>
                  <a:lnTo>
                    <a:pt x="414"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8" y="6580"/>
                  </a:lnTo>
                  <a:lnTo>
                    <a:pt x="4692" y="6462"/>
                  </a:lnTo>
                  <a:lnTo>
                    <a:pt x="4987" y="6315"/>
                  </a:lnTo>
                  <a:lnTo>
                    <a:pt x="5253" y="6138"/>
                  </a:lnTo>
                  <a:lnTo>
                    <a:pt x="5518" y="5961"/>
                  </a:lnTo>
                  <a:lnTo>
                    <a:pt x="5754" y="5725"/>
                  </a:lnTo>
                  <a:lnTo>
                    <a:pt x="5961" y="5489"/>
                  </a:lnTo>
                  <a:lnTo>
                    <a:pt x="6168" y="5253"/>
                  </a:lnTo>
                  <a:lnTo>
                    <a:pt x="6345" y="4958"/>
                  </a:lnTo>
                  <a:lnTo>
                    <a:pt x="6463" y="4662"/>
                  </a:lnTo>
                  <a:lnTo>
                    <a:pt x="6581" y="4367"/>
                  </a:lnTo>
                  <a:lnTo>
                    <a:pt x="6669" y="4043"/>
                  </a:lnTo>
                  <a:lnTo>
                    <a:pt x="6728" y="3689"/>
                  </a:lnTo>
                  <a:lnTo>
                    <a:pt x="6728" y="3364"/>
                  </a:lnTo>
                  <a:lnTo>
                    <a:pt x="6728" y="3010"/>
                  </a:lnTo>
                  <a:lnTo>
                    <a:pt x="6669" y="2685"/>
                  </a:lnTo>
                  <a:lnTo>
                    <a:pt x="6581" y="2361"/>
                  </a:lnTo>
                  <a:lnTo>
                    <a:pt x="6463" y="2036"/>
                  </a:lnTo>
                  <a:lnTo>
                    <a:pt x="6345" y="1771"/>
                  </a:lnTo>
                  <a:lnTo>
                    <a:pt x="6168" y="1476"/>
                  </a:lnTo>
                  <a:lnTo>
                    <a:pt x="5961" y="1210"/>
                  </a:lnTo>
                  <a:lnTo>
                    <a:pt x="5754" y="974"/>
                  </a:lnTo>
                  <a:lnTo>
                    <a:pt x="5518" y="767"/>
                  </a:lnTo>
                  <a:lnTo>
                    <a:pt x="5253" y="561"/>
                  </a:lnTo>
                  <a:lnTo>
                    <a:pt x="4987" y="413"/>
                  </a:lnTo>
                  <a:lnTo>
                    <a:pt x="4692" y="266"/>
                  </a:lnTo>
                  <a:lnTo>
                    <a:pt x="4368"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95;p46"/>
            <p:cNvSpPr/>
            <p:nvPr/>
          </p:nvSpPr>
          <p:spPr>
            <a:xfrm flipH="1">
              <a:off x="3251878" y="2780691"/>
              <a:ext cx="56414" cy="56414"/>
            </a:xfrm>
            <a:custGeom>
              <a:avLst/>
              <a:gdLst/>
              <a:ahLst/>
              <a:cxnLst/>
              <a:rect l="l" t="t" r="r" b="b"/>
              <a:pathLst>
                <a:path w="6728" h="6728" extrusionOk="0">
                  <a:moveTo>
                    <a:pt x="3039" y="0"/>
                  </a:moveTo>
                  <a:lnTo>
                    <a:pt x="2685" y="59"/>
                  </a:lnTo>
                  <a:lnTo>
                    <a:pt x="2390" y="148"/>
                  </a:lnTo>
                  <a:lnTo>
                    <a:pt x="2066" y="266"/>
                  </a:lnTo>
                  <a:lnTo>
                    <a:pt x="1771" y="413"/>
                  </a:lnTo>
                  <a:lnTo>
                    <a:pt x="1505" y="561"/>
                  </a:lnTo>
                  <a:lnTo>
                    <a:pt x="1239" y="767"/>
                  </a:lnTo>
                  <a:lnTo>
                    <a:pt x="1003" y="974"/>
                  </a:lnTo>
                  <a:lnTo>
                    <a:pt x="767" y="1210"/>
                  </a:lnTo>
                  <a:lnTo>
                    <a:pt x="590" y="1476"/>
                  </a:lnTo>
                  <a:lnTo>
                    <a:pt x="413" y="1771"/>
                  </a:lnTo>
                  <a:lnTo>
                    <a:pt x="266" y="2036"/>
                  </a:lnTo>
                  <a:lnTo>
                    <a:pt x="177" y="2361"/>
                  </a:lnTo>
                  <a:lnTo>
                    <a:pt x="89" y="2685"/>
                  </a:lnTo>
                  <a:lnTo>
                    <a:pt x="30" y="3010"/>
                  </a:lnTo>
                  <a:lnTo>
                    <a:pt x="0" y="3364"/>
                  </a:lnTo>
                  <a:lnTo>
                    <a:pt x="30" y="3689"/>
                  </a:lnTo>
                  <a:lnTo>
                    <a:pt x="89" y="4043"/>
                  </a:lnTo>
                  <a:lnTo>
                    <a:pt x="177" y="4367"/>
                  </a:lnTo>
                  <a:lnTo>
                    <a:pt x="266" y="4662"/>
                  </a:lnTo>
                  <a:lnTo>
                    <a:pt x="413" y="4958"/>
                  </a:lnTo>
                  <a:lnTo>
                    <a:pt x="590" y="5253"/>
                  </a:lnTo>
                  <a:lnTo>
                    <a:pt x="767" y="5489"/>
                  </a:lnTo>
                  <a:lnTo>
                    <a:pt x="1003" y="5725"/>
                  </a:lnTo>
                  <a:lnTo>
                    <a:pt x="1239" y="5961"/>
                  </a:lnTo>
                  <a:lnTo>
                    <a:pt x="1505" y="6138"/>
                  </a:lnTo>
                  <a:lnTo>
                    <a:pt x="1771" y="6315"/>
                  </a:lnTo>
                  <a:lnTo>
                    <a:pt x="2066" y="6462"/>
                  </a:lnTo>
                  <a:lnTo>
                    <a:pt x="2390" y="6580"/>
                  </a:lnTo>
                  <a:lnTo>
                    <a:pt x="2685" y="6639"/>
                  </a:lnTo>
                  <a:lnTo>
                    <a:pt x="3039" y="6698"/>
                  </a:lnTo>
                  <a:lnTo>
                    <a:pt x="3364" y="6728"/>
                  </a:lnTo>
                  <a:lnTo>
                    <a:pt x="3718" y="6698"/>
                  </a:lnTo>
                  <a:lnTo>
                    <a:pt x="4043" y="6639"/>
                  </a:lnTo>
                  <a:lnTo>
                    <a:pt x="4367" y="6580"/>
                  </a:lnTo>
                  <a:lnTo>
                    <a:pt x="4692" y="6462"/>
                  </a:lnTo>
                  <a:lnTo>
                    <a:pt x="4987" y="6315"/>
                  </a:lnTo>
                  <a:lnTo>
                    <a:pt x="5252" y="6138"/>
                  </a:lnTo>
                  <a:lnTo>
                    <a:pt x="5518" y="5961"/>
                  </a:lnTo>
                  <a:lnTo>
                    <a:pt x="5754" y="5725"/>
                  </a:lnTo>
                  <a:lnTo>
                    <a:pt x="5961" y="5489"/>
                  </a:lnTo>
                  <a:lnTo>
                    <a:pt x="6167" y="5253"/>
                  </a:lnTo>
                  <a:lnTo>
                    <a:pt x="6344" y="4958"/>
                  </a:lnTo>
                  <a:lnTo>
                    <a:pt x="6462" y="4662"/>
                  </a:lnTo>
                  <a:lnTo>
                    <a:pt x="6580" y="4367"/>
                  </a:lnTo>
                  <a:lnTo>
                    <a:pt x="6669" y="4043"/>
                  </a:lnTo>
                  <a:lnTo>
                    <a:pt x="6728" y="3689"/>
                  </a:lnTo>
                  <a:lnTo>
                    <a:pt x="6728" y="3364"/>
                  </a:lnTo>
                  <a:lnTo>
                    <a:pt x="6728" y="3010"/>
                  </a:lnTo>
                  <a:lnTo>
                    <a:pt x="6669" y="2685"/>
                  </a:lnTo>
                  <a:lnTo>
                    <a:pt x="6580" y="2361"/>
                  </a:lnTo>
                  <a:lnTo>
                    <a:pt x="6462" y="2036"/>
                  </a:lnTo>
                  <a:lnTo>
                    <a:pt x="6344" y="1771"/>
                  </a:lnTo>
                  <a:lnTo>
                    <a:pt x="6167" y="1476"/>
                  </a:lnTo>
                  <a:lnTo>
                    <a:pt x="5961" y="1210"/>
                  </a:lnTo>
                  <a:lnTo>
                    <a:pt x="5754" y="974"/>
                  </a:lnTo>
                  <a:lnTo>
                    <a:pt x="5518" y="767"/>
                  </a:lnTo>
                  <a:lnTo>
                    <a:pt x="5252"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96;p46"/>
            <p:cNvSpPr/>
            <p:nvPr/>
          </p:nvSpPr>
          <p:spPr>
            <a:xfrm flipH="1">
              <a:off x="3149690" y="2780691"/>
              <a:ext cx="56171" cy="56414"/>
            </a:xfrm>
            <a:custGeom>
              <a:avLst/>
              <a:gdLst/>
              <a:ahLst/>
              <a:cxnLst/>
              <a:rect l="l" t="t" r="r" b="b"/>
              <a:pathLst>
                <a:path w="6699" h="6728" extrusionOk="0">
                  <a:moveTo>
                    <a:pt x="3010" y="0"/>
                  </a:moveTo>
                  <a:lnTo>
                    <a:pt x="2656" y="59"/>
                  </a:lnTo>
                  <a:lnTo>
                    <a:pt x="2361" y="148"/>
                  </a:lnTo>
                  <a:lnTo>
                    <a:pt x="2036" y="266"/>
                  </a:lnTo>
                  <a:lnTo>
                    <a:pt x="1741" y="413"/>
                  </a:lnTo>
                  <a:lnTo>
                    <a:pt x="1476" y="561"/>
                  </a:lnTo>
                  <a:lnTo>
                    <a:pt x="1210" y="767"/>
                  </a:lnTo>
                  <a:lnTo>
                    <a:pt x="974" y="974"/>
                  </a:lnTo>
                  <a:lnTo>
                    <a:pt x="767" y="1210"/>
                  </a:lnTo>
                  <a:lnTo>
                    <a:pt x="561" y="1476"/>
                  </a:lnTo>
                  <a:lnTo>
                    <a:pt x="384" y="1771"/>
                  </a:lnTo>
                  <a:lnTo>
                    <a:pt x="236" y="2036"/>
                  </a:lnTo>
                  <a:lnTo>
                    <a:pt x="148" y="2361"/>
                  </a:lnTo>
                  <a:lnTo>
                    <a:pt x="59" y="2685"/>
                  </a:lnTo>
                  <a:lnTo>
                    <a:pt x="0" y="3010"/>
                  </a:lnTo>
                  <a:lnTo>
                    <a:pt x="0" y="3364"/>
                  </a:lnTo>
                  <a:lnTo>
                    <a:pt x="0" y="3689"/>
                  </a:lnTo>
                  <a:lnTo>
                    <a:pt x="59" y="4043"/>
                  </a:lnTo>
                  <a:lnTo>
                    <a:pt x="148" y="4367"/>
                  </a:lnTo>
                  <a:lnTo>
                    <a:pt x="236" y="4662"/>
                  </a:lnTo>
                  <a:lnTo>
                    <a:pt x="384" y="4958"/>
                  </a:lnTo>
                  <a:lnTo>
                    <a:pt x="561" y="5253"/>
                  </a:lnTo>
                  <a:lnTo>
                    <a:pt x="767" y="5489"/>
                  </a:lnTo>
                  <a:lnTo>
                    <a:pt x="974" y="5725"/>
                  </a:lnTo>
                  <a:lnTo>
                    <a:pt x="1210" y="5961"/>
                  </a:lnTo>
                  <a:lnTo>
                    <a:pt x="1476" y="6138"/>
                  </a:lnTo>
                  <a:lnTo>
                    <a:pt x="1741" y="6315"/>
                  </a:lnTo>
                  <a:lnTo>
                    <a:pt x="2036" y="6462"/>
                  </a:lnTo>
                  <a:lnTo>
                    <a:pt x="2361" y="6580"/>
                  </a:lnTo>
                  <a:lnTo>
                    <a:pt x="2656" y="6639"/>
                  </a:lnTo>
                  <a:lnTo>
                    <a:pt x="3010" y="6698"/>
                  </a:lnTo>
                  <a:lnTo>
                    <a:pt x="3335" y="6728"/>
                  </a:lnTo>
                  <a:lnTo>
                    <a:pt x="3689" y="6698"/>
                  </a:lnTo>
                  <a:lnTo>
                    <a:pt x="4013" y="6639"/>
                  </a:lnTo>
                  <a:lnTo>
                    <a:pt x="4338" y="6580"/>
                  </a:lnTo>
                  <a:lnTo>
                    <a:pt x="4662" y="6462"/>
                  </a:lnTo>
                  <a:lnTo>
                    <a:pt x="4957" y="6315"/>
                  </a:lnTo>
                  <a:lnTo>
                    <a:pt x="5223" y="6138"/>
                  </a:lnTo>
                  <a:lnTo>
                    <a:pt x="5489" y="5961"/>
                  </a:lnTo>
                  <a:lnTo>
                    <a:pt x="5725" y="5725"/>
                  </a:lnTo>
                  <a:lnTo>
                    <a:pt x="5931" y="5489"/>
                  </a:lnTo>
                  <a:lnTo>
                    <a:pt x="6138" y="5253"/>
                  </a:lnTo>
                  <a:lnTo>
                    <a:pt x="6315" y="4958"/>
                  </a:lnTo>
                  <a:lnTo>
                    <a:pt x="6433" y="4662"/>
                  </a:lnTo>
                  <a:lnTo>
                    <a:pt x="6551" y="4367"/>
                  </a:lnTo>
                  <a:lnTo>
                    <a:pt x="6639" y="4043"/>
                  </a:lnTo>
                  <a:lnTo>
                    <a:pt x="6698" y="3689"/>
                  </a:lnTo>
                  <a:lnTo>
                    <a:pt x="6698" y="3364"/>
                  </a:lnTo>
                  <a:lnTo>
                    <a:pt x="6698" y="3010"/>
                  </a:lnTo>
                  <a:lnTo>
                    <a:pt x="6639" y="2685"/>
                  </a:lnTo>
                  <a:lnTo>
                    <a:pt x="6551" y="2361"/>
                  </a:lnTo>
                  <a:lnTo>
                    <a:pt x="6433" y="2036"/>
                  </a:lnTo>
                  <a:lnTo>
                    <a:pt x="6315" y="1771"/>
                  </a:lnTo>
                  <a:lnTo>
                    <a:pt x="6138" y="1476"/>
                  </a:lnTo>
                  <a:lnTo>
                    <a:pt x="5931" y="1210"/>
                  </a:lnTo>
                  <a:lnTo>
                    <a:pt x="5725" y="974"/>
                  </a:lnTo>
                  <a:lnTo>
                    <a:pt x="5489" y="767"/>
                  </a:lnTo>
                  <a:lnTo>
                    <a:pt x="5223" y="561"/>
                  </a:lnTo>
                  <a:lnTo>
                    <a:pt x="4957" y="413"/>
                  </a:lnTo>
                  <a:lnTo>
                    <a:pt x="4662" y="266"/>
                  </a:lnTo>
                  <a:lnTo>
                    <a:pt x="4338" y="148"/>
                  </a:lnTo>
                  <a:lnTo>
                    <a:pt x="4013"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97;p46"/>
            <p:cNvSpPr/>
            <p:nvPr/>
          </p:nvSpPr>
          <p:spPr>
            <a:xfrm flipH="1">
              <a:off x="3047511" y="2780691"/>
              <a:ext cx="56171" cy="56414"/>
            </a:xfrm>
            <a:custGeom>
              <a:avLst/>
              <a:gdLst/>
              <a:ahLst/>
              <a:cxnLst/>
              <a:rect l="l" t="t" r="r" b="b"/>
              <a:pathLst>
                <a:path w="6699" h="6728" extrusionOk="0">
                  <a:moveTo>
                    <a:pt x="3011" y="0"/>
                  </a:moveTo>
                  <a:lnTo>
                    <a:pt x="2686" y="59"/>
                  </a:lnTo>
                  <a:lnTo>
                    <a:pt x="2361" y="148"/>
                  </a:lnTo>
                  <a:lnTo>
                    <a:pt x="2037" y="266"/>
                  </a:lnTo>
                  <a:lnTo>
                    <a:pt x="1742" y="413"/>
                  </a:lnTo>
                  <a:lnTo>
                    <a:pt x="1476" y="561"/>
                  </a:lnTo>
                  <a:lnTo>
                    <a:pt x="1211" y="767"/>
                  </a:lnTo>
                  <a:lnTo>
                    <a:pt x="975" y="974"/>
                  </a:lnTo>
                  <a:lnTo>
                    <a:pt x="768" y="1210"/>
                  </a:lnTo>
                  <a:lnTo>
                    <a:pt x="561" y="1476"/>
                  </a:lnTo>
                  <a:lnTo>
                    <a:pt x="384" y="1771"/>
                  </a:lnTo>
                  <a:lnTo>
                    <a:pt x="266" y="2036"/>
                  </a:lnTo>
                  <a:lnTo>
                    <a:pt x="148" y="2361"/>
                  </a:lnTo>
                  <a:lnTo>
                    <a:pt x="60" y="2685"/>
                  </a:lnTo>
                  <a:lnTo>
                    <a:pt x="1" y="3010"/>
                  </a:lnTo>
                  <a:lnTo>
                    <a:pt x="1" y="3364"/>
                  </a:lnTo>
                  <a:lnTo>
                    <a:pt x="1" y="3689"/>
                  </a:lnTo>
                  <a:lnTo>
                    <a:pt x="60" y="4043"/>
                  </a:lnTo>
                  <a:lnTo>
                    <a:pt x="148" y="4367"/>
                  </a:lnTo>
                  <a:lnTo>
                    <a:pt x="266" y="4662"/>
                  </a:lnTo>
                  <a:lnTo>
                    <a:pt x="384" y="4958"/>
                  </a:lnTo>
                  <a:lnTo>
                    <a:pt x="561" y="5253"/>
                  </a:lnTo>
                  <a:lnTo>
                    <a:pt x="768" y="5489"/>
                  </a:lnTo>
                  <a:lnTo>
                    <a:pt x="975" y="5725"/>
                  </a:lnTo>
                  <a:lnTo>
                    <a:pt x="1211" y="5961"/>
                  </a:lnTo>
                  <a:lnTo>
                    <a:pt x="1476" y="6138"/>
                  </a:lnTo>
                  <a:lnTo>
                    <a:pt x="1742" y="6315"/>
                  </a:lnTo>
                  <a:lnTo>
                    <a:pt x="2037" y="6462"/>
                  </a:lnTo>
                  <a:lnTo>
                    <a:pt x="2361" y="6580"/>
                  </a:lnTo>
                  <a:lnTo>
                    <a:pt x="2686" y="6639"/>
                  </a:lnTo>
                  <a:lnTo>
                    <a:pt x="3011" y="6698"/>
                  </a:lnTo>
                  <a:lnTo>
                    <a:pt x="3335" y="6728"/>
                  </a:lnTo>
                  <a:lnTo>
                    <a:pt x="3689" y="6698"/>
                  </a:lnTo>
                  <a:lnTo>
                    <a:pt x="4014" y="6639"/>
                  </a:lnTo>
                  <a:lnTo>
                    <a:pt x="4338" y="6580"/>
                  </a:lnTo>
                  <a:lnTo>
                    <a:pt x="4663" y="6462"/>
                  </a:lnTo>
                  <a:lnTo>
                    <a:pt x="4958" y="6315"/>
                  </a:lnTo>
                  <a:lnTo>
                    <a:pt x="5224" y="6138"/>
                  </a:lnTo>
                  <a:lnTo>
                    <a:pt x="5489" y="5961"/>
                  </a:lnTo>
                  <a:lnTo>
                    <a:pt x="5725" y="5725"/>
                  </a:lnTo>
                  <a:lnTo>
                    <a:pt x="5932" y="5489"/>
                  </a:lnTo>
                  <a:lnTo>
                    <a:pt x="6138" y="5253"/>
                  </a:lnTo>
                  <a:lnTo>
                    <a:pt x="6315" y="4958"/>
                  </a:lnTo>
                  <a:lnTo>
                    <a:pt x="6433" y="4662"/>
                  </a:lnTo>
                  <a:lnTo>
                    <a:pt x="6551" y="4367"/>
                  </a:lnTo>
                  <a:lnTo>
                    <a:pt x="6640" y="4043"/>
                  </a:lnTo>
                  <a:lnTo>
                    <a:pt x="6699" y="3689"/>
                  </a:lnTo>
                  <a:lnTo>
                    <a:pt x="6699" y="3364"/>
                  </a:lnTo>
                  <a:lnTo>
                    <a:pt x="6699" y="3010"/>
                  </a:lnTo>
                  <a:lnTo>
                    <a:pt x="6640" y="2685"/>
                  </a:lnTo>
                  <a:lnTo>
                    <a:pt x="6551" y="2361"/>
                  </a:lnTo>
                  <a:lnTo>
                    <a:pt x="6433" y="2036"/>
                  </a:lnTo>
                  <a:lnTo>
                    <a:pt x="6315" y="1771"/>
                  </a:lnTo>
                  <a:lnTo>
                    <a:pt x="6138" y="1476"/>
                  </a:lnTo>
                  <a:lnTo>
                    <a:pt x="5932" y="1210"/>
                  </a:lnTo>
                  <a:lnTo>
                    <a:pt x="5725" y="974"/>
                  </a:lnTo>
                  <a:lnTo>
                    <a:pt x="5489" y="767"/>
                  </a:lnTo>
                  <a:lnTo>
                    <a:pt x="5224" y="561"/>
                  </a:lnTo>
                  <a:lnTo>
                    <a:pt x="4958" y="413"/>
                  </a:lnTo>
                  <a:lnTo>
                    <a:pt x="4663" y="266"/>
                  </a:lnTo>
                  <a:lnTo>
                    <a:pt x="4338" y="148"/>
                  </a:lnTo>
                  <a:lnTo>
                    <a:pt x="4014"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98;p46"/>
            <p:cNvSpPr/>
            <p:nvPr/>
          </p:nvSpPr>
          <p:spPr>
            <a:xfrm flipH="1">
              <a:off x="3688820" y="2868767"/>
              <a:ext cx="56423" cy="56423"/>
            </a:xfrm>
            <a:custGeom>
              <a:avLst/>
              <a:gdLst/>
              <a:ahLst/>
              <a:cxnLst/>
              <a:rect l="l" t="t" r="r" b="b"/>
              <a:pathLst>
                <a:path w="6729" h="6729" extrusionOk="0">
                  <a:moveTo>
                    <a:pt x="3365" y="1"/>
                  </a:moveTo>
                  <a:lnTo>
                    <a:pt x="3040" y="30"/>
                  </a:lnTo>
                  <a:lnTo>
                    <a:pt x="2686" y="60"/>
                  </a:lnTo>
                  <a:lnTo>
                    <a:pt x="2362" y="148"/>
                  </a:lnTo>
                  <a:lnTo>
                    <a:pt x="2066" y="266"/>
                  </a:lnTo>
                  <a:lnTo>
                    <a:pt x="1771" y="414"/>
                  </a:lnTo>
                  <a:lnTo>
                    <a:pt x="1506" y="562"/>
                  </a:lnTo>
                  <a:lnTo>
                    <a:pt x="1240" y="768"/>
                  </a:lnTo>
                  <a:lnTo>
                    <a:pt x="1004" y="975"/>
                  </a:lnTo>
                  <a:lnTo>
                    <a:pt x="768" y="1211"/>
                  </a:lnTo>
                  <a:lnTo>
                    <a:pt x="591" y="1476"/>
                  </a:lnTo>
                  <a:lnTo>
                    <a:pt x="414" y="1771"/>
                  </a:lnTo>
                  <a:lnTo>
                    <a:pt x="267" y="2066"/>
                  </a:lnTo>
                  <a:lnTo>
                    <a:pt x="149" y="2361"/>
                  </a:lnTo>
                  <a:lnTo>
                    <a:pt x="89" y="2686"/>
                  </a:lnTo>
                  <a:lnTo>
                    <a:pt x="30" y="3011"/>
                  </a:lnTo>
                  <a:lnTo>
                    <a:pt x="1" y="3365"/>
                  </a:lnTo>
                  <a:lnTo>
                    <a:pt x="30" y="3719"/>
                  </a:lnTo>
                  <a:lnTo>
                    <a:pt x="89" y="4043"/>
                  </a:lnTo>
                  <a:lnTo>
                    <a:pt x="149" y="4368"/>
                  </a:lnTo>
                  <a:lnTo>
                    <a:pt x="267" y="4663"/>
                  </a:lnTo>
                  <a:lnTo>
                    <a:pt x="414" y="4958"/>
                  </a:lnTo>
                  <a:lnTo>
                    <a:pt x="591" y="5253"/>
                  </a:lnTo>
                  <a:lnTo>
                    <a:pt x="768" y="5489"/>
                  </a:lnTo>
                  <a:lnTo>
                    <a:pt x="1004" y="5725"/>
                  </a:lnTo>
                  <a:lnTo>
                    <a:pt x="1240" y="5961"/>
                  </a:lnTo>
                  <a:lnTo>
                    <a:pt x="1506" y="6138"/>
                  </a:lnTo>
                  <a:lnTo>
                    <a:pt x="1771" y="6315"/>
                  </a:lnTo>
                  <a:lnTo>
                    <a:pt x="2066" y="6463"/>
                  </a:lnTo>
                  <a:lnTo>
                    <a:pt x="2362" y="6581"/>
                  </a:lnTo>
                  <a:lnTo>
                    <a:pt x="2686" y="6670"/>
                  </a:lnTo>
                  <a:lnTo>
                    <a:pt x="3040" y="6699"/>
                  </a:lnTo>
                  <a:lnTo>
                    <a:pt x="3365" y="6729"/>
                  </a:lnTo>
                  <a:lnTo>
                    <a:pt x="3719" y="6699"/>
                  </a:lnTo>
                  <a:lnTo>
                    <a:pt x="4043" y="6670"/>
                  </a:lnTo>
                  <a:lnTo>
                    <a:pt x="4368" y="6581"/>
                  </a:lnTo>
                  <a:lnTo>
                    <a:pt x="4693" y="6463"/>
                  </a:lnTo>
                  <a:lnTo>
                    <a:pt x="4988" y="6315"/>
                  </a:lnTo>
                  <a:lnTo>
                    <a:pt x="5253" y="6138"/>
                  </a:lnTo>
                  <a:lnTo>
                    <a:pt x="5519" y="5961"/>
                  </a:lnTo>
                  <a:lnTo>
                    <a:pt x="5755" y="5725"/>
                  </a:lnTo>
                  <a:lnTo>
                    <a:pt x="5961" y="5489"/>
                  </a:lnTo>
                  <a:lnTo>
                    <a:pt x="6168" y="5253"/>
                  </a:lnTo>
                  <a:lnTo>
                    <a:pt x="6316" y="4958"/>
                  </a:lnTo>
                  <a:lnTo>
                    <a:pt x="6463" y="4663"/>
                  </a:lnTo>
                  <a:lnTo>
                    <a:pt x="6581" y="4368"/>
                  </a:lnTo>
                  <a:lnTo>
                    <a:pt x="6670" y="4043"/>
                  </a:lnTo>
                  <a:lnTo>
                    <a:pt x="6729" y="3719"/>
                  </a:lnTo>
                  <a:lnTo>
                    <a:pt x="6729" y="3365"/>
                  </a:lnTo>
                  <a:lnTo>
                    <a:pt x="6729" y="3011"/>
                  </a:lnTo>
                  <a:lnTo>
                    <a:pt x="6670" y="2686"/>
                  </a:lnTo>
                  <a:lnTo>
                    <a:pt x="6581" y="2361"/>
                  </a:lnTo>
                  <a:lnTo>
                    <a:pt x="6463" y="2066"/>
                  </a:lnTo>
                  <a:lnTo>
                    <a:pt x="6316" y="1771"/>
                  </a:lnTo>
                  <a:lnTo>
                    <a:pt x="6168" y="1476"/>
                  </a:lnTo>
                  <a:lnTo>
                    <a:pt x="5961" y="1211"/>
                  </a:lnTo>
                  <a:lnTo>
                    <a:pt x="5755" y="975"/>
                  </a:lnTo>
                  <a:lnTo>
                    <a:pt x="5519" y="768"/>
                  </a:lnTo>
                  <a:lnTo>
                    <a:pt x="5253" y="562"/>
                  </a:lnTo>
                  <a:lnTo>
                    <a:pt x="4988" y="414"/>
                  </a:lnTo>
                  <a:lnTo>
                    <a:pt x="4693"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99;p46"/>
            <p:cNvSpPr/>
            <p:nvPr/>
          </p:nvSpPr>
          <p:spPr>
            <a:xfrm flipH="1">
              <a:off x="3586632" y="2868767"/>
              <a:ext cx="56423" cy="56423"/>
            </a:xfrm>
            <a:custGeom>
              <a:avLst/>
              <a:gdLst/>
              <a:ahLst/>
              <a:cxnLst/>
              <a:rect l="l" t="t" r="r" b="b"/>
              <a:pathLst>
                <a:path w="6729" h="6729" extrusionOk="0">
                  <a:moveTo>
                    <a:pt x="3364" y="1"/>
                  </a:moveTo>
                  <a:lnTo>
                    <a:pt x="3040" y="30"/>
                  </a:lnTo>
                  <a:lnTo>
                    <a:pt x="2686" y="60"/>
                  </a:lnTo>
                  <a:lnTo>
                    <a:pt x="2361" y="148"/>
                  </a:lnTo>
                  <a:lnTo>
                    <a:pt x="2066" y="266"/>
                  </a:lnTo>
                  <a:lnTo>
                    <a:pt x="1771" y="414"/>
                  </a:lnTo>
                  <a:lnTo>
                    <a:pt x="1505"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5" y="6138"/>
                  </a:lnTo>
                  <a:lnTo>
                    <a:pt x="1771" y="6315"/>
                  </a:lnTo>
                  <a:lnTo>
                    <a:pt x="2066" y="6463"/>
                  </a:lnTo>
                  <a:lnTo>
                    <a:pt x="2361" y="6581"/>
                  </a:lnTo>
                  <a:lnTo>
                    <a:pt x="2686" y="6670"/>
                  </a:lnTo>
                  <a:lnTo>
                    <a:pt x="3040" y="6699"/>
                  </a:lnTo>
                  <a:lnTo>
                    <a:pt x="3364" y="6729"/>
                  </a:lnTo>
                  <a:lnTo>
                    <a:pt x="3718" y="6699"/>
                  </a:lnTo>
                  <a:lnTo>
                    <a:pt x="4043" y="6670"/>
                  </a:lnTo>
                  <a:lnTo>
                    <a:pt x="4368" y="6581"/>
                  </a:lnTo>
                  <a:lnTo>
                    <a:pt x="4692" y="6463"/>
                  </a:lnTo>
                  <a:lnTo>
                    <a:pt x="4987" y="6315"/>
                  </a:lnTo>
                  <a:lnTo>
                    <a:pt x="5253" y="6138"/>
                  </a:lnTo>
                  <a:lnTo>
                    <a:pt x="5518" y="5961"/>
                  </a:lnTo>
                  <a:lnTo>
                    <a:pt x="5754"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4" y="975"/>
                  </a:lnTo>
                  <a:lnTo>
                    <a:pt x="5518" y="768"/>
                  </a:lnTo>
                  <a:lnTo>
                    <a:pt x="5253" y="562"/>
                  </a:lnTo>
                  <a:lnTo>
                    <a:pt x="4987" y="414"/>
                  </a:lnTo>
                  <a:lnTo>
                    <a:pt x="4692" y="266"/>
                  </a:lnTo>
                  <a:lnTo>
                    <a:pt x="4368"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00;p46"/>
            <p:cNvSpPr/>
            <p:nvPr/>
          </p:nvSpPr>
          <p:spPr>
            <a:xfrm flipH="1">
              <a:off x="3484453" y="2868767"/>
              <a:ext cx="56414" cy="56423"/>
            </a:xfrm>
            <a:custGeom>
              <a:avLst/>
              <a:gdLst/>
              <a:ahLst/>
              <a:cxnLst/>
              <a:rect l="l" t="t" r="r" b="b"/>
              <a:pathLst>
                <a:path w="6728" h="6729" extrusionOk="0">
                  <a:moveTo>
                    <a:pt x="3364" y="1"/>
                  </a:moveTo>
                  <a:lnTo>
                    <a:pt x="3039" y="30"/>
                  </a:lnTo>
                  <a:lnTo>
                    <a:pt x="2685" y="60"/>
                  </a:lnTo>
                  <a:lnTo>
                    <a:pt x="2361" y="148"/>
                  </a:lnTo>
                  <a:lnTo>
                    <a:pt x="2066" y="266"/>
                  </a:lnTo>
                  <a:lnTo>
                    <a:pt x="1771" y="414"/>
                  </a:lnTo>
                  <a:lnTo>
                    <a:pt x="1505" y="562"/>
                  </a:lnTo>
                  <a:lnTo>
                    <a:pt x="1239" y="768"/>
                  </a:lnTo>
                  <a:lnTo>
                    <a:pt x="1003" y="975"/>
                  </a:lnTo>
                  <a:lnTo>
                    <a:pt x="767" y="1211"/>
                  </a:lnTo>
                  <a:lnTo>
                    <a:pt x="590" y="1476"/>
                  </a:lnTo>
                  <a:lnTo>
                    <a:pt x="413" y="1771"/>
                  </a:lnTo>
                  <a:lnTo>
                    <a:pt x="266" y="2066"/>
                  </a:lnTo>
                  <a:lnTo>
                    <a:pt x="177" y="2361"/>
                  </a:lnTo>
                  <a:lnTo>
                    <a:pt x="89" y="2686"/>
                  </a:lnTo>
                  <a:lnTo>
                    <a:pt x="30" y="3011"/>
                  </a:lnTo>
                  <a:lnTo>
                    <a:pt x="0" y="3365"/>
                  </a:lnTo>
                  <a:lnTo>
                    <a:pt x="30" y="3719"/>
                  </a:lnTo>
                  <a:lnTo>
                    <a:pt x="89" y="4043"/>
                  </a:lnTo>
                  <a:lnTo>
                    <a:pt x="177" y="4368"/>
                  </a:lnTo>
                  <a:lnTo>
                    <a:pt x="266" y="4663"/>
                  </a:lnTo>
                  <a:lnTo>
                    <a:pt x="413" y="4958"/>
                  </a:lnTo>
                  <a:lnTo>
                    <a:pt x="590" y="5253"/>
                  </a:lnTo>
                  <a:lnTo>
                    <a:pt x="767" y="5489"/>
                  </a:lnTo>
                  <a:lnTo>
                    <a:pt x="1003" y="5725"/>
                  </a:lnTo>
                  <a:lnTo>
                    <a:pt x="1239" y="5961"/>
                  </a:lnTo>
                  <a:lnTo>
                    <a:pt x="1505" y="6138"/>
                  </a:lnTo>
                  <a:lnTo>
                    <a:pt x="1771" y="6315"/>
                  </a:lnTo>
                  <a:lnTo>
                    <a:pt x="2066" y="6463"/>
                  </a:lnTo>
                  <a:lnTo>
                    <a:pt x="2361" y="6581"/>
                  </a:lnTo>
                  <a:lnTo>
                    <a:pt x="2685" y="6670"/>
                  </a:lnTo>
                  <a:lnTo>
                    <a:pt x="3039" y="6699"/>
                  </a:lnTo>
                  <a:lnTo>
                    <a:pt x="3364" y="6729"/>
                  </a:lnTo>
                  <a:lnTo>
                    <a:pt x="3718" y="6699"/>
                  </a:lnTo>
                  <a:lnTo>
                    <a:pt x="4043" y="6670"/>
                  </a:lnTo>
                  <a:lnTo>
                    <a:pt x="4367" y="6581"/>
                  </a:lnTo>
                  <a:lnTo>
                    <a:pt x="4692" y="6463"/>
                  </a:lnTo>
                  <a:lnTo>
                    <a:pt x="4987" y="6315"/>
                  </a:lnTo>
                  <a:lnTo>
                    <a:pt x="5252" y="6138"/>
                  </a:lnTo>
                  <a:lnTo>
                    <a:pt x="5518" y="5961"/>
                  </a:lnTo>
                  <a:lnTo>
                    <a:pt x="5754" y="5725"/>
                  </a:lnTo>
                  <a:lnTo>
                    <a:pt x="5961" y="5489"/>
                  </a:lnTo>
                  <a:lnTo>
                    <a:pt x="6167" y="5253"/>
                  </a:lnTo>
                  <a:lnTo>
                    <a:pt x="6344" y="4958"/>
                  </a:lnTo>
                  <a:lnTo>
                    <a:pt x="6462" y="4663"/>
                  </a:lnTo>
                  <a:lnTo>
                    <a:pt x="6580" y="4368"/>
                  </a:lnTo>
                  <a:lnTo>
                    <a:pt x="6669" y="4043"/>
                  </a:lnTo>
                  <a:lnTo>
                    <a:pt x="6728" y="3719"/>
                  </a:lnTo>
                  <a:lnTo>
                    <a:pt x="6728" y="3365"/>
                  </a:lnTo>
                  <a:lnTo>
                    <a:pt x="6728" y="3011"/>
                  </a:lnTo>
                  <a:lnTo>
                    <a:pt x="6669" y="2686"/>
                  </a:lnTo>
                  <a:lnTo>
                    <a:pt x="6580" y="2361"/>
                  </a:lnTo>
                  <a:lnTo>
                    <a:pt x="6462" y="2066"/>
                  </a:lnTo>
                  <a:lnTo>
                    <a:pt x="6344" y="1771"/>
                  </a:lnTo>
                  <a:lnTo>
                    <a:pt x="6167" y="1476"/>
                  </a:lnTo>
                  <a:lnTo>
                    <a:pt x="5961" y="1211"/>
                  </a:lnTo>
                  <a:lnTo>
                    <a:pt x="5754" y="975"/>
                  </a:lnTo>
                  <a:lnTo>
                    <a:pt x="5518" y="768"/>
                  </a:lnTo>
                  <a:lnTo>
                    <a:pt x="5252" y="562"/>
                  </a:lnTo>
                  <a:lnTo>
                    <a:pt x="4987" y="414"/>
                  </a:lnTo>
                  <a:lnTo>
                    <a:pt x="4692" y="266"/>
                  </a:lnTo>
                  <a:lnTo>
                    <a:pt x="4367"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01;p46"/>
            <p:cNvSpPr/>
            <p:nvPr/>
          </p:nvSpPr>
          <p:spPr>
            <a:xfrm flipH="1">
              <a:off x="3382265" y="2868767"/>
              <a:ext cx="56423" cy="56423"/>
            </a:xfrm>
            <a:custGeom>
              <a:avLst/>
              <a:gdLst/>
              <a:ahLst/>
              <a:cxnLst/>
              <a:rect l="l" t="t" r="r" b="b"/>
              <a:pathLst>
                <a:path w="6729" h="6729" extrusionOk="0">
                  <a:moveTo>
                    <a:pt x="3365" y="1"/>
                  </a:moveTo>
                  <a:lnTo>
                    <a:pt x="3040" y="30"/>
                  </a:lnTo>
                  <a:lnTo>
                    <a:pt x="2686" y="60"/>
                  </a:lnTo>
                  <a:lnTo>
                    <a:pt x="2391" y="148"/>
                  </a:lnTo>
                  <a:lnTo>
                    <a:pt x="2066" y="266"/>
                  </a:lnTo>
                  <a:lnTo>
                    <a:pt x="1771" y="414"/>
                  </a:lnTo>
                  <a:lnTo>
                    <a:pt x="1506"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6" y="6138"/>
                  </a:lnTo>
                  <a:lnTo>
                    <a:pt x="1771" y="6315"/>
                  </a:lnTo>
                  <a:lnTo>
                    <a:pt x="2066" y="6463"/>
                  </a:lnTo>
                  <a:lnTo>
                    <a:pt x="2391" y="6581"/>
                  </a:lnTo>
                  <a:lnTo>
                    <a:pt x="2686" y="6670"/>
                  </a:lnTo>
                  <a:lnTo>
                    <a:pt x="3040" y="6699"/>
                  </a:lnTo>
                  <a:lnTo>
                    <a:pt x="3365" y="6729"/>
                  </a:lnTo>
                  <a:lnTo>
                    <a:pt x="3719" y="6699"/>
                  </a:lnTo>
                  <a:lnTo>
                    <a:pt x="4043" y="6670"/>
                  </a:lnTo>
                  <a:lnTo>
                    <a:pt x="4368" y="6581"/>
                  </a:lnTo>
                  <a:lnTo>
                    <a:pt x="4692" y="6463"/>
                  </a:lnTo>
                  <a:lnTo>
                    <a:pt x="4987" y="6315"/>
                  </a:lnTo>
                  <a:lnTo>
                    <a:pt x="5253" y="6138"/>
                  </a:lnTo>
                  <a:lnTo>
                    <a:pt x="5519" y="5961"/>
                  </a:lnTo>
                  <a:lnTo>
                    <a:pt x="5755"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5" y="975"/>
                  </a:lnTo>
                  <a:lnTo>
                    <a:pt x="5519" y="768"/>
                  </a:lnTo>
                  <a:lnTo>
                    <a:pt x="5253" y="562"/>
                  </a:lnTo>
                  <a:lnTo>
                    <a:pt x="4987" y="414"/>
                  </a:lnTo>
                  <a:lnTo>
                    <a:pt x="4692"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02;p46"/>
            <p:cNvSpPr/>
            <p:nvPr/>
          </p:nvSpPr>
          <p:spPr>
            <a:xfrm flipH="1">
              <a:off x="3280085" y="2868767"/>
              <a:ext cx="56171" cy="56423"/>
            </a:xfrm>
            <a:custGeom>
              <a:avLst/>
              <a:gdLst/>
              <a:ahLst/>
              <a:cxnLst/>
              <a:rect l="l" t="t" r="r" b="b"/>
              <a:pathLst>
                <a:path w="6699" h="6729" extrusionOk="0">
                  <a:moveTo>
                    <a:pt x="3335" y="1"/>
                  </a:moveTo>
                  <a:lnTo>
                    <a:pt x="3011" y="30"/>
                  </a:lnTo>
                  <a:lnTo>
                    <a:pt x="2656" y="60"/>
                  </a:lnTo>
                  <a:lnTo>
                    <a:pt x="2361" y="148"/>
                  </a:lnTo>
                  <a:lnTo>
                    <a:pt x="2037" y="266"/>
                  </a:lnTo>
                  <a:lnTo>
                    <a:pt x="1742" y="414"/>
                  </a:lnTo>
                  <a:lnTo>
                    <a:pt x="1476" y="562"/>
                  </a:lnTo>
                  <a:lnTo>
                    <a:pt x="1211" y="768"/>
                  </a:lnTo>
                  <a:lnTo>
                    <a:pt x="975" y="975"/>
                  </a:lnTo>
                  <a:lnTo>
                    <a:pt x="768" y="1211"/>
                  </a:lnTo>
                  <a:lnTo>
                    <a:pt x="561" y="1476"/>
                  </a:lnTo>
                  <a:lnTo>
                    <a:pt x="384" y="1771"/>
                  </a:lnTo>
                  <a:lnTo>
                    <a:pt x="237" y="2066"/>
                  </a:lnTo>
                  <a:lnTo>
                    <a:pt x="148" y="2361"/>
                  </a:lnTo>
                  <a:lnTo>
                    <a:pt x="60" y="2686"/>
                  </a:lnTo>
                  <a:lnTo>
                    <a:pt x="1" y="3011"/>
                  </a:lnTo>
                  <a:lnTo>
                    <a:pt x="1" y="3365"/>
                  </a:lnTo>
                  <a:lnTo>
                    <a:pt x="1" y="3719"/>
                  </a:lnTo>
                  <a:lnTo>
                    <a:pt x="60" y="4043"/>
                  </a:lnTo>
                  <a:lnTo>
                    <a:pt x="148" y="4368"/>
                  </a:lnTo>
                  <a:lnTo>
                    <a:pt x="237" y="4663"/>
                  </a:lnTo>
                  <a:lnTo>
                    <a:pt x="384" y="4958"/>
                  </a:lnTo>
                  <a:lnTo>
                    <a:pt x="561" y="5253"/>
                  </a:lnTo>
                  <a:lnTo>
                    <a:pt x="768" y="5489"/>
                  </a:lnTo>
                  <a:lnTo>
                    <a:pt x="975" y="5725"/>
                  </a:lnTo>
                  <a:lnTo>
                    <a:pt x="1211" y="5961"/>
                  </a:lnTo>
                  <a:lnTo>
                    <a:pt x="1476" y="6138"/>
                  </a:lnTo>
                  <a:lnTo>
                    <a:pt x="1742" y="6315"/>
                  </a:lnTo>
                  <a:lnTo>
                    <a:pt x="2037" y="6463"/>
                  </a:lnTo>
                  <a:lnTo>
                    <a:pt x="2361" y="6581"/>
                  </a:lnTo>
                  <a:lnTo>
                    <a:pt x="2656" y="6670"/>
                  </a:lnTo>
                  <a:lnTo>
                    <a:pt x="3011" y="6699"/>
                  </a:lnTo>
                  <a:lnTo>
                    <a:pt x="3335" y="6729"/>
                  </a:lnTo>
                  <a:lnTo>
                    <a:pt x="3689" y="6699"/>
                  </a:lnTo>
                  <a:lnTo>
                    <a:pt x="4014" y="6670"/>
                  </a:lnTo>
                  <a:lnTo>
                    <a:pt x="4338" y="6581"/>
                  </a:lnTo>
                  <a:lnTo>
                    <a:pt x="4663" y="6463"/>
                  </a:lnTo>
                  <a:lnTo>
                    <a:pt x="4958" y="6315"/>
                  </a:lnTo>
                  <a:lnTo>
                    <a:pt x="5224" y="6138"/>
                  </a:lnTo>
                  <a:lnTo>
                    <a:pt x="5489" y="5961"/>
                  </a:lnTo>
                  <a:lnTo>
                    <a:pt x="5725" y="5725"/>
                  </a:lnTo>
                  <a:lnTo>
                    <a:pt x="5932"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2" y="1211"/>
                  </a:lnTo>
                  <a:lnTo>
                    <a:pt x="5725" y="975"/>
                  </a:lnTo>
                  <a:lnTo>
                    <a:pt x="5489" y="768"/>
                  </a:lnTo>
                  <a:lnTo>
                    <a:pt x="5224" y="562"/>
                  </a:lnTo>
                  <a:lnTo>
                    <a:pt x="4958" y="414"/>
                  </a:lnTo>
                  <a:lnTo>
                    <a:pt x="4663" y="266"/>
                  </a:lnTo>
                  <a:lnTo>
                    <a:pt x="4338" y="148"/>
                  </a:lnTo>
                  <a:lnTo>
                    <a:pt x="4014" y="60"/>
                  </a:lnTo>
                  <a:lnTo>
                    <a:pt x="3689" y="30"/>
                  </a:lnTo>
                  <a:lnTo>
                    <a:pt x="3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03;p46"/>
            <p:cNvSpPr/>
            <p:nvPr/>
          </p:nvSpPr>
          <p:spPr>
            <a:xfrm flipH="1">
              <a:off x="3177897" y="2868767"/>
              <a:ext cx="56171" cy="56423"/>
            </a:xfrm>
            <a:custGeom>
              <a:avLst/>
              <a:gdLst/>
              <a:ahLst/>
              <a:cxnLst/>
              <a:rect l="l" t="t" r="r" b="b"/>
              <a:pathLst>
                <a:path w="6699" h="6729" extrusionOk="0">
                  <a:moveTo>
                    <a:pt x="3364" y="1"/>
                  </a:moveTo>
                  <a:lnTo>
                    <a:pt x="3010" y="30"/>
                  </a:lnTo>
                  <a:lnTo>
                    <a:pt x="2686" y="60"/>
                  </a:lnTo>
                  <a:lnTo>
                    <a:pt x="2361" y="148"/>
                  </a:lnTo>
                  <a:lnTo>
                    <a:pt x="2036" y="266"/>
                  </a:lnTo>
                  <a:lnTo>
                    <a:pt x="1741" y="414"/>
                  </a:lnTo>
                  <a:lnTo>
                    <a:pt x="1476" y="562"/>
                  </a:lnTo>
                  <a:lnTo>
                    <a:pt x="1210" y="768"/>
                  </a:lnTo>
                  <a:lnTo>
                    <a:pt x="974" y="975"/>
                  </a:lnTo>
                  <a:lnTo>
                    <a:pt x="768" y="1211"/>
                  </a:lnTo>
                  <a:lnTo>
                    <a:pt x="561" y="1476"/>
                  </a:lnTo>
                  <a:lnTo>
                    <a:pt x="384" y="1771"/>
                  </a:lnTo>
                  <a:lnTo>
                    <a:pt x="266" y="2066"/>
                  </a:lnTo>
                  <a:lnTo>
                    <a:pt x="148" y="2361"/>
                  </a:lnTo>
                  <a:lnTo>
                    <a:pt x="59" y="2686"/>
                  </a:lnTo>
                  <a:lnTo>
                    <a:pt x="0" y="3011"/>
                  </a:lnTo>
                  <a:lnTo>
                    <a:pt x="0" y="3365"/>
                  </a:lnTo>
                  <a:lnTo>
                    <a:pt x="0" y="3719"/>
                  </a:lnTo>
                  <a:lnTo>
                    <a:pt x="59" y="4043"/>
                  </a:lnTo>
                  <a:lnTo>
                    <a:pt x="148" y="4368"/>
                  </a:lnTo>
                  <a:lnTo>
                    <a:pt x="266" y="4663"/>
                  </a:lnTo>
                  <a:lnTo>
                    <a:pt x="384" y="4958"/>
                  </a:lnTo>
                  <a:lnTo>
                    <a:pt x="561" y="5253"/>
                  </a:lnTo>
                  <a:lnTo>
                    <a:pt x="768" y="5489"/>
                  </a:lnTo>
                  <a:lnTo>
                    <a:pt x="974" y="5725"/>
                  </a:lnTo>
                  <a:lnTo>
                    <a:pt x="1210" y="5961"/>
                  </a:lnTo>
                  <a:lnTo>
                    <a:pt x="1476" y="6138"/>
                  </a:lnTo>
                  <a:lnTo>
                    <a:pt x="1741" y="6315"/>
                  </a:lnTo>
                  <a:lnTo>
                    <a:pt x="2036" y="6463"/>
                  </a:lnTo>
                  <a:lnTo>
                    <a:pt x="2361" y="6581"/>
                  </a:lnTo>
                  <a:lnTo>
                    <a:pt x="2686" y="6670"/>
                  </a:lnTo>
                  <a:lnTo>
                    <a:pt x="3010" y="6699"/>
                  </a:lnTo>
                  <a:lnTo>
                    <a:pt x="3364" y="6729"/>
                  </a:lnTo>
                  <a:lnTo>
                    <a:pt x="3689" y="6699"/>
                  </a:lnTo>
                  <a:lnTo>
                    <a:pt x="4013" y="6670"/>
                  </a:lnTo>
                  <a:lnTo>
                    <a:pt x="4338" y="6581"/>
                  </a:lnTo>
                  <a:lnTo>
                    <a:pt x="4663" y="6463"/>
                  </a:lnTo>
                  <a:lnTo>
                    <a:pt x="4958" y="6315"/>
                  </a:lnTo>
                  <a:lnTo>
                    <a:pt x="5223" y="6138"/>
                  </a:lnTo>
                  <a:lnTo>
                    <a:pt x="5489" y="5961"/>
                  </a:lnTo>
                  <a:lnTo>
                    <a:pt x="5725" y="5725"/>
                  </a:lnTo>
                  <a:lnTo>
                    <a:pt x="5931"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1" y="1211"/>
                  </a:lnTo>
                  <a:lnTo>
                    <a:pt x="5725" y="975"/>
                  </a:lnTo>
                  <a:lnTo>
                    <a:pt x="5489" y="768"/>
                  </a:lnTo>
                  <a:lnTo>
                    <a:pt x="5223" y="562"/>
                  </a:lnTo>
                  <a:lnTo>
                    <a:pt x="4958" y="414"/>
                  </a:lnTo>
                  <a:lnTo>
                    <a:pt x="4663" y="266"/>
                  </a:lnTo>
                  <a:lnTo>
                    <a:pt x="4338" y="148"/>
                  </a:lnTo>
                  <a:lnTo>
                    <a:pt x="4013" y="60"/>
                  </a:lnTo>
                  <a:lnTo>
                    <a:pt x="3689"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04;p46"/>
            <p:cNvSpPr/>
            <p:nvPr/>
          </p:nvSpPr>
          <p:spPr>
            <a:xfrm flipH="1">
              <a:off x="3075709" y="2868767"/>
              <a:ext cx="56179" cy="56423"/>
            </a:xfrm>
            <a:custGeom>
              <a:avLst/>
              <a:gdLst/>
              <a:ahLst/>
              <a:cxnLst/>
              <a:rect l="l" t="t" r="r" b="b"/>
              <a:pathLst>
                <a:path w="6700" h="6729" extrusionOk="0">
                  <a:moveTo>
                    <a:pt x="3365" y="1"/>
                  </a:moveTo>
                  <a:lnTo>
                    <a:pt x="3011" y="30"/>
                  </a:lnTo>
                  <a:lnTo>
                    <a:pt x="2686" y="60"/>
                  </a:lnTo>
                  <a:lnTo>
                    <a:pt x="2362" y="148"/>
                  </a:lnTo>
                  <a:lnTo>
                    <a:pt x="2037" y="266"/>
                  </a:lnTo>
                  <a:lnTo>
                    <a:pt x="1742" y="414"/>
                  </a:lnTo>
                  <a:lnTo>
                    <a:pt x="1476" y="562"/>
                  </a:lnTo>
                  <a:lnTo>
                    <a:pt x="1211" y="768"/>
                  </a:lnTo>
                  <a:lnTo>
                    <a:pt x="975" y="975"/>
                  </a:lnTo>
                  <a:lnTo>
                    <a:pt x="768" y="1211"/>
                  </a:lnTo>
                  <a:lnTo>
                    <a:pt x="562" y="1476"/>
                  </a:lnTo>
                  <a:lnTo>
                    <a:pt x="385" y="1771"/>
                  </a:lnTo>
                  <a:lnTo>
                    <a:pt x="266" y="2066"/>
                  </a:lnTo>
                  <a:lnTo>
                    <a:pt x="148" y="2361"/>
                  </a:lnTo>
                  <a:lnTo>
                    <a:pt x="60" y="2686"/>
                  </a:lnTo>
                  <a:lnTo>
                    <a:pt x="1" y="3011"/>
                  </a:lnTo>
                  <a:lnTo>
                    <a:pt x="1" y="3365"/>
                  </a:lnTo>
                  <a:lnTo>
                    <a:pt x="1" y="3719"/>
                  </a:lnTo>
                  <a:lnTo>
                    <a:pt x="60" y="4043"/>
                  </a:lnTo>
                  <a:lnTo>
                    <a:pt x="148" y="4368"/>
                  </a:lnTo>
                  <a:lnTo>
                    <a:pt x="266" y="4663"/>
                  </a:lnTo>
                  <a:lnTo>
                    <a:pt x="385" y="4958"/>
                  </a:lnTo>
                  <a:lnTo>
                    <a:pt x="562" y="5253"/>
                  </a:lnTo>
                  <a:lnTo>
                    <a:pt x="768" y="5489"/>
                  </a:lnTo>
                  <a:lnTo>
                    <a:pt x="975" y="5725"/>
                  </a:lnTo>
                  <a:lnTo>
                    <a:pt x="1211" y="5961"/>
                  </a:lnTo>
                  <a:lnTo>
                    <a:pt x="1476" y="6138"/>
                  </a:lnTo>
                  <a:lnTo>
                    <a:pt x="1742" y="6315"/>
                  </a:lnTo>
                  <a:lnTo>
                    <a:pt x="2037" y="6463"/>
                  </a:lnTo>
                  <a:lnTo>
                    <a:pt x="2362" y="6581"/>
                  </a:lnTo>
                  <a:lnTo>
                    <a:pt x="2686" y="6670"/>
                  </a:lnTo>
                  <a:lnTo>
                    <a:pt x="3011" y="6699"/>
                  </a:lnTo>
                  <a:lnTo>
                    <a:pt x="3365" y="6729"/>
                  </a:lnTo>
                  <a:lnTo>
                    <a:pt x="3689" y="6699"/>
                  </a:lnTo>
                  <a:lnTo>
                    <a:pt x="4043" y="6670"/>
                  </a:lnTo>
                  <a:lnTo>
                    <a:pt x="4339" y="6581"/>
                  </a:lnTo>
                  <a:lnTo>
                    <a:pt x="4663" y="6463"/>
                  </a:lnTo>
                  <a:lnTo>
                    <a:pt x="4958" y="6315"/>
                  </a:lnTo>
                  <a:lnTo>
                    <a:pt x="5224" y="6138"/>
                  </a:lnTo>
                  <a:lnTo>
                    <a:pt x="5489" y="5961"/>
                  </a:lnTo>
                  <a:lnTo>
                    <a:pt x="5725" y="5725"/>
                  </a:lnTo>
                  <a:lnTo>
                    <a:pt x="5932" y="5489"/>
                  </a:lnTo>
                  <a:lnTo>
                    <a:pt x="6138" y="5253"/>
                  </a:lnTo>
                  <a:lnTo>
                    <a:pt x="6315" y="4958"/>
                  </a:lnTo>
                  <a:lnTo>
                    <a:pt x="6463" y="4663"/>
                  </a:lnTo>
                  <a:lnTo>
                    <a:pt x="6552" y="4368"/>
                  </a:lnTo>
                  <a:lnTo>
                    <a:pt x="6640" y="4043"/>
                  </a:lnTo>
                  <a:lnTo>
                    <a:pt x="6699" y="3719"/>
                  </a:lnTo>
                  <a:lnTo>
                    <a:pt x="6699" y="3365"/>
                  </a:lnTo>
                  <a:lnTo>
                    <a:pt x="6699" y="3011"/>
                  </a:lnTo>
                  <a:lnTo>
                    <a:pt x="6640" y="2686"/>
                  </a:lnTo>
                  <a:lnTo>
                    <a:pt x="6552" y="2361"/>
                  </a:lnTo>
                  <a:lnTo>
                    <a:pt x="6463" y="2066"/>
                  </a:lnTo>
                  <a:lnTo>
                    <a:pt x="6315" y="1771"/>
                  </a:lnTo>
                  <a:lnTo>
                    <a:pt x="6138" y="1476"/>
                  </a:lnTo>
                  <a:lnTo>
                    <a:pt x="5932" y="1211"/>
                  </a:lnTo>
                  <a:lnTo>
                    <a:pt x="5725" y="975"/>
                  </a:lnTo>
                  <a:lnTo>
                    <a:pt x="5489" y="768"/>
                  </a:lnTo>
                  <a:lnTo>
                    <a:pt x="5224" y="562"/>
                  </a:lnTo>
                  <a:lnTo>
                    <a:pt x="4958" y="414"/>
                  </a:lnTo>
                  <a:lnTo>
                    <a:pt x="4663" y="266"/>
                  </a:lnTo>
                  <a:lnTo>
                    <a:pt x="4339" y="148"/>
                  </a:lnTo>
                  <a:lnTo>
                    <a:pt x="4043" y="60"/>
                  </a:lnTo>
                  <a:lnTo>
                    <a:pt x="368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5;p46"/>
            <p:cNvSpPr/>
            <p:nvPr/>
          </p:nvSpPr>
          <p:spPr>
            <a:xfrm flipH="1">
              <a:off x="3873148" y="2671577"/>
              <a:ext cx="389944" cy="77201"/>
            </a:xfrm>
            <a:custGeom>
              <a:avLst/>
              <a:gdLst/>
              <a:ahLst/>
              <a:cxnLst/>
              <a:rect l="l" t="t" r="r" b="b"/>
              <a:pathLst>
                <a:path w="46505" h="9207" extrusionOk="0">
                  <a:moveTo>
                    <a:pt x="4161" y="1"/>
                  </a:moveTo>
                  <a:lnTo>
                    <a:pt x="3689" y="89"/>
                  </a:lnTo>
                  <a:lnTo>
                    <a:pt x="3247" y="207"/>
                  </a:lnTo>
                  <a:lnTo>
                    <a:pt x="2834" y="355"/>
                  </a:lnTo>
                  <a:lnTo>
                    <a:pt x="2421" y="561"/>
                  </a:lnTo>
                  <a:lnTo>
                    <a:pt x="2037" y="768"/>
                  </a:lnTo>
                  <a:lnTo>
                    <a:pt x="1683" y="1033"/>
                  </a:lnTo>
                  <a:lnTo>
                    <a:pt x="1358" y="1328"/>
                  </a:lnTo>
                  <a:lnTo>
                    <a:pt x="1063" y="1682"/>
                  </a:lnTo>
                  <a:lnTo>
                    <a:pt x="798" y="2037"/>
                  </a:lnTo>
                  <a:lnTo>
                    <a:pt x="562" y="2391"/>
                  </a:lnTo>
                  <a:lnTo>
                    <a:pt x="385" y="2804"/>
                  </a:lnTo>
                  <a:lnTo>
                    <a:pt x="237" y="3217"/>
                  </a:lnTo>
                  <a:lnTo>
                    <a:pt x="119" y="3659"/>
                  </a:lnTo>
                  <a:lnTo>
                    <a:pt x="30" y="4132"/>
                  </a:lnTo>
                  <a:lnTo>
                    <a:pt x="1" y="4604"/>
                  </a:lnTo>
                  <a:lnTo>
                    <a:pt x="30" y="5076"/>
                  </a:lnTo>
                  <a:lnTo>
                    <a:pt x="119" y="5518"/>
                  </a:lnTo>
                  <a:lnTo>
                    <a:pt x="237" y="5961"/>
                  </a:lnTo>
                  <a:lnTo>
                    <a:pt x="385" y="6374"/>
                  </a:lnTo>
                  <a:lnTo>
                    <a:pt x="562" y="6787"/>
                  </a:lnTo>
                  <a:lnTo>
                    <a:pt x="798" y="7171"/>
                  </a:lnTo>
                  <a:lnTo>
                    <a:pt x="1063" y="7525"/>
                  </a:lnTo>
                  <a:lnTo>
                    <a:pt x="1358" y="7850"/>
                  </a:lnTo>
                  <a:lnTo>
                    <a:pt x="1683" y="8145"/>
                  </a:lnTo>
                  <a:lnTo>
                    <a:pt x="2037" y="8410"/>
                  </a:lnTo>
                  <a:lnTo>
                    <a:pt x="2421" y="8646"/>
                  </a:lnTo>
                  <a:lnTo>
                    <a:pt x="2834" y="8823"/>
                  </a:lnTo>
                  <a:lnTo>
                    <a:pt x="3247" y="9000"/>
                  </a:lnTo>
                  <a:lnTo>
                    <a:pt x="3689" y="9118"/>
                  </a:lnTo>
                  <a:lnTo>
                    <a:pt x="4161" y="9177"/>
                  </a:lnTo>
                  <a:lnTo>
                    <a:pt x="4634" y="9207"/>
                  </a:lnTo>
                  <a:lnTo>
                    <a:pt x="41872" y="9207"/>
                  </a:lnTo>
                  <a:lnTo>
                    <a:pt x="42344" y="9177"/>
                  </a:lnTo>
                  <a:lnTo>
                    <a:pt x="42816" y="9118"/>
                  </a:lnTo>
                  <a:lnTo>
                    <a:pt x="43259" y="9000"/>
                  </a:lnTo>
                  <a:lnTo>
                    <a:pt x="43672" y="8823"/>
                  </a:lnTo>
                  <a:lnTo>
                    <a:pt x="44085" y="8646"/>
                  </a:lnTo>
                  <a:lnTo>
                    <a:pt x="44469" y="8410"/>
                  </a:lnTo>
                  <a:lnTo>
                    <a:pt x="44823" y="8145"/>
                  </a:lnTo>
                  <a:lnTo>
                    <a:pt x="45147" y="7850"/>
                  </a:lnTo>
                  <a:lnTo>
                    <a:pt x="45442" y="7525"/>
                  </a:lnTo>
                  <a:lnTo>
                    <a:pt x="45708" y="7171"/>
                  </a:lnTo>
                  <a:lnTo>
                    <a:pt x="45944" y="6787"/>
                  </a:lnTo>
                  <a:lnTo>
                    <a:pt x="46121" y="6374"/>
                  </a:lnTo>
                  <a:lnTo>
                    <a:pt x="46298" y="5961"/>
                  </a:lnTo>
                  <a:lnTo>
                    <a:pt x="46387" y="5518"/>
                  </a:lnTo>
                  <a:lnTo>
                    <a:pt x="46475" y="5076"/>
                  </a:lnTo>
                  <a:lnTo>
                    <a:pt x="46505" y="4604"/>
                  </a:lnTo>
                  <a:lnTo>
                    <a:pt x="46475" y="4132"/>
                  </a:lnTo>
                  <a:lnTo>
                    <a:pt x="46387" y="3659"/>
                  </a:lnTo>
                  <a:lnTo>
                    <a:pt x="46298" y="3217"/>
                  </a:lnTo>
                  <a:lnTo>
                    <a:pt x="46121" y="2804"/>
                  </a:lnTo>
                  <a:lnTo>
                    <a:pt x="45944" y="2391"/>
                  </a:lnTo>
                  <a:lnTo>
                    <a:pt x="45708" y="2037"/>
                  </a:lnTo>
                  <a:lnTo>
                    <a:pt x="45442" y="1682"/>
                  </a:lnTo>
                  <a:lnTo>
                    <a:pt x="45147" y="1328"/>
                  </a:lnTo>
                  <a:lnTo>
                    <a:pt x="44823" y="1033"/>
                  </a:lnTo>
                  <a:lnTo>
                    <a:pt x="44469" y="768"/>
                  </a:lnTo>
                  <a:lnTo>
                    <a:pt x="44085" y="561"/>
                  </a:lnTo>
                  <a:lnTo>
                    <a:pt x="43672" y="355"/>
                  </a:lnTo>
                  <a:lnTo>
                    <a:pt x="43259" y="207"/>
                  </a:lnTo>
                  <a:lnTo>
                    <a:pt x="42816" y="89"/>
                  </a:lnTo>
                  <a:lnTo>
                    <a:pt x="4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6;p46"/>
            <p:cNvSpPr/>
            <p:nvPr/>
          </p:nvSpPr>
          <p:spPr>
            <a:xfrm flipH="1">
              <a:off x="4481798" y="2934338"/>
              <a:ext cx="210807" cy="105156"/>
            </a:xfrm>
            <a:custGeom>
              <a:avLst/>
              <a:gdLst/>
              <a:ahLst/>
              <a:cxnLst/>
              <a:rect l="l" t="t" r="r" b="b"/>
              <a:pathLst>
                <a:path w="25141" h="12541" extrusionOk="0">
                  <a:moveTo>
                    <a:pt x="6285" y="0"/>
                  </a:moveTo>
                  <a:lnTo>
                    <a:pt x="5636" y="30"/>
                  </a:lnTo>
                  <a:lnTo>
                    <a:pt x="5016" y="118"/>
                  </a:lnTo>
                  <a:lnTo>
                    <a:pt x="4426" y="266"/>
                  </a:lnTo>
                  <a:lnTo>
                    <a:pt x="3836" y="502"/>
                  </a:lnTo>
                  <a:lnTo>
                    <a:pt x="3305" y="768"/>
                  </a:lnTo>
                  <a:lnTo>
                    <a:pt x="2774" y="1063"/>
                  </a:lnTo>
                  <a:lnTo>
                    <a:pt x="2302" y="1446"/>
                  </a:lnTo>
                  <a:lnTo>
                    <a:pt x="1859" y="1830"/>
                  </a:lnTo>
                  <a:lnTo>
                    <a:pt x="1446" y="2272"/>
                  </a:lnTo>
                  <a:lnTo>
                    <a:pt x="1092" y="2774"/>
                  </a:lnTo>
                  <a:lnTo>
                    <a:pt x="767" y="3276"/>
                  </a:lnTo>
                  <a:lnTo>
                    <a:pt x="502" y="3836"/>
                  </a:lnTo>
                  <a:lnTo>
                    <a:pt x="295" y="4426"/>
                  </a:lnTo>
                  <a:lnTo>
                    <a:pt x="148" y="5017"/>
                  </a:lnTo>
                  <a:lnTo>
                    <a:pt x="30" y="5636"/>
                  </a:lnTo>
                  <a:lnTo>
                    <a:pt x="0" y="6285"/>
                  </a:lnTo>
                  <a:lnTo>
                    <a:pt x="30" y="6905"/>
                  </a:lnTo>
                  <a:lnTo>
                    <a:pt x="148" y="7525"/>
                  </a:lnTo>
                  <a:lnTo>
                    <a:pt x="295" y="8144"/>
                  </a:lnTo>
                  <a:lnTo>
                    <a:pt x="502" y="8705"/>
                  </a:lnTo>
                  <a:lnTo>
                    <a:pt x="767" y="9266"/>
                  </a:lnTo>
                  <a:lnTo>
                    <a:pt x="1092" y="9767"/>
                  </a:lnTo>
                  <a:lnTo>
                    <a:pt x="1446" y="10269"/>
                  </a:lnTo>
                  <a:lnTo>
                    <a:pt x="1859" y="10711"/>
                  </a:lnTo>
                  <a:lnTo>
                    <a:pt x="2302" y="11125"/>
                  </a:lnTo>
                  <a:lnTo>
                    <a:pt x="2774" y="11479"/>
                  </a:lnTo>
                  <a:lnTo>
                    <a:pt x="3305" y="11803"/>
                  </a:lnTo>
                  <a:lnTo>
                    <a:pt x="3836" y="12069"/>
                  </a:lnTo>
                  <a:lnTo>
                    <a:pt x="4426" y="12275"/>
                  </a:lnTo>
                  <a:lnTo>
                    <a:pt x="5016" y="12423"/>
                  </a:lnTo>
                  <a:lnTo>
                    <a:pt x="5636" y="12511"/>
                  </a:lnTo>
                  <a:lnTo>
                    <a:pt x="6285" y="12541"/>
                  </a:lnTo>
                  <a:lnTo>
                    <a:pt x="18855" y="12541"/>
                  </a:lnTo>
                  <a:lnTo>
                    <a:pt x="19475" y="12511"/>
                  </a:lnTo>
                  <a:lnTo>
                    <a:pt x="20095" y="12423"/>
                  </a:lnTo>
                  <a:lnTo>
                    <a:pt x="20714" y="12275"/>
                  </a:lnTo>
                  <a:lnTo>
                    <a:pt x="21275" y="12069"/>
                  </a:lnTo>
                  <a:lnTo>
                    <a:pt x="21836" y="11803"/>
                  </a:lnTo>
                  <a:lnTo>
                    <a:pt x="22337" y="11479"/>
                  </a:lnTo>
                  <a:lnTo>
                    <a:pt x="22839" y="11125"/>
                  </a:lnTo>
                  <a:lnTo>
                    <a:pt x="23281" y="10711"/>
                  </a:lnTo>
                  <a:lnTo>
                    <a:pt x="23694" y="10269"/>
                  </a:lnTo>
                  <a:lnTo>
                    <a:pt x="24049" y="9767"/>
                  </a:lnTo>
                  <a:lnTo>
                    <a:pt x="24373" y="9266"/>
                  </a:lnTo>
                  <a:lnTo>
                    <a:pt x="24639" y="8705"/>
                  </a:lnTo>
                  <a:lnTo>
                    <a:pt x="24845" y="8144"/>
                  </a:lnTo>
                  <a:lnTo>
                    <a:pt x="24993" y="7525"/>
                  </a:lnTo>
                  <a:lnTo>
                    <a:pt x="25081" y="6905"/>
                  </a:lnTo>
                  <a:lnTo>
                    <a:pt x="25140" y="6285"/>
                  </a:lnTo>
                  <a:lnTo>
                    <a:pt x="25081" y="5636"/>
                  </a:lnTo>
                  <a:lnTo>
                    <a:pt x="24993" y="5017"/>
                  </a:lnTo>
                  <a:lnTo>
                    <a:pt x="24845" y="4426"/>
                  </a:lnTo>
                  <a:lnTo>
                    <a:pt x="24639" y="3836"/>
                  </a:lnTo>
                  <a:lnTo>
                    <a:pt x="24373" y="3276"/>
                  </a:lnTo>
                  <a:lnTo>
                    <a:pt x="24049" y="2774"/>
                  </a:lnTo>
                  <a:lnTo>
                    <a:pt x="23694" y="2272"/>
                  </a:lnTo>
                  <a:lnTo>
                    <a:pt x="23281" y="1830"/>
                  </a:lnTo>
                  <a:lnTo>
                    <a:pt x="22839" y="1446"/>
                  </a:lnTo>
                  <a:lnTo>
                    <a:pt x="22337" y="1063"/>
                  </a:lnTo>
                  <a:lnTo>
                    <a:pt x="21836" y="768"/>
                  </a:lnTo>
                  <a:lnTo>
                    <a:pt x="21275" y="502"/>
                  </a:lnTo>
                  <a:lnTo>
                    <a:pt x="20714" y="266"/>
                  </a:lnTo>
                  <a:lnTo>
                    <a:pt x="20095" y="118"/>
                  </a:lnTo>
                  <a:lnTo>
                    <a:pt x="19475" y="30"/>
                  </a:lnTo>
                  <a:lnTo>
                    <a:pt x="18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07;p46"/>
            <p:cNvSpPr/>
            <p:nvPr/>
          </p:nvSpPr>
          <p:spPr>
            <a:xfrm flipH="1">
              <a:off x="2296592" y="2876439"/>
              <a:ext cx="210556" cy="105165"/>
            </a:xfrm>
            <a:custGeom>
              <a:avLst/>
              <a:gdLst/>
              <a:ahLst/>
              <a:cxnLst/>
              <a:rect l="l" t="t" r="r" b="b"/>
              <a:pathLst>
                <a:path w="25111" h="12542" extrusionOk="0">
                  <a:moveTo>
                    <a:pt x="6285" y="1"/>
                  </a:moveTo>
                  <a:lnTo>
                    <a:pt x="5636" y="30"/>
                  </a:lnTo>
                  <a:lnTo>
                    <a:pt x="5016" y="119"/>
                  </a:lnTo>
                  <a:lnTo>
                    <a:pt x="4426" y="266"/>
                  </a:lnTo>
                  <a:lnTo>
                    <a:pt x="3836" y="473"/>
                  </a:lnTo>
                  <a:lnTo>
                    <a:pt x="3276" y="738"/>
                  </a:lnTo>
                  <a:lnTo>
                    <a:pt x="2774" y="1063"/>
                  </a:lnTo>
                  <a:lnTo>
                    <a:pt x="2272" y="1417"/>
                  </a:lnTo>
                  <a:lnTo>
                    <a:pt x="1830" y="1830"/>
                  </a:lnTo>
                  <a:lnTo>
                    <a:pt x="1446" y="2273"/>
                  </a:lnTo>
                  <a:lnTo>
                    <a:pt x="1062" y="2774"/>
                  </a:lnTo>
                  <a:lnTo>
                    <a:pt x="767" y="3276"/>
                  </a:lnTo>
                  <a:lnTo>
                    <a:pt x="502" y="3837"/>
                  </a:lnTo>
                  <a:lnTo>
                    <a:pt x="266" y="4397"/>
                  </a:lnTo>
                  <a:lnTo>
                    <a:pt x="118" y="5017"/>
                  </a:lnTo>
                  <a:lnTo>
                    <a:pt x="30" y="5636"/>
                  </a:lnTo>
                  <a:lnTo>
                    <a:pt x="0" y="6286"/>
                  </a:lnTo>
                  <a:lnTo>
                    <a:pt x="30" y="6905"/>
                  </a:lnTo>
                  <a:lnTo>
                    <a:pt x="118" y="7525"/>
                  </a:lnTo>
                  <a:lnTo>
                    <a:pt x="266" y="8145"/>
                  </a:lnTo>
                  <a:lnTo>
                    <a:pt x="502" y="8705"/>
                  </a:lnTo>
                  <a:lnTo>
                    <a:pt x="767" y="9266"/>
                  </a:lnTo>
                  <a:lnTo>
                    <a:pt x="1062" y="9768"/>
                  </a:lnTo>
                  <a:lnTo>
                    <a:pt x="1446" y="10269"/>
                  </a:lnTo>
                  <a:lnTo>
                    <a:pt x="1830" y="10712"/>
                  </a:lnTo>
                  <a:lnTo>
                    <a:pt x="2272" y="11125"/>
                  </a:lnTo>
                  <a:lnTo>
                    <a:pt x="2774" y="11479"/>
                  </a:lnTo>
                  <a:lnTo>
                    <a:pt x="3276" y="11804"/>
                  </a:lnTo>
                  <a:lnTo>
                    <a:pt x="3836" y="12069"/>
                  </a:lnTo>
                  <a:lnTo>
                    <a:pt x="4426" y="12276"/>
                  </a:lnTo>
                  <a:lnTo>
                    <a:pt x="5016" y="12423"/>
                  </a:lnTo>
                  <a:lnTo>
                    <a:pt x="5636" y="12512"/>
                  </a:lnTo>
                  <a:lnTo>
                    <a:pt x="6285" y="12541"/>
                  </a:lnTo>
                  <a:lnTo>
                    <a:pt x="18826" y="12541"/>
                  </a:lnTo>
                  <a:lnTo>
                    <a:pt x="19475" y="12512"/>
                  </a:lnTo>
                  <a:lnTo>
                    <a:pt x="20095" y="12423"/>
                  </a:lnTo>
                  <a:lnTo>
                    <a:pt x="20685" y="12276"/>
                  </a:lnTo>
                  <a:lnTo>
                    <a:pt x="21275" y="12069"/>
                  </a:lnTo>
                  <a:lnTo>
                    <a:pt x="21836" y="11804"/>
                  </a:lnTo>
                  <a:lnTo>
                    <a:pt x="22337" y="11479"/>
                  </a:lnTo>
                  <a:lnTo>
                    <a:pt x="22809" y="11125"/>
                  </a:lnTo>
                  <a:lnTo>
                    <a:pt x="23282" y="10712"/>
                  </a:lnTo>
                  <a:lnTo>
                    <a:pt x="23665" y="10269"/>
                  </a:lnTo>
                  <a:lnTo>
                    <a:pt x="24049" y="9768"/>
                  </a:lnTo>
                  <a:lnTo>
                    <a:pt x="24344" y="9266"/>
                  </a:lnTo>
                  <a:lnTo>
                    <a:pt x="24609" y="8705"/>
                  </a:lnTo>
                  <a:lnTo>
                    <a:pt x="24845" y="8145"/>
                  </a:lnTo>
                  <a:lnTo>
                    <a:pt x="24993" y="7525"/>
                  </a:lnTo>
                  <a:lnTo>
                    <a:pt x="25082" y="6905"/>
                  </a:lnTo>
                  <a:lnTo>
                    <a:pt x="25111" y="6286"/>
                  </a:lnTo>
                  <a:lnTo>
                    <a:pt x="25082" y="5636"/>
                  </a:lnTo>
                  <a:lnTo>
                    <a:pt x="24993" y="5017"/>
                  </a:lnTo>
                  <a:lnTo>
                    <a:pt x="24845" y="4397"/>
                  </a:lnTo>
                  <a:lnTo>
                    <a:pt x="24609" y="3837"/>
                  </a:lnTo>
                  <a:lnTo>
                    <a:pt x="24344" y="3276"/>
                  </a:lnTo>
                  <a:lnTo>
                    <a:pt x="24049" y="2774"/>
                  </a:lnTo>
                  <a:lnTo>
                    <a:pt x="23665" y="2273"/>
                  </a:lnTo>
                  <a:lnTo>
                    <a:pt x="23282" y="1830"/>
                  </a:lnTo>
                  <a:lnTo>
                    <a:pt x="22809" y="1417"/>
                  </a:lnTo>
                  <a:lnTo>
                    <a:pt x="22337" y="1063"/>
                  </a:lnTo>
                  <a:lnTo>
                    <a:pt x="21836" y="738"/>
                  </a:lnTo>
                  <a:lnTo>
                    <a:pt x="21275" y="473"/>
                  </a:lnTo>
                  <a:lnTo>
                    <a:pt x="20685" y="266"/>
                  </a:lnTo>
                  <a:lnTo>
                    <a:pt x="20095" y="119"/>
                  </a:lnTo>
                  <a:lnTo>
                    <a:pt x="19475" y="30"/>
                  </a:lnTo>
                  <a:lnTo>
                    <a:pt x="18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08;p46"/>
            <p:cNvSpPr/>
            <p:nvPr/>
          </p:nvSpPr>
          <p:spPr>
            <a:xfrm flipH="1">
              <a:off x="3430764" y="2262599"/>
              <a:ext cx="189526" cy="52708"/>
            </a:xfrm>
            <a:custGeom>
              <a:avLst/>
              <a:gdLst/>
              <a:ahLst/>
              <a:cxnLst/>
              <a:rect l="l" t="t" r="r" b="b"/>
              <a:pathLst>
                <a:path w="22603" h="6286" extrusionOk="0">
                  <a:moveTo>
                    <a:pt x="3128" y="0"/>
                  </a:moveTo>
                  <a:lnTo>
                    <a:pt x="2803" y="30"/>
                  </a:lnTo>
                  <a:lnTo>
                    <a:pt x="2508" y="59"/>
                  </a:lnTo>
                  <a:lnTo>
                    <a:pt x="2213" y="148"/>
                  </a:lnTo>
                  <a:lnTo>
                    <a:pt x="1918" y="266"/>
                  </a:lnTo>
                  <a:lnTo>
                    <a:pt x="1653" y="384"/>
                  </a:lnTo>
                  <a:lnTo>
                    <a:pt x="1387" y="531"/>
                  </a:lnTo>
                  <a:lnTo>
                    <a:pt x="1151" y="738"/>
                  </a:lnTo>
                  <a:lnTo>
                    <a:pt x="915" y="915"/>
                  </a:lnTo>
                  <a:lnTo>
                    <a:pt x="708" y="1151"/>
                  </a:lnTo>
                  <a:lnTo>
                    <a:pt x="531" y="1387"/>
                  </a:lnTo>
                  <a:lnTo>
                    <a:pt x="384" y="1652"/>
                  </a:lnTo>
                  <a:lnTo>
                    <a:pt x="236" y="1918"/>
                  </a:lnTo>
                  <a:lnTo>
                    <a:pt x="148" y="2213"/>
                  </a:lnTo>
                  <a:lnTo>
                    <a:pt x="59" y="2508"/>
                  </a:lnTo>
                  <a:lnTo>
                    <a:pt x="0" y="2833"/>
                  </a:lnTo>
                  <a:lnTo>
                    <a:pt x="0" y="3157"/>
                  </a:lnTo>
                  <a:lnTo>
                    <a:pt x="0" y="3452"/>
                  </a:lnTo>
                  <a:lnTo>
                    <a:pt x="59" y="3777"/>
                  </a:lnTo>
                  <a:lnTo>
                    <a:pt x="148" y="4072"/>
                  </a:lnTo>
                  <a:lnTo>
                    <a:pt x="236" y="4367"/>
                  </a:lnTo>
                  <a:lnTo>
                    <a:pt x="384" y="4633"/>
                  </a:lnTo>
                  <a:lnTo>
                    <a:pt x="531" y="4898"/>
                  </a:lnTo>
                  <a:lnTo>
                    <a:pt x="708" y="5134"/>
                  </a:lnTo>
                  <a:lnTo>
                    <a:pt x="915" y="5370"/>
                  </a:lnTo>
                  <a:lnTo>
                    <a:pt x="1151" y="5577"/>
                  </a:lnTo>
                  <a:lnTo>
                    <a:pt x="1387" y="5754"/>
                  </a:lnTo>
                  <a:lnTo>
                    <a:pt x="1653" y="5901"/>
                  </a:lnTo>
                  <a:lnTo>
                    <a:pt x="1918" y="6049"/>
                  </a:lnTo>
                  <a:lnTo>
                    <a:pt x="2213" y="6138"/>
                  </a:lnTo>
                  <a:lnTo>
                    <a:pt x="2508" y="6226"/>
                  </a:lnTo>
                  <a:lnTo>
                    <a:pt x="2803" y="6256"/>
                  </a:lnTo>
                  <a:lnTo>
                    <a:pt x="3128" y="6285"/>
                  </a:lnTo>
                  <a:lnTo>
                    <a:pt x="19475" y="6285"/>
                  </a:lnTo>
                  <a:lnTo>
                    <a:pt x="19770" y="6256"/>
                  </a:lnTo>
                  <a:lnTo>
                    <a:pt x="20095" y="6226"/>
                  </a:lnTo>
                  <a:lnTo>
                    <a:pt x="20390" y="6138"/>
                  </a:lnTo>
                  <a:lnTo>
                    <a:pt x="20685" y="6049"/>
                  </a:lnTo>
                  <a:lnTo>
                    <a:pt x="20951" y="5901"/>
                  </a:lnTo>
                  <a:lnTo>
                    <a:pt x="21216" y="5754"/>
                  </a:lnTo>
                  <a:lnTo>
                    <a:pt x="21452" y="5577"/>
                  </a:lnTo>
                  <a:lnTo>
                    <a:pt x="21688" y="5370"/>
                  </a:lnTo>
                  <a:lnTo>
                    <a:pt x="21895" y="5134"/>
                  </a:lnTo>
                  <a:lnTo>
                    <a:pt x="22072" y="4898"/>
                  </a:lnTo>
                  <a:lnTo>
                    <a:pt x="22219" y="4633"/>
                  </a:lnTo>
                  <a:lnTo>
                    <a:pt x="22367" y="4367"/>
                  </a:lnTo>
                  <a:lnTo>
                    <a:pt x="22455" y="4072"/>
                  </a:lnTo>
                  <a:lnTo>
                    <a:pt x="22544" y="3777"/>
                  </a:lnTo>
                  <a:lnTo>
                    <a:pt x="22573" y="3452"/>
                  </a:lnTo>
                  <a:lnTo>
                    <a:pt x="22603" y="3157"/>
                  </a:lnTo>
                  <a:lnTo>
                    <a:pt x="22573" y="2833"/>
                  </a:lnTo>
                  <a:lnTo>
                    <a:pt x="22544" y="2508"/>
                  </a:lnTo>
                  <a:lnTo>
                    <a:pt x="22455" y="2213"/>
                  </a:lnTo>
                  <a:lnTo>
                    <a:pt x="22367" y="1918"/>
                  </a:lnTo>
                  <a:lnTo>
                    <a:pt x="22219" y="1652"/>
                  </a:lnTo>
                  <a:lnTo>
                    <a:pt x="22072" y="1387"/>
                  </a:lnTo>
                  <a:lnTo>
                    <a:pt x="21895" y="1151"/>
                  </a:lnTo>
                  <a:lnTo>
                    <a:pt x="21688" y="915"/>
                  </a:lnTo>
                  <a:lnTo>
                    <a:pt x="21452" y="738"/>
                  </a:lnTo>
                  <a:lnTo>
                    <a:pt x="21216" y="531"/>
                  </a:lnTo>
                  <a:lnTo>
                    <a:pt x="20951" y="384"/>
                  </a:lnTo>
                  <a:lnTo>
                    <a:pt x="20685" y="266"/>
                  </a:lnTo>
                  <a:lnTo>
                    <a:pt x="20390" y="148"/>
                  </a:lnTo>
                  <a:lnTo>
                    <a:pt x="20095" y="59"/>
                  </a:lnTo>
                  <a:lnTo>
                    <a:pt x="19770" y="30"/>
                  </a:lnTo>
                  <a:lnTo>
                    <a:pt x="19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313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25;p46"/>
          <p:cNvSpPr/>
          <p:nvPr/>
        </p:nvSpPr>
        <p:spPr>
          <a:xfrm>
            <a:off x="295680" y="411475"/>
            <a:ext cx="691361" cy="469522"/>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a:p>
        </p:txBody>
      </p:sp>
      <p:sp>
        <p:nvSpPr>
          <p:cNvPr id="5" name="Google Shape;3626;p46"/>
          <p:cNvSpPr/>
          <p:nvPr/>
        </p:nvSpPr>
        <p:spPr>
          <a:xfrm rot="10800000">
            <a:off x="477339" y="832893"/>
            <a:ext cx="328025" cy="28376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 name="Google Shape;3567;p46"/>
          <p:cNvGrpSpPr/>
          <p:nvPr/>
        </p:nvGrpSpPr>
        <p:grpSpPr>
          <a:xfrm>
            <a:off x="-564829" y="1231783"/>
            <a:ext cx="2745353" cy="1107701"/>
            <a:chOff x="2296592" y="2262599"/>
            <a:chExt cx="2396014" cy="966665"/>
          </a:xfrm>
        </p:grpSpPr>
        <p:sp>
          <p:nvSpPr>
            <p:cNvPr id="7" name="Google Shape;3568;p46"/>
            <p:cNvSpPr/>
            <p:nvPr/>
          </p:nvSpPr>
          <p:spPr>
            <a:xfrm flipH="1">
              <a:off x="4503323" y="2918498"/>
              <a:ext cx="109374" cy="153412"/>
            </a:xfrm>
            <a:custGeom>
              <a:avLst/>
              <a:gdLst/>
              <a:ahLst/>
              <a:cxnLst/>
              <a:rect l="l" t="t" r="r" b="b"/>
              <a:pathLst>
                <a:path w="13044" h="18296" extrusionOk="0">
                  <a:moveTo>
                    <a:pt x="13043" y="1"/>
                  </a:moveTo>
                  <a:lnTo>
                    <a:pt x="1" y="561"/>
                  </a:lnTo>
                  <a:lnTo>
                    <a:pt x="384" y="3306"/>
                  </a:lnTo>
                  <a:lnTo>
                    <a:pt x="857" y="6109"/>
                  </a:lnTo>
                  <a:lnTo>
                    <a:pt x="1388" y="9355"/>
                  </a:lnTo>
                  <a:lnTo>
                    <a:pt x="1712" y="11007"/>
                  </a:lnTo>
                  <a:lnTo>
                    <a:pt x="2007" y="12600"/>
                  </a:lnTo>
                  <a:lnTo>
                    <a:pt x="2332" y="14076"/>
                  </a:lnTo>
                  <a:lnTo>
                    <a:pt x="2657" y="15433"/>
                  </a:lnTo>
                  <a:lnTo>
                    <a:pt x="2981" y="16554"/>
                  </a:lnTo>
                  <a:lnTo>
                    <a:pt x="3129" y="17056"/>
                  </a:lnTo>
                  <a:lnTo>
                    <a:pt x="3276" y="17440"/>
                  </a:lnTo>
                  <a:lnTo>
                    <a:pt x="3424" y="17794"/>
                  </a:lnTo>
                  <a:lnTo>
                    <a:pt x="3571" y="18030"/>
                  </a:lnTo>
                  <a:lnTo>
                    <a:pt x="3719" y="18177"/>
                  </a:lnTo>
                  <a:lnTo>
                    <a:pt x="3778" y="18236"/>
                  </a:lnTo>
                  <a:lnTo>
                    <a:pt x="3837" y="18236"/>
                  </a:lnTo>
                  <a:lnTo>
                    <a:pt x="4575" y="18295"/>
                  </a:lnTo>
                  <a:lnTo>
                    <a:pt x="8352" y="18295"/>
                  </a:lnTo>
                  <a:lnTo>
                    <a:pt x="11833" y="18236"/>
                  </a:lnTo>
                  <a:lnTo>
                    <a:pt x="13043" y="1"/>
                  </a:lnTo>
                  <a:close/>
                </a:path>
              </a:pathLst>
            </a:custGeom>
            <a:solidFill>
              <a:srgbClr val="544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69;p46"/>
            <p:cNvSpPr/>
            <p:nvPr/>
          </p:nvSpPr>
          <p:spPr>
            <a:xfrm flipH="1">
              <a:off x="2328010" y="2306880"/>
              <a:ext cx="2299779" cy="793732"/>
            </a:xfrm>
            <a:custGeom>
              <a:avLst/>
              <a:gdLst/>
              <a:ahLst/>
              <a:cxnLst/>
              <a:rect l="l" t="t" r="r" b="b"/>
              <a:pathLst>
                <a:path w="274273" h="94661" extrusionOk="0">
                  <a:moveTo>
                    <a:pt x="231841" y="1"/>
                  </a:moveTo>
                  <a:lnTo>
                    <a:pt x="119004" y="325"/>
                  </a:lnTo>
                  <a:lnTo>
                    <a:pt x="118267" y="355"/>
                  </a:lnTo>
                  <a:lnTo>
                    <a:pt x="117470" y="414"/>
                  </a:lnTo>
                  <a:lnTo>
                    <a:pt x="116585" y="532"/>
                  </a:lnTo>
                  <a:lnTo>
                    <a:pt x="115611" y="709"/>
                  </a:lnTo>
                  <a:lnTo>
                    <a:pt x="114608" y="916"/>
                  </a:lnTo>
                  <a:lnTo>
                    <a:pt x="113546" y="1181"/>
                  </a:lnTo>
                  <a:lnTo>
                    <a:pt x="112424" y="1506"/>
                  </a:lnTo>
                  <a:lnTo>
                    <a:pt x="111244" y="1889"/>
                  </a:lnTo>
                  <a:lnTo>
                    <a:pt x="110064" y="2332"/>
                  </a:lnTo>
                  <a:lnTo>
                    <a:pt x="108824" y="2834"/>
                  </a:lnTo>
                  <a:lnTo>
                    <a:pt x="107585" y="3394"/>
                  </a:lnTo>
                  <a:lnTo>
                    <a:pt x="106316" y="4043"/>
                  </a:lnTo>
                  <a:lnTo>
                    <a:pt x="105047" y="4751"/>
                  </a:lnTo>
                  <a:lnTo>
                    <a:pt x="103749" y="5519"/>
                  </a:lnTo>
                  <a:lnTo>
                    <a:pt x="102480" y="6345"/>
                  </a:lnTo>
                  <a:lnTo>
                    <a:pt x="101182" y="7260"/>
                  </a:lnTo>
                  <a:lnTo>
                    <a:pt x="100975" y="7466"/>
                  </a:lnTo>
                  <a:lnTo>
                    <a:pt x="100739" y="7673"/>
                  </a:lnTo>
                  <a:lnTo>
                    <a:pt x="100297" y="8145"/>
                  </a:lnTo>
                  <a:lnTo>
                    <a:pt x="99884" y="8676"/>
                  </a:lnTo>
                  <a:lnTo>
                    <a:pt x="99471" y="9266"/>
                  </a:lnTo>
                  <a:lnTo>
                    <a:pt x="98615" y="10417"/>
                  </a:lnTo>
                  <a:lnTo>
                    <a:pt x="98202" y="10948"/>
                  </a:lnTo>
                  <a:lnTo>
                    <a:pt x="97759" y="11420"/>
                  </a:lnTo>
                  <a:lnTo>
                    <a:pt x="94661" y="14430"/>
                  </a:lnTo>
                  <a:lnTo>
                    <a:pt x="92949" y="16082"/>
                  </a:lnTo>
                  <a:lnTo>
                    <a:pt x="91179" y="17764"/>
                  </a:lnTo>
                  <a:lnTo>
                    <a:pt x="89320" y="19446"/>
                  </a:lnTo>
                  <a:lnTo>
                    <a:pt x="87461" y="21158"/>
                  </a:lnTo>
                  <a:lnTo>
                    <a:pt x="85632" y="22810"/>
                  </a:lnTo>
                  <a:lnTo>
                    <a:pt x="83773" y="24403"/>
                  </a:lnTo>
                  <a:lnTo>
                    <a:pt x="82002" y="25938"/>
                  </a:lnTo>
                  <a:lnTo>
                    <a:pt x="80291" y="27325"/>
                  </a:lnTo>
                  <a:lnTo>
                    <a:pt x="78697" y="28593"/>
                  </a:lnTo>
                  <a:lnTo>
                    <a:pt x="77222" y="29685"/>
                  </a:lnTo>
                  <a:lnTo>
                    <a:pt x="76543" y="30157"/>
                  </a:lnTo>
                  <a:lnTo>
                    <a:pt x="75894" y="30570"/>
                  </a:lnTo>
                  <a:lnTo>
                    <a:pt x="75304" y="30924"/>
                  </a:lnTo>
                  <a:lnTo>
                    <a:pt x="74743" y="31249"/>
                  </a:lnTo>
                  <a:lnTo>
                    <a:pt x="74271" y="31485"/>
                  </a:lnTo>
                  <a:lnTo>
                    <a:pt x="73799" y="31662"/>
                  </a:lnTo>
                  <a:lnTo>
                    <a:pt x="73415" y="31780"/>
                  </a:lnTo>
                  <a:lnTo>
                    <a:pt x="73091" y="31810"/>
                  </a:lnTo>
                  <a:lnTo>
                    <a:pt x="72088" y="31869"/>
                  </a:lnTo>
                  <a:lnTo>
                    <a:pt x="70347" y="31987"/>
                  </a:lnTo>
                  <a:lnTo>
                    <a:pt x="67957" y="32193"/>
                  </a:lnTo>
                  <a:lnTo>
                    <a:pt x="64976" y="32488"/>
                  </a:lnTo>
                  <a:lnTo>
                    <a:pt x="61553" y="32901"/>
                  </a:lnTo>
                  <a:lnTo>
                    <a:pt x="57717" y="33403"/>
                  </a:lnTo>
                  <a:lnTo>
                    <a:pt x="53616" y="33993"/>
                  </a:lnTo>
                  <a:lnTo>
                    <a:pt x="51491" y="34318"/>
                  </a:lnTo>
                  <a:lnTo>
                    <a:pt x="49308" y="34672"/>
                  </a:lnTo>
                  <a:lnTo>
                    <a:pt x="47095" y="35055"/>
                  </a:lnTo>
                  <a:lnTo>
                    <a:pt x="44882" y="35469"/>
                  </a:lnTo>
                  <a:lnTo>
                    <a:pt x="42639" y="35911"/>
                  </a:lnTo>
                  <a:lnTo>
                    <a:pt x="40426" y="36383"/>
                  </a:lnTo>
                  <a:lnTo>
                    <a:pt x="38243" y="36885"/>
                  </a:lnTo>
                  <a:lnTo>
                    <a:pt x="36059" y="37416"/>
                  </a:lnTo>
                  <a:lnTo>
                    <a:pt x="33935" y="37977"/>
                  </a:lnTo>
                  <a:lnTo>
                    <a:pt x="31839" y="38537"/>
                  </a:lnTo>
                  <a:lnTo>
                    <a:pt x="29833" y="39157"/>
                  </a:lnTo>
                  <a:lnTo>
                    <a:pt x="27885" y="39806"/>
                  </a:lnTo>
                  <a:lnTo>
                    <a:pt x="26027" y="40485"/>
                  </a:lnTo>
                  <a:lnTo>
                    <a:pt x="24256" y="41163"/>
                  </a:lnTo>
                  <a:lnTo>
                    <a:pt x="23430" y="41547"/>
                  </a:lnTo>
                  <a:lnTo>
                    <a:pt x="22604" y="41901"/>
                  </a:lnTo>
                  <a:lnTo>
                    <a:pt x="21836" y="42285"/>
                  </a:lnTo>
                  <a:lnTo>
                    <a:pt x="21069" y="42668"/>
                  </a:lnTo>
                  <a:lnTo>
                    <a:pt x="20361" y="43081"/>
                  </a:lnTo>
                  <a:lnTo>
                    <a:pt x="19682" y="43465"/>
                  </a:lnTo>
                  <a:lnTo>
                    <a:pt x="19033" y="43878"/>
                  </a:lnTo>
                  <a:lnTo>
                    <a:pt x="18414" y="44321"/>
                  </a:lnTo>
                  <a:lnTo>
                    <a:pt x="16555" y="45649"/>
                  </a:lnTo>
                  <a:lnTo>
                    <a:pt x="14902" y="46917"/>
                  </a:lnTo>
                  <a:lnTo>
                    <a:pt x="13279" y="48245"/>
                  </a:lnTo>
                  <a:lnTo>
                    <a:pt x="11863" y="49485"/>
                  </a:lnTo>
                  <a:lnTo>
                    <a:pt x="10624" y="50635"/>
                  </a:lnTo>
                  <a:lnTo>
                    <a:pt x="10092" y="51166"/>
                  </a:lnTo>
                  <a:lnTo>
                    <a:pt x="9591" y="51668"/>
                  </a:lnTo>
                  <a:lnTo>
                    <a:pt x="8971" y="52376"/>
                  </a:lnTo>
                  <a:lnTo>
                    <a:pt x="8971" y="52406"/>
                  </a:lnTo>
                  <a:lnTo>
                    <a:pt x="8411" y="53055"/>
                  </a:lnTo>
                  <a:lnTo>
                    <a:pt x="8145" y="53380"/>
                  </a:lnTo>
                  <a:lnTo>
                    <a:pt x="7702" y="54029"/>
                  </a:lnTo>
                  <a:lnTo>
                    <a:pt x="7319" y="54619"/>
                  </a:lnTo>
                  <a:lnTo>
                    <a:pt x="6994" y="55209"/>
                  </a:lnTo>
                  <a:lnTo>
                    <a:pt x="6699" y="55770"/>
                  </a:lnTo>
                  <a:lnTo>
                    <a:pt x="6552" y="56153"/>
                  </a:lnTo>
                  <a:lnTo>
                    <a:pt x="6522" y="56212"/>
                  </a:lnTo>
                  <a:lnTo>
                    <a:pt x="6434" y="56478"/>
                  </a:lnTo>
                  <a:lnTo>
                    <a:pt x="6286" y="56950"/>
                  </a:lnTo>
                  <a:lnTo>
                    <a:pt x="6227" y="57186"/>
                  </a:lnTo>
                  <a:lnTo>
                    <a:pt x="6168" y="57422"/>
                  </a:lnTo>
                  <a:lnTo>
                    <a:pt x="6050" y="57865"/>
                  </a:lnTo>
                  <a:lnTo>
                    <a:pt x="6020" y="58071"/>
                  </a:lnTo>
                  <a:lnTo>
                    <a:pt x="5991" y="58278"/>
                  </a:lnTo>
                  <a:lnTo>
                    <a:pt x="5961" y="58455"/>
                  </a:lnTo>
                  <a:lnTo>
                    <a:pt x="5932" y="58868"/>
                  </a:lnTo>
                  <a:lnTo>
                    <a:pt x="5902" y="59015"/>
                  </a:lnTo>
                  <a:lnTo>
                    <a:pt x="5873" y="59340"/>
                  </a:lnTo>
                  <a:lnTo>
                    <a:pt x="5843" y="59606"/>
                  </a:lnTo>
                  <a:lnTo>
                    <a:pt x="5814" y="59901"/>
                  </a:lnTo>
                  <a:lnTo>
                    <a:pt x="5755" y="60255"/>
                  </a:lnTo>
                  <a:lnTo>
                    <a:pt x="5637" y="60579"/>
                  </a:lnTo>
                  <a:lnTo>
                    <a:pt x="5519" y="60904"/>
                  </a:lnTo>
                  <a:lnTo>
                    <a:pt x="5342" y="61228"/>
                  </a:lnTo>
                  <a:lnTo>
                    <a:pt x="5165" y="61553"/>
                  </a:lnTo>
                  <a:lnTo>
                    <a:pt x="4958" y="61848"/>
                  </a:lnTo>
                  <a:lnTo>
                    <a:pt x="4722" y="62143"/>
                  </a:lnTo>
                  <a:lnTo>
                    <a:pt x="4457" y="62438"/>
                  </a:lnTo>
                  <a:lnTo>
                    <a:pt x="3778" y="63146"/>
                  </a:lnTo>
                  <a:lnTo>
                    <a:pt x="3040" y="63855"/>
                  </a:lnTo>
                  <a:lnTo>
                    <a:pt x="2273" y="64533"/>
                  </a:lnTo>
                  <a:lnTo>
                    <a:pt x="1565" y="65241"/>
                  </a:lnTo>
                  <a:lnTo>
                    <a:pt x="1240" y="65596"/>
                  </a:lnTo>
                  <a:lnTo>
                    <a:pt x="945" y="65950"/>
                  </a:lnTo>
                  <a:lnTo>
                    <a:pt x="680" y="66333"/>
                  </a:lnTo>
                  <a:lnTo>
                    <a:pt x="444" y="66687"/>
                  </a:lnTo>
                  <a:lnTo>
                    <a:pt x="267" y="67071"/>
                  </a:lnTo>
                  <a:lnTo>
                    <a:pt x="119" y="67484"/>
                  </a:lnTo>
                  <a:lnTo>
                    <a:pt x="30" y="67868"/>
                  </a:lnTo>
                  <a:lnTo>
                    <a:pt x="1" y="68281"/>
                  </a:lnTo>
                  <a:lnTo>
                    <a:pt x="30" y="74920"/>
                  </a:lnTo>
                  <a:lnTo>
                    <a:pt x="30" y="75038"/>
                  </a:lnTo>
                  <a:lnTo>
                    <a:pt x="89" y="75126"/>
                  </a:lnTo>
                  <a:lnTo>
                    <a:pt x="178" y="75244"/>
                  </a:lnTo>
                  <a:lnTo>
                    <a:pt x="267" y="75333"/>
                  </a:lnTo>
                  <a:lnTo>
                    <a:pt x="562" y="75480"/>
                  </a:lnTo>
                  <a:lnTo>
                    <a:pt x="945" y="75658"/>
                  </a:lnTo>
                  <a:lnTo>
                    <a:pt x="1417" y="75776"/>
                  </a:lnTo>
                  <a:lnTo>
                    <a:pt x="1948" y="75923"/>
                  </a:lnTo>
                  <a:lnTo>
                    <a:pt x="3158" y="76159"/>
                  </a:lnTo>
                  <a:lnTo>
                    <a:pt x="4457" y="76484"/>
                  </a:lnTo>
                  <a:lnTo>
                    <a:pt x="5106" y="76661"/>
                  </a:lnTo>
                  <a:lnTo>
                    <a:pt x="5755" y="76867"/>
                  </a:lnTo>
                  <a:lnTo>
                    <a:pt x="6345" y="77103"/>
                  </a:lnTo>
                  <a:lnTo>
                    <a:pt x="6906" y="77369"/>
                  </a:lnTo>
                  <a:lnTo>
                    <a:pt x="7171" y="77516"/>
                  </a:lnTo>
                  <a:lnTo>
                    <a:pt x="7407" y="77694"/>
                  </a:lnTo>
                  <a:lnTo>
                    <a:pt x="7643" y="77871"/>
                  </a:lnTo>
                  <a:lnTo>
                    <a:pt x="7850" y="78048"/>
                  </a:lnTo>
                  <a:lnTo>
                    <a:pt x="8234" y="78490"/>
                  </a:lnTo>
                  <a:lnTo>
                    <a:pt x="8647" y="79021"/>
                  </a:lnTo>
                  <a:lnTo>
                    <a:pt x="9060" y="79611"/>
                  </a:lnTo>
                  <a:lnTo>
                    <a:pt x="9443" y="80231"/>
                  </a:lnTo>
                  <a:lnTo>
                    <a:pt x="9797" y="80939"/>
                  </a:lnTo>
                  <a:lnTo>
                    <a:pt x="10122" y="81647"/>
                  </a:lnTo>
                  <a:lnTo>
                    <a:pt x="10417" y="82356"/>
                  </a:lnTo>
                  <a:lnTo>
                    <a:pt x="10653" y="83064"/>
                  </a:lnTo>
                  <a:lnTo>
                    <a:pt x="10830" y="83743"/>
                  </a:lnTo>
                  <a:lnTo>
                    <a:pt x="10919" y="84362"/>
                  </a:lnTo>
                  <a:lnTo>
                    <a:pt x="10948" y="84687"/>
                  </a:lnTo>
                  <a:lnTo>
                    <a:pt x="10948" y="84952"/>
                  </a:lnTo>
                  <a:lnTo>
                    <a:pt x="10919" y="85218"/>
                  </a:lnTo>
                  <a:lnTo>
                    <a:pt x="10889" y="85483"/>
                  </a:lnTo>
                  <a:lnTo>
                    <a:pt x="10830" y="85690"/>
                  </a:lnTo>
                  <a:lnTo>
                    <a:pt x="10742" y="85897"/>
                  </a:lnTo>
                  <a:lnTo>
                    <a:pt x="10624" y="86074"/>
                  </a:lnTo>
                  <a:lnTo>
                    <a:pt x="10476" y="86221"/>
                  </a:lnTo>
                  <a:lnTo>
                    <a:pt x="10299" y="86339"/>
                  </a:lnTo>
                  <a:lnTo>
                    <a:pt x="10092" y="86428"/>
                  </a:lnTo>
                  <a:lnTo>
                    <a:pt x="9856" y="86487"/>
                  </a:lnTo>
                  <a:lnTo>
                    <a:pt x="9591" y="86516"/>
                  </a:lnTo>
                  <a:lnTo>
                    <a:pt x="3217" y="86516"/>
                  </a:lnTo>
                  <a:lnTo>
                    <a:pt x="2952" y="86546"/>
                  </a:lnTo>
                  <a:lnTo>
                    <a:pt x="2716" y="86605"/>
                  </a:lnTo>
                  <a:lnTo>
                    <a:pt x="2480" y="86664"/>
                  </a:lnTo>
                  <a:lnTo>
                    <a:pt x="2273" y="86782"/>
                  </a:lnTo>
                  <a:lnTo>
                    <a:pt x="2096" y="86929"/>
                  </a:lnTo>
                  <a:lnTo>
                    <a:pt x="1919" y="87077"/>
                  </a:lnTo>
                  <a:lnTo>
                    <a:pt x="1742" y="87283"/>
                  </a:lnTo>
                  <a:lnTo>
                    <a:pt x="1594" y="87490"/>
                  </a:lnTo>
                  <a:lnTo>
                    <a:pt x="1476" y="87696"/>
                  </a:lnTo>
                  <a:lnTo>
                    <a:pt x="1358" y="87933"/>
                  </a:lnTo>
                  <a:lnTo>
                    <a:pt x="1270" y="88198"/>
                  </a:lnTo>
                  <a:lnTo>
                    <a:pt x="1181" y="88464"/>
                  </a:lnTo>
                  <a:lnTo>
                    <a:pt x="1122" y="88729"/>
                  </a:lnTo>
                  <a:lnTo>
                    <a:pt x="1093" y="88995"/>
                  </a:lnTo>
                  <a:lnTo>
                    <a:pt x="1063" y="89290"/>
                  </a:lnTo>
                  <a:lnTo>
                    <a:pt x="1034" y="89555"/>
                  </a:lnTo>
                  <a:lnTo>
                    <a:pt x="1063" y="89880"/>
                  </a:lnTo>
                  <a:lnTo>
                    <a:pt x="1093" y="90205"/>
                  </a:lnTo>
                  <a:lnTo>
                    <a:pt x="1152" y="90588"/>
                  </a:lnTo>
                  <a:lnTo>
                    <a:pt x="1270" y="91001"/>
                  </a:lnTo>
                  <a:lnTo>
                    <a:pt x="1417" y="91414"/>
                  </a:lnTo>
                  <a:lnTo>
                    <a:pt x="1653" y="91857"/>
                  </a:lnTo>
                  <a:lnTo>
                    <a:pt x="1919" y="92270"/>
                  </a:lnTo>
                  <a:lnTo>
                    <a:pt x="2244" y="92683"/>
                  </a:lnTo>
                  <a:lnTo>
                    <a:pt x="2450" y="92890"/>
                  </a:lnTo>
                  <a:lnTo>
                    <a:pt x="2686" y="93096"/>
                  </a:lnTo>
                  <a:lnTo>
                    <a:pt x="2922" y="93273"/>
                  </a:lnTo>
                  <a:lnTo>
                    <a:pt x="3188" y="93450"/>
                  </a:lnTo>
                  <a:lnTo>
                    <a:pt x="3453" y="93627"/>
                  </a:lnTo>
                  <a:lnTo>
                    <a:pt x="3778" y="93805"/>
                  </a:lnTo>
                  <a:lnTo>
                    <a:pt x="4102" y="93952"/>
                  </a:lnTo>
                  <a:lnTo>
                    <a:pt x="4457" y="94070"/>
                  </a:lnTo>
                  <a:lnTo>
                    <a:pt x="4840" y="94218"/>
                  </a:lnTo>
                  <a:lnTo>
                    <a:pt x="5253" y="94336"/>
                  </a:lnTo>
                  <a:lnTo>
                    <a:pt x="5696" y="94424"/>
                  </a:lnTo>
                  <a:lnTo>
                    <a:pt x="6168" y="94513"/>
                  </a:lnTo>
                  <a:lnTo>
                    <a:pt x="6670" y="94572"/>
                  </a:lnTo>
                  <a:lnTo>
                    <a:pt x="7201" y="94631"/>
                  </a:lnTo>
                  <a:lnTo>
                    <a:pt x="7791" y="94660"/>
                  </a:lnTo>
                  <a:lnTo>
                    <a:pt x="8381" y="94660"/>
                  </a:lnTo>
                  <a:lnTo>
                    <a:pt x="21718" y="94631"/>
                  </a:lnTo>
                  <a:lnTo>
                    <a:pt x="23046" y="94395"/>
                  </a:lnTo>
                  <a:lnTo>
                    <a:pt x="24463" y="94188"/>
                  </a:lnTo>
                  <a:lnTo>
                    <a:pt x="25938" y="94011"/>
                  </a:lnTo>
                  <a:lnTo>
                    <a:pt x="27443" y="93864"/>
                  </a:lnTo>
                  <a:lnTo>
                    <a:pt x="29036" y="93745"/>
                  </a:lnTo>
                  <a:lnTo>
                    <a:pt x="30659" y="93657"/>
                  </a:lnTo>
                  <a:lnTo>
                    <a:pt x="32312" y="93568"/>
                  </a:lnTo>
                  <a:lnTo>
                    <a:pt x="34053" y="93480"/>
                  </a:lnTo>
                  <a:lnTo>
                    <a:pt x="37623" y="93391"/>
                  </a:lnTo>
                  <a:lnTo>
                    <a:pt x="41370" y="93332"/>
                  </a:lnTo>
                  <a:lnTo>
                    <a:pt x="45265" y="93303"/>
                  </a:lnTo>
                  <a:lnTo>
                    <a:pt x="49278" y="93273"/>
                  </a:lnTo>
                  <a:lnTo>
                    <a:pt x="52259" y="93273"/>
                  </a:lnTo>
                  <a:lnTo>
                    <a:pt x="55268" y="93303"/>
                  </a:lnTo>
                  <a:lnTo>
                    <a:pt x="58367" y="93332"/>
                  </a:lnTo>
                  <a:lnTo>
                    <a:pt x="61524" y="93421"/>
                  </a:lnTo>
                  <a:lnTo>
                    <a:pt x="64711" y="93568"/>
                  </a:lnTo>
                  <a:lnTo>
                    <a:pt x="66334" y="93657"/>
                  </a:lnTo>
                  <a:lnTo>
                    <a:pt x="67927" y="93775"/>
                  </a:lnTo>
                  <a:lnTo>
                    <a:pt x="69579" y="93923"/>
                  </a:lnTo>
                  <a:lnTo>
                    <a:pt x="71202" y="94070"/>
                  </a:lnTo>
                  <a:lnTo>
                    <a:pt x="72855" y="94247"/>
                  </a:lnTo>
                  <a:lnTo>
                    <a:pt x="74507" y="94454"/>
                  </a:lnTo>
                  <a:lnTo>
                    <a:pt x="208560" y="94070"/>
                  </a:lnTo>
                  <a:lnTo>
                    <a:pt x="210359" y="93834"/>
                  </a:lnTo>
                  <a:lnTo>
                    <a:pt x="212071" y="93598"/>
                  </a:lnTo>
                  <a:lnTo>
                    <a:pt x="215169" y="93096"/>
                  </a:lnTo>
                  <a:lnTo>
                    <a:pt x="217854" y="92624"/>
                  </a:lnTo>
                  <a:lnTo>
                    <a:pt x="220097" y="92182"/>
                  </a:lnTo>
                  <a:lnTo>
                    <a:pt x="221867" y="91798"/>
                  </a:lnTo>
                  <a:lnTo>
                    <a:pt x="223136" y="91503"/>
                  </a:lnTo>
                  <a:lnTo>
                    <a:pt x="224198" y="91237"/>
                  </a:lnTo>
                  <a:lnTo>
                    <a:pt x="224671" y="90972"/>
                  </a:lnTo>
                  <a:lnTo>
                    <a:pt x="225231" y="90647"/>
                  </a:lnTo>
                  <a:lnTo>
                    <a:pt x="225998" y="90234"/>
                  </a:lnTo>
                  <a:lnTo>
                    <a:pt x="226972" y="89762"/>
                  </a:lnTo>
                  <a:lnTo>
                    <a:pt x="228123" y="89201"/>
                  </a:lnTo>
                  <a:lnTo>
                    <a:pt x="229451" y="88641"/>
                  </a:lnTo>
                  <a:lnTo>
                    <a:pt x="230926" y="88021"/>
                  </a:lnTo>
                  <a:lnTo>
                    <a:pt x="232520" y="87431"/>
                  </a:lnTo>
                  <a:lnTo>
                    <a:pt x="234260" y="86841"/>
                  </a:lnTo>
                  <a:lnTo>
                    <a:pt x="235175" y="86546"/>
                  </a:lnTo>
                  <a:lnTo>
                    <a:pt x="236119" y="86280"/>
                  </a:lnTo>
                  <a:lnTo>
                    <a:pt x="237093" y="86044"/>
                  </a:lnTo>
                  <a:lnTo>
                    <a:pt x="238096" y="85808"/>
                  </a:lnTo>
                  <a:lnTo>
                    <a:pt x="239100" y="85572"/>
                  </a:lnTo>
                  <a:lnTo>
                    <a:pt x="240132" y="85395"/>
                  </a:lnTo>
                  <a:lnTo>
                    <a:pt x="241195" y="85218"/>
                  </a:lnTo>
                  <a:lnTo>
                    <a:pt x="242257" y="85070"/>
                  </a:lnTo>
                  <a:lnTo>
                    <a:pt x="243349" y="84952"/>
                  </a:lnTo>
                  <a:lnTo>
                    <a:pt x="244470" y="84864"/>
                  </a:lnTo>
                  <a:lnTo>
                    <a:pt x="245591" y="84805"/>
                  </a:lnTo>
                  <a:lnTo>
                    <a:pt x="246713" y="84775"/>
                  </a:lnTo>
                  <a:lnTo>
                    <a:pt x="249309" y="84805"/>
                  </a:lnTo>
                  <a:lnTo>
                    <a:pt x="251670" y="84864"/>
                  </a:lnTo>
                  <a:lnTo>
                    <a:pt x="252762" y="84923"/>
                  </a:lnTo>
                  <a:lnTo>
                    <a:pt x="253794" y="84982"/>
                  </a:lnTo>
                  <a:lnTo>
                    <a:pt x="254798" y="85070"/>
                  </a:lnTo>
                  <a:lnTo>
                    <a:pt x="255712" y="85159"/>
                  </a:lnTo>
                  <a:lnTo>
                    <a:pt x="256598" y="85277"/>
                  </a:lnTo>
                  <a:lnTo>
                    <a:pt x="257424" y="85424"/>
                  </a:lnTo>
                  <a:lnTo>
                    <a:pt x="258191" y="85572"/>
                  </a:lnTo>
                  <a:lnTo>
                    <a:pt x="258929" y="85749"/>
                  </a:lnTo>
                  <a:lnTo>
                    <a:pt x="259607" y="85926"/>
                  </a:lnTo>
                  <a:lnTo>
                    <a:pt x="260227" y="86133"/>
                  </a:lnTo>
                  <a:lnTo>
                    <a:pt x="260788" y="86369"/>
                  </a:lnTo>
                  <a:lnTo>
                    <a:pt x="261319" y="86605"/>
                  </a:lnTo>
                  <a:lnTo>
                    <a:pt x="265686" y="86605"/>
                  </a:lnTo>
                  <a:lnTo>
                    <a:pt x="266010" y="86575"/>
                  </a:lnTo>
                  <a:lnTo>
                    <a:pt x="266306" y="86546"/>
                  </a:lnTo>
                  <a:lnTo>
                    <a:pt x="266630" y="86487"/>
                  </a:lnTo>
                  <a:lnTo>
                    <a:pt x="266984" y="86398"/>
                  </a:lnTo>
                  <a:lnTo>
                    <a:pt x="267663" y="86192"/>
                  </a:lnTo>
                  <a:lnTo>
                    <a:pt x="268371" y="85897"/>
                  </a:lnTo>
                  <a:lnTo>
                    <a:pt x="269079" y="85542"/>
                  </a:lnTo>
                  <a:lnTo>
                    <a:pt x="269817" y="85129"/>
                  </a:lnTo>
                  <a:lnTo>
                    <a:pt x="270496" y="84687"/>
                  </a:lnTo>
                  <a:lnTo>
                    <a:pt x="271174" y="84185"/>
                  </a:lnTo>
                  <a:lnTo>
                    <a:pt x="271823" y="83654"/>
                  </a:lnTo>
                  <a:lnTo>
                    <a:pt x="272414" y="83093"/>
                  </a:lnTo>
                  <a:lnTo>
                    <a:pt x="272945" y="82533"/>
                  </a:lnTo>
                  <a:lnTo>
                    <a:pt x="273387" y="81943"/>
                  </a:lnTo>
                  <a:lnTo>
                    <a:pt x="273594" y="81677"/>
                  </a:lnTo>
                  <a:lnTo>
                    <a:pt x="273771" y="81382"/>
                  </a:lnTo>
                  <a:lnTo>
                    <a:pt x="273918" y="81116"/>
                  </a:lnTo>
                  <a:lnTo>
                    <a:pt x="274037" y="80821"/>
                  </a:lnTo>
                  <a:lnTo>
                    <a:pt x="274155" y="80556"/>
                  </a:lnTo>
                  <a:lnTo>
                    <a:pt x="274214" y="80290"/>
                  </a:lnTo>
                  <a:lnTo>
                    <a:pt x="274273" y="80025"/>
                  </a:lnTo>
                  <a:lnTo>
                    <a:pt x="274273" y="79759"/>
                  </a:lnTo>
                  <a:lnTo>
                    <a:pt x="274243" y="63973"/>
                  </a:lnTo>
                  <a:lnTo>
                    <a:pt x="274214" y="63825"/>
                  </a:lnTo>
                  <a:lnTo>
                    <a:pt x="274184" y="63648"/>
                  </a:lnTo>
                  <a:lnTo>
                    <a:pt x="274096" y="63501"/>
                  </a:lnTo>
                  <a:lnTo>
                    <a:pt x="273977" y="63294"/>
                  </a:lnTo>
                  <a:lnTo>
                    <a:pt x="273682" y="62910"/>
                  </a:lnTo>
                  <a:lnTo>
                    <a:pt x="273299" y="62497"/>
                  </a:lnTo>
                  <a:lnTo>
                    <a:pt x="272827" y="62055"/>
                  </a:lnTo>
                  <a:lnTo>
                    <a:pt x="272296" y="61583"/>
                  </a:lnTo>
                  <a:lnTo>
                    <a:pt x="271204" y="60579"/>
                  </a:lnTo>
                  <a:lnTo>
                    <a:pt x="270614" y="60048"/>
                  </a:lnTo>
                  <a:lnTo>
                    <a:pt x="270083" y="59488"/>
                  </a:lnTo>
                  <a:lnTo>
                    <a:pt x="269551" y="58956"/>
                  </a:lnTo>
                  <a:lnTo>
                    <a:pt x="269079" y="58396"/>
                  </a:lnTo>
                  <a:lnTo>
                    <a:pt x="268696" y="57865"/>
                  </a:lnTo>
                  <a:lnTo>
                    <a:pt x="268548" y="57570"/>
                  </a:lnTo>
                  <a:lnTo>
                    <a:pt x="268401" y="57304"/>
                  </a:lnTo>
                  <a:lnTo>
                    <a:pt x="268283" y="57038"/>
                  </a:lnTo>
                  <a:lnTo>
                    <a:pt x="268194" y="56773"/>
                  </a:lnTo>
                  <a:lnTo>
                    <a:pt x="268165" y="56507"/>
                  </a:lnTo>
                  <a:lnTo>
                    <a:pt x="268135" y="56242"/>
                  </a:lnTo>
                  <a:lnTo>
                    <a:pt x="268076" y="37239"/>
                  </a:lnTo>
                  <a:lnTo>
                    <a:pt x="268076" y="37091"/>
                  </a:lnTo>
                  <a:lnTo>
                    <a:pt x="268017" y="36885"/>
                  </a:lnTo>
                  <a:lnTo>
                    <a:pt x="267781" y="36354"/>
                  </a:lnTo>
                  <a:lnTo>
                    <a:pt x="267427" y="35705"/>
                  </a:lnTo>
                  <a:lnTo>
                    <a:pt x="266955" y="34908"/>
                  </a:lnTo>
                  <a:lnTo>
                    <a:pt x="266365" y="33993"/>
                  </a:lnTo>
                  <a:lnTo>
                    <a:pt x="265686" y="32990"/>
                  </a:lnTo>
                  <a:lnTo>
                    <a:pt x="264919" y="31869"/>
                  </a:lnTo>
                  <a:lnTo>
                    <a:pt x="264033" y="30659"/>
                  </a:lnTo>
                  <a:lnTo>
                    <a:pt x="263532" y="30010"/>
                  </a:lnTo>
                  <a:lnTo>
                    <a:pt x="262971" y="29331"/>
                  </a:lnTo>
                  <a:lnTo>
                    <a:pt x="262381" y="28652"/>
                  </a:lnTo>
                  <a:lnTo>
                    <a:pt x="261732" y="27944"/>
                  </a:lnTo>
                  <a:lnTo>
                    <a:pt x="260404" y="26528"/>
                  </a:lnTo>
                  <a:lnTo>
                    <a:pt x="258958" y="25112"/>
                  </a:lnTo>
                  <a:lnTo>
                    <a:pt x="257512" y="23636"/>
                  </a:lnTo>
                  <a:lnTo>
                    <a:pt x="256037" y="22131"/>
                  </a:lnTo>
                  <a:lnTo>
                    <a:pt x="255329" y="21364"/>
                  </a:lnTo>
                  <a:lnTo>
                    <a:pt x="254650" y="20597"/>
                  </a:lnTo>
                  <a:lnTo>
                    <a:pt x="253971" y="19830"/>
                  </a:lnTo>
                  <a:lnTo>
                    <a:pt x="253322" y="19063"/>
                  </a:lnTo>
                  <a:lnTo>
                    <a:pt x="252526" y="18030"/>
                  </a:lnTo>
                  <a:lnTo>
                    <a:pt x="251758" y="17027"/>
                  </a:lnTo>
                  <a:lnTo>
                    <a:pt x="251050" y="16023"/>
                  </a:lnTo>
                  <a:lnTo>
                    <a:pt x="250342" y="15050"/>
                  </a:lnTo>
                  <a:lnTo>
                    <a:pt x="249073" y="13132"/>
                  </a:lnTo>
                  <a:lnTo>
                    <a:pt x="247922" y="11332"/>
                  </a:lnTo>
                  <a:lnTo>
                    <a:pt x="246004" y="8322"/>
                  </a:lnTo>
                  <a:lnTo>
                    <a:pt x="245237" y="7171"/>
                  </a:lnTo>
                  <a:lnTo>
                    <a:pt x="244883" y="6699"/>
                  </a:lnTo>
                  <a:lnTo>
                    <a:pt x="244588" y="6315"/>
                  </a:lnTo>
                  <a:lnTo>
                    <a:pt x="243998" y="5666"/>
                  </a:lnTo>
                  <a:lnTo>
                    <a:pt x="243850" y="5489"/>
                  </a:lnTo>
                  <a:lnTo>
                    <a:pt x="243732" y="5342"/>
                  </a:lnTo>
                  <a:lnTo>
                    <a:pt x="243673" y="5194"/>
                  </a:lnTo>
                  <a:lnTo>
                    <a:pt x="243614" y="5076"/>
                  </a:lnTo>
                  <a:lnTo>
                    <a:pt x="243614" y="4958"/>
                  </a:lnTo>
                  <a:lnTo>
                    <a:pt x="243614" y="4840"/>
                  </a:lnTo>
                  <a:lnTo>
                    <a:pt x="243644" y="4722"/>
                  </a:lnTo>
                  <a:lnTo>
                    <a:pt x="243703" y="4604"/>
                  </a:lnTo>
                  <a:lnTo>
                    <a:pt x="243791" y="4515"/>
                  </a:lnTo>
                  <a:lnTo>
                    <a:pt x="243880" y="4427"/>
                  </a:lnTo>
                  <a:lnTo>
                    <a:pt x="244116" y="4279"/>
                  </a:lnTo>
                  <a:lnTo>
                    <a:pt x="244411" y="4132"/>
                  </a:lnTo>
                  <a:lnTo>
                    <a:pt x="244736" y="3984"/>
                  </a:lnTo>
                  <a:lnTo>
                    <a:pt x="245414" y="3748"/>
                  </a:lnTo>
                  <a:lnTo>
                    <a:pt x="246063" y="3512"/>
                  </a:lnTo>
                  <a:lnTo>
                    <a:pt x="246359" y="3394"/>
                  </a:lnTo>
                  <a:lnTo>
                    <a:pt x="246565" y="3247"/>
                  </a:lnTo>
                  <a:lnTo>
                    <a:pt x="246624" y="3158"/>
                  </a:lnTo>
                  <a:lnTo>
                    <a:pt x="246683" y="3070"/>
                  </a:lnTo>
                  <a:lnTo>
                    <a:pt x="246742" y="2981"/>
                  </a:lnTo>
                  <a:lnTo>
                    <a:pt x="246742" y="2893"/>
                  </a:lnTo>
                  <a:lnTo>
                    <a:pt x="246713" y="2804"/>
                  </a:lnTo>
                  <a:lnTo>
                    <a:pt x="246624" y="2686"/>
                  </a:lnTo>
                  <a:lnTo>
                    <a:pt x="246477" y="2597"/>
                  </a:lnTo>
                  <a:lnTo>
                    <a:pt x="246300" y="2479"/>
                  </a:lnTo>
                  <a:lnTo>
                    <a:pt x="245768" y="2243"/>
                  </a:lnTo>
                  <a:lnTo>
                    <a:pt x="245090" y="2007"/>
                  </a:lnTo>
                  <a:lnTo>
                    <a:pt x="244234" y="1771"/>
                  </a:lnTo>
                  <a:lnTo>
                    <a:pt x="243290" y="1506"/>
                  </a:lnTo>
                  <a:lnTo>
                    <a:pt x="242227" y="1270"/>
                  </a:lnTo>
                  <a:lnTo>
                    <a:pt x="241077" y="1063"/>
                  </a:lnTo>
                  <a:lnTo>
                    <a:pt x="239867" y="827"/>
                  </a:lnTo>
                  <a:lnTo>
                    <a:pt x="238628" y="650"/>
                  </a:lnTo>
                  <a:lnTo>
                    <a:pt x="237388" y="443"/>
                  </a:lnTo>
                  <a:lnTo>
                    <a:pt x="236178" y="296"/>
                  </a:lnTo>
                  <a:lnTo>
                    <a:pt x="234969" y="178"/>
                  </a:lnTo>
                  <a:lnTo>
                    <a:pt x="233847" y="89"/>
                  </a:lnTo>
                  <a:lnTo>
                    <a:pt x="232785" y="30"/>
                  </a:lnTo>
                  <a:lnTo>
                    <a:pt x="231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70;p46"/>
            <p:cNvSpPr/>
            <p:nvPr/>
          </p:nvSpPr>
          <p:spPr>
            <a:xfrm flipH="1">
              <a:off x="4003040" y="2816814"/>
              <a:ext cx="442896" cy="283547"/>
            </a:xfrm>
            <a:custGeom>
              <a:avLst/>
              <a:gdLst/>
              <a:ahLst/>
              <a:cxnLst/>
              <a:rect l="l" t="t" r="r" b="b"/>
              <a:pathLst>
                <a:path w="52820" h="33816" extrusionOk="0">
                  <a:moveTo>
                    <a:pt x="26322" y="0"/>
                  </a:moveTo>
                  <a:lnTo>
                    <a:pt x="24964" y="59"/>
                  </a:lnTo>
                  <a:lnTo>
                    <a:pt x="23636" y="148"/>
                  </a:lnTo>
                  <a:lnTo>
                    <a:pt x="22309" y="325"/>
                  </a:lnTo>
                  <a:lnTo>
                    <a:pt x="21010" y="561"/>
                  </a:lnTo>
                  <a:lnTo>
                    <a:pt x="19741" y="856"/>
                  </a:lnTo>
                  <a:lnTo>
                    <a:pt x="18473" y="1240"/>
                  </a:lnTo>
                  <a:lnTo>
                    <a:pt x="17263" y="1653"/>
                  </a:lnTo>
                  <a:lnTo>
                    <a:pt x="16053" y="2125"/>
                  </a:lnTo>
                  <a:lnTo>
                    <a:pt x="14902" y="2656"/>
                  </a:lnTo>
                  <a:lnTo>
                    <a:pt x="13751" y="3246"/>
                  </a:lnTo>
                  <a:lnTo>
                    <a:pt x="12660" y="3895"/>
                  </a:lnTo>
                  <a:lnTo>
                    <a:pt x="11597" y="4574"/>
                  </a:lnTo>
                  <a:lnTo>
                    <a:pt x="10565" y="5312"/>
                  </a:lnTo>
                  <a:lnTo>
                    <a:pt x="9561" y="6108"/>
                  </a:lnTo>
                  <a:lnTo>
                    <a:pt x="8588" y="6935"/>
                  </a:lnTo>
                  <a:lnTo>
                    <a:pt x="7673" y="7820"/>
                  </a:lnTo>
                  <a:lnTo>
                    <a:pt x="6817" y="8735"/>
                  </a:lnTo>
                  <a:lnTo>
                    <a:pt x="5991" y="9679"/>
                  </a:lnTo>
                  <a:lnTo>
                    <a:pt x="5194" y="10682"/>
                  </a:lnTo>
                  <a:lnTo>
                    <a:pt x="4486" y="11715"/>
                  </a:lnTo>
                  <a:lnTo>
                    <a:pt x="3778" y="12807"/>
                  </a:lnTo>
                  <a:lnTo>
                    <a:pt x="3158" y="13898"/>
                  </a:lnTo>
                  <a:lnTo>
                    <a:pt x="2568" y="15049"/>
                  </a:lnTo>
                  <a:lnTo>
                    <a:pt x="2037" y="16229"/>
                  </a:lnTo>
                  <a:lnTo>
                    <a:pt x="1565" y="17410"/>
                  </a:lnTo>
                  <a:lnTo>
                    <a:pt x="1152" y="18649"/>
                  </a:lnTo>
                  <a:lnTo>
                    <a:pt x="827" y="19888"/>
                  </a:lnTo>
                  <a:lnTo>
                    <a:pt x="532" y="21187"/>
                  </a:lnTo>
                  <a:lnTo>
                    <a:pt x="296" y="22485"/>
                  </a:lnTo>
                  <a:lnTo>
                    <a:pt x="119" y="23783"/>
                  </a:lnTo>
                  <a:lnTo>
                    <a:pt x="30" y="25141"/>
                  </a:lnTo>
                  <a:lnTo>
                    <a:pt x="1" y="26498"/>
                  </a:lnTo>
                  <a:lnTo>
                    <a:pt x="30" y="33816"/>
                  </a:lnTo>
                  <a:lnTo>
                    <a:pt x="52819" y="33668"/>
                  </a:lnTo>
                  <a:lnTo>
                    <a:pt x="52790" y="26321"/>
                  </a:lnTo>
                  <a:lnTo>
                    <a:pt x="52760" y="24993"/>
                  </a:lnTo>
                  <a:lnTo>
                    <a:pt x="52642" y="23636"/>
                  </a:lnTo>
                  <a:lnTo>
                    <a:pt x="52495" y="22308"/>
                  </a:lnTo>
                  <a:lnTo>
                    <a:pt x="52259" y="21010"/>
                  </a:lnTo>
                  <a:lnTo>
                    <a:pt x="51934" y="19741"/>
                  </a:lnTo>
                  <a:lnTo>
                    <a:pt x="51580" y="18501"/>
                  </a:lnTo>
                  <a:lnTo>
                    <a:pt x="51167" y="17262"/>
                  </a:lnTo>
                  <a:lnTo>
                    <a:pt x="50695" y="16082"/>
                  </a:lnTo>
                  <a:lnTo>
                    <a:pt x="50164" y="14902"/>
                  </a:lnTo>
                  <a:lnTo>
                    <a:pt x="49573" y="13780"/>
                  </a:lnTo>
                  <a:lnTo>
                    <a:pt x="48924" y="12659"/>
                  </a:lnTo>
                  <a:lnTo>
                    <a:pt x="48246" y="11597"/>
                  </a:lnTo>
                  <a:lnTo>
                    <a:pt x="47508" y="10564"/>
                  </a:lnTo>
                  <a:lnTo>
                    <a:pt x="46711" y="9561"/>
                  </a:lnTo>
                  <a:lnTo>
                    <a:pt x="45885" y="8616"/>
                  </a:lnTo>
                  <a:lnTo>
                    <a:pt x="45000" y="7702"/>
                  </a:lnTo>
                  <a:lnTo>
                    <a:pt x="44085" y="6817"/>
                  </a:lnTo>
                  <a:lnTo>
                    <a:pt x="43111" y="5990"/>
                  </a:lnTo>
                  <a:lnTo>
                    <a:pt x="42138" y="5223"/>
                  </a:lnTo>
                  <a:lnTo>
                    <a:pt x="41075" y="4485"/>
                  </a:lnTo>
                  <a:lnTo>
                    <a:pt x="40013" y="3807"/>
                  </a:lnTo>
                  <a:lnTo>
                    <a:pt x="38892" y="3158"/>
                  </a:lnTo>
                  <a:lnTo>
                    <a:pt x="37770" y="2597"/>
                  </a:lnTo>
                  <a:lnTo>
                    <a:pt x="36590" y="2066"/>
                  </a:lnTo>
                  <a:lnTo>
                    <a:pt x="35380" y="1594"/>
                  </a:lnTo>
                  <a:lnTo>
                    <a:pt x="34171" y="1181"/>
                  </a:lnTo>
                  <a:lnTo>
                    <a:pt x="32902" y="827"/>
                  </a:lnTo>
                  <a:lnTo>
                    <a:pt x="31633" y="531"/>
                  </a:lnTo>
                  <a:lnTo>
                    <a:pt x="30335" y="295"/>
                  </a:lnTo>
                  <a:lnTo>
                    <a:pt x="29007" y="148"/>
                  </a:lnTo>
                  <a:lnTo>
                    <a:pt x="27679" y="30"/>
                  </a:lnTo>
                  <a:lnTo>
                    <a:pt x="263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71;p46"/>
            <p:cNvSpPr/>
            <p:nvPr/>
          </p:nvSpPr>
          <p:spPr>
            <a:xfrm flipH="1">
              <a:off x="4034962" y="2848727"/>
              <a:ext cx="379052" cy="379052"/>
            </a:xfrm>
            <a:custGeom>
              <a:avLst/>
              <a:gdLst/>
              <a:ahLst/>
              <a:cxnLst/>
              <a:rect l="l" t="t" r="r" b="b"/>
              <a:pathLst>
                <a:path w="45206" h="45206" extrusionOk="0">
                  <a:moveTo>
                    <a:pt x="22515" y="1"/>
                  </a:moveTo>
                  <a:lnTo>
                    <a:pt x="21364" y="30"/>
                  </a:lnTo>
                  <a:lnTo>
                    <a:pt x="20213" y="119"/>
                  </a:lnTo>
                  <a:lnTo>
                    <a:pt x="19092" y="266"/>
                  </a:lnTo>
                  <a:lnTo>
                    <a:pt x="17970" y="473"/>
                  </a:lnTo>
                  <a:lnTo>
                    <a:pt x="16879" y="738"/>
                  </a:lnTo>
                  <a:lnTo>
                    <a:pt x="15816" y="1034"/>
                  </a:lnTo>
                  <a:lnTo>
                    <a:pt x="14754" y="1388"/>
                  </a:lnTo>
                  <a:lnTo>
                    <a:pt x="13721" y="1801"/>
                  </a:lnTo>
                  <a:lnTo>
                    <a:pt x="12748" y="2273"/>
                  </a:lnTo>
                  <a:lnTo>
                    <a:pt x="11774" y="2774"/>
                  </a:lnTo>
                  <a:lnTo>
                    <a:pt x="10830" y="3306"/>
                  </a:lnTo>
                  <a:lnTo>
                    <a:pt x="9915" y="3896"/>
                  </a:lnTo>
                  <a:lnTo>
                    <a:pt x="9030" y="4545"/>
                  </a:lnTo>
                  <a:lnTo>
                    <a:pt x="8174" y="5194"/>
                  </a:lnTo>
                  <a:lnTo>
                    <a:pt x="7348" y="5932"/>
                  </a:lnTo>
                  <a:lnTo>
                    <a:pt x="6551" y="6669"/>
                  </a:lnTo>
                  <a:lnTo>
                    <a:pt x="5813" y="7466"/>
                  </a:lnTo>
                  <a:lnTo>
                    <a:pt x="5105" y="8292"/>
                  </a:lnTo>
                  <a:lnTo>
                    <a:pt x="4456" y="9148"/>
                  </a:lnTo>
                  <a:lnTo>
                    <a:pt x="3807" y="10033"/>
                  </a:lnTo>
                  <a:lnTo>
                    <a:pt x="3217" y="10948"/>
                  </a:lnTo>
                  <a:lnTo>
                    <a:pt x="2686" y="11892"/>
                  </a:lnTo>
                  <a:lnTo>
                    <a:pt x="2184" y="12866"/>
                  </a:lnTo>
                  <a:lnTo>
                    <a:pt x="1741" y="13869"/>
                  </a:lnTo>
                  <a:lnTo>
                    <a:pt x="1328" y="14902"/>
                  </a:lnTo>
                  <a:lnTo>
                    <a:pt x="974" y="15935"/>
                  </a:lnTo>
                  <a:lnTo>
                    <a:pt x="679" y="17026"/>
                  </a:lnTo>
                  <a:lnTo>
                    <a:pt x="443" y="18118"/>
                  </a:lnTo>
                  <a:lnTo>
                    <a:pt x="236" y="19240"/>
                  </a:lnTo>
                  <a:lnTo>
                    <a:pt x="89" y="20361"/>
                  </a:lnTo>
                  <a:lnTo>
                    <a:pt x="30" y="21512"/>
                  </a:lnTo>
                  <a:lnTo>
                    <a:pt x="0" y="22662"/>
                  </a:lnTo>
                  <a:lnTo>
                    <a:pt x="30" y="23843"/>
                  </a:lnTo>
                  <a:lnTo>
                    <a:pt x="118" y="24993"/>
                  </a:lnTo>
                  <a:lnTo>
                    <a:pt x="266" y="26115"/>
                  </a:lnTo>
                  <a:lnTo>
                    <a:pt x="472" y="27236"/>
                  </a:lnTo>
                  <a:lnTo>
                    <a:pt x="709" y="28328"/>
                  </a:lnTo>
                  <a:lnTo>
                    <a:pt x="1033" y="29390"/>
                  </a:lnTo>
                  <a:lnTo>
                    <a:pt x="1387" y="30452"/>
                  </a:lnTo>
                  <a:lnTo>
                    <a:pt x="1800" y="31456"/>
                  </a:lnTo>
                  <a:lnTo>
                    <a:pt x="2243" y="32459"/>
                  </a:lnTo>
                  <a:lnTo>
                    <a:pt x="2745" y="33433"/>
                  </a:lnTo>
                  <a:lnTo>
                    <a:pt x="3305" y="34377"/>
                  </a:lnTo>
                  <a:lnTo>
                    <a:pt x="3895" y="35292"/>
                  </a:lnTo>
                  <a:lnTo>
                    <a:pt x="4515" y="36177"/>
                  </a:lnTo>
                  <a:lnTo>
                    <a:pt x="5194" y="37032"/>
                  </a:lnTo>
                  <a:lnTo>
                    <a:pt x="5902" y="37859"/>
                  </a:lnTo>
                  <a:lnTo>
                    <a:pt x="6669" y="38626"/>
                  </a:lnTo>
                  <a:lnTo>
                    <a:pt x="7436" y="39393"/>
                  </a:lnTo>
                  <a:lnTo>
                    <a:pt x="8262" y="40101"/>
                  </a:lnTo>
                  <a:lnTo>
                    <a:pt x="9118" y="40750"/>
                  </a:lnTo>
                  <a:lnTo>
                    <a:pt x="10003" y="41370"/>
                  </a:lnTo>
                  <a:lnTo>
                    <a:pt x="10918" y="41960"/>
                  </a:lnTo>
                  <a:lnTo>
                    <a:pt x="11862" y="42521"/>
                  </a:lnTo>
                  <a:lnTo>
                    <a:pt x="12866" y="42993"/>
                  </a:lnTo>
                  <a:lnTo>
                    <a:pt x="13869" y="43465"/>
                  </a:lnTo>
                  <a:lnTo>
                    <a:pt x="14872" y="43849"/>
                  </a:lnTo>
                  <a:lnTo>
                    <a:pt x="15934" y="44203"/>
                  </a:lnTo>
                  <a:lnTo>
                    <a:pt x="16997" y="44498"/>
                  </a:lnTo>
                  <a:lnTo>
                    <a:pt x="18088" y="44763"/>
                  </a:lnTo>
                  <a:lnTo>
                    <a:pt x="19210" y="44970"/>
                  </a:lnTo>
                  <a:lnTo>
                    <a:pt x="20361" y="45088"/>
                  </a:lnTo>
                  <a:lnTo>
                    <a:pt x="21482" y="45176"/>
                  </a:lnTo>
                  <a:lnTo>
                    <a:pt x="22662" y="45206"/>
                  </a:lnTo>
                  <a:lnTo>
                    <a:pt x="23813" y="45176"/>
                  </a:lnTo>
                  <a:lnTo>
                    <a:pt x="24964" y="45088"/>
                  </a:lnTo>
                  <a:lnTo>
                    <a:pt x="26114" y="44940"/>
                  </a:lnTo>
                  <a:lnTo>
                    <a:pt x="27206" y="44734"/>
                  </a:lnTo>
                  <a:lnTo>
                    <a:pt x="28298" y="44468"/>
                  </a:lnTo>
                  <a:lnTo>
                    <a:pt x="29390" y="44173"/>
                  </a:lnTo>
                  <a:lnTo>
                    <a:pt x="30423" y="43819"/>
                  </a:lnTo>
                  <a:lnTo>
                    <a:pt x="31455" y="43406"/>
                  </a:lnTo>
                  <a:lnTo>
                    <a:pt x="32459" y="42963"/>
                  </a:lnTo>
                  <a:lnTo>
                    <a:pt x="33432" y="42462"/>
                  </a:lnTo>
                  <a:lnTo>
                    <a:pt x="34377" y="41901"/>
                  </a:lnTo>
                  <a:lnTo>
                    <a:pt x="35291" y="41311"/>
                  </a:lnTo>
                  <a:lnTo>
                    <a:pt x="36176" y="40691"/>
                  </a:lnTo>
                  <a:lnTo>
                    <a:pt x="37032" y="40013"/>
                  </a:lnTo>
                  <a:lnTo>
                    <a:pt x="37829" y="39305"/>
                  </a:lnTo>
                  <a:lnTo>
                    <a:pt x="38626" y="38537"/>
                  </a:lnTo>
                  <a:lnTo>
                    <a:pt x="39363" y="37741"/>
                  </a:lnTo>
                  <a:lnTo>
                    <a:pt x="40071" y="36944"/>
                  </a:lnTo>
                  <a:lnTo>
                    <a:pt x="40750" y="36088"/>
                  </a:lnTo>
                  <a:lnTo>
                    <a:pt x="41370" y="35173"/>
                  </a:lnTo>
                  <a:lnTo>
                    <a:pt x="41960" y="34259"/>
                  </a:lnTo>
                  <a:lnTo>
                    <a:pt x="42491" y="33315"/>
                  </a:lnTo>
                  <a:lnTo>
                    <a:pt x="42993" y="32341"/>
                  </a:lnTo>
                  <a:lnTo>
                    <a:pt x="43435" y="31338"/>
                  </a:lnTo>
                  <a:lnTo>
                    <a:pt x="43848" y="30305"/>
                  </a:lnTo>
                  <a:lnTo>
                    <a:pt x="44203" y="29272"/>
                  </a:lnTo>
                  <a:lnTo>
                    <a:pt x="44498" y="28180"/>
                  </a:lnTo>
                  <a:lnTo>
                    <a:pt x="44734" y="27088"/>
                  </a:lnTo>
                  <a:lnTo>
                    <a:pt x="44940" y="25997"/>
                  </a:lnTo>
                  <a:lnTo>
                    <a:pt x="45088" y="24846"/>
                  </a:lnTo>
                  <a:lnTo>
                    <a:pt x="45176" y="23695"/>
                  </a:lnTo>
                  <a:lnTo>
                    <a:pt x="45206" y="22544"/>
                  </a:lnTo>
                  <a:lnTo>
                    <a:pt x="45147" y="21364"/>
                  </a:lnTo>
                  <a:lnTo>
                    <a:pt x="45058" y="20243"/>
                  </a:lnTo>
                  <a:lnTo>
                    <a:pt x="44911" y="19092"/>
                  </a:lnTo>
                  <a:lnTo>
                    <a:pt x="44734" y="18000"/>
                  </a:lnTo>
                  <a:lnTo>
                    <a:pt x="44468" y="16879"/>
                  </a:lnTo>
                  <a:lnTo>
                    <a:pt x="44143" y="15817"/>
                  </a:lnTo>
                  <a:lnTo>
                    <a:pt x="43789" y="14784"/>
                  </a:lnTo>
                  <a:lnTo>
                    <a:pt x="43406" y="13751"/>
                  </a:lnTo>
                  <a:lnTo>
                    <a:pt x="42934" y="12748"/>
                  </a:lnTo>
                  <a:lnTo>
                    <a:pt x="42432" y="11774"/>
                  </a:lnTo>
                  <a:lnTo>
                    <a:pt x="41901" y="10830"/>
                  </a:lnTo>
                  <a:lnTo>
                    <a:pt x="41311" y="9915"/>
                  </a:lnTo>
                  <a:lnTo>
                    <a:pt x="40662" y="9030"/>
                  </a:lnTo>
                  <a:lnTo>
                    <a:pt x="39983" y="8174"/>
                  </a:lnTo>
                  <a:lnTo>
                    <a:pt x="39275" y="7348"/>
                  </a:lnTo>
                  <a:lnTo>
                    <a:pt x="38537" y="6581"/>
                  </a:lnTo>
                  <a:lnTo>
                    <a:pt x="37740" y="5843"/>
                  </a:lnTo>
                  <a:lnTo>
                    <a:pt x="36914" y="5135"/>
                  </a:lnTo>
                  <a:lnTo>
                    <a:pt x="36058" y="4456"/>
                  </a:lnTo>
                  <a:lnTo>
                    <a:pt x="35173" y="3837"/>
                  </a:lnTo>
                  <a:lnTo>
                    <a:pt x="34259" y="3247"/>
                  </a:lnTo>
                  <a:lnTo>
                    <a:pt x="33314" y="2715"/>
                  </a:lnTo>
                  <a:lnTo>
                    <a:pt x="32341" y="2214"/>
                  </a:lnTo>
                  <a:lnTo>
                    <a:pt x="31337" y="1742"/>
                  </a:lnTo>
                  <a:lnTo>
                    <a:pt x="30305" y="1358"/>
                  </a:lnTo>
                  <a:lnTo>
                    <a:pt x="29242" y="1004"/>
                  </a:lnTo>
                  <a:lnTo>
                    <a:pt x="28180" y="709"/>
                  </a:lnTo>
                  <a:lnTo>
                    <a:pt x="27088" y="443"/>
                  </a:lnTo>
                  <a:lnTo>
                    <a:pt x="25967" y="266"/>
                  </a:lnTo>
                  <a:lnTo>
                    <a:pt x="24846" y="119"/>
                  </a:lnTo>
                  <a:lnTo>
                    <a:pt x="23695" y="30"/>
                  </a:lnTo>
                  <a:lnTo>
                    <a:pt x="22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72;p46"/>
            <p:cNvSpPr/>
            <p:nvPr/>
          </p:nvSpPr>
          <p:spPr>
            <a:xfrm flipH="1">
              <a:off x="4091862" y="2905636"/>
              <a:ext cx="265494" cy="265243"/>
            </a:xfrm>
            <a:custGeom>
              <a:avLst/>
              <a:gdLst/>
              <a:ahLst/>
              <a:cxnLst/>
              <a:rect l="l" t="t" r="r" b="b"/>
              <a:pathLst>
                <a:path w="31663" h="31633" extrusionOk="0">
                  <a:moveTo>
                    <a:pt x="15787" y="0"/>
                  </a:moveTo>
                  <a:lnTo>
                    <a:pt x="14961" y="30"/>
                  </a:lnTo>
                  <a:lnTo>
                    <a:pt x="14164" y="89"/>
                  </a:lnTo>
                  <a:lnTo>
                    <a:pt x="13367" y="178"/>
                  </a:lnTo>
                  <a:lnTo>
                    <a:pt x="12600" y="325"/>
                  </a:lnTo>
                  <a:lnTo>
                    <a:pt x="11833" y="502"/>
                  </a:lnTo>
                  <a:lnTo>
                    <a:pt x="11095" y="709"/>
                  </a:lnTo>
                  <a:lnTo>
                    <a:pt x="10358" y="974"/>
                  </a:lnTo>
                  <a:lnTo>
                    <a:pt x="9620" y="1240"/>
                  </a:lnTo>
                  <a:lnTo>
                    <a:pt x="8941" y="1564"/>
                  </a:lnTo>
                  <a:lnTo>
                    <a:pt x="8263" y="1918"/>
                  </a:lnTo>
                  <a:lnTo>
                    <a:pt x="7584" y="2302"/>
                  </a:lnTo>
                  <a:lnTo>
                    <a:pt x="6935" y="2715"/>
                  </a:lnTo>
                  <a:lnTo>
                    <a:pt x="6315" y="3158"/>
                  </a:lnTo>
                  <a:lnTo>
                    <a:pt x="5725" y="3630"/>
                  </a:lnTo>
                  <a:lnTo>
                    <a:pt x="5164" y="4131"/>
                  </a:lnTo>
                  <a:lnTo>
                    <a:pt x="4604" y="4663"/>
                  </a:lnTo>
                  <a:lnTo>
                    <a:pt x="4102" y="5223"/>
                  </a:lnTo>
                  <a:lnTo>
                    <a:pt x="3600" y="5784"/>
                  </a:lnTo>
                  <a:lnTo>
                    <a:pt x="3128" y="6374"/>
                  </a:lnTo>
                  <a:lnTo>
                    <a:pt x="2686" y="6994"/>
                  </a:lnTo>
                  <a:lnTo>
                    <a:pt x="2273" y="7643"/>
                  </a:lnTo>
                  <a:lnTo>
                    <a:pt x="1889" y="8322"/>
                  </a:lnTo>
                  <a:lnTo>
                    <a:pt x="1535" y="9000"/>
                  </a:lnTo>
                  <a:lnTo>
                    <a:pt x="1240" y="9708"/>
                  </a:lnTo>
                  <a:lnTo>
                    <a:pt x="945" y="10417"/>
                  </a:lnTo>
                  <a:lnTo>
                    <a:pt x="709" y="11154"/>
                  </a:lnTo>
                  <a:lnTo>
                    <a:pt x="502" y="11921"/>
                  </a:lnTo>
                  <a:lnTo>
                    <a:pt x="325" y="12689"/>
                  </a:lnTo>
                  <a:lnTo>
                    <a:pt x="178" y="13456"/>
                  </a:lnTo>
                  <a:lnTo>
                    <a:pt x="89" y="14252"/>
                  </a:lnTo>
                  <a:lnTo>
                    <a:pt x="30" y="15049"/>
                  </a:lnTo>
                  <a:lnTo>
                    <a:pt x="1" y="15875"/>
                  </a:lnTo>
                  <a:lnTo>
                    <a:pt x="30" y="16672"/>
                  </a:lnTo>
                  <a:lnTo>
                    <a:pt x="89" y="17469"/>
                  </a:lnTo>
                  <a:lnTo>
                    <a:pt x="207" y="18265"/>
                  </a:lnTo>
                  <a:lnTo>
                    <a:pt x="325" y="19062"/>
                  </a:lnTo>
                  <a:lnTo>
                    <a:pt x="532" y="19829"/>
                  </a:lnTo>
                  <a:lnTo>
                    <a:pt x="738" y="20567"/>
                  </a:lnTo>
                  <a:lnTo>
                    <a:pt x="974" y="21305"/>
                  </a:lnTo>
                  <a:lnTo>
                    <a:pt x="1269" y="22013"/>
                  </a:lnTo>
                  <a:lnTo>
                    <a:pt x="1594" y="22721"/>
                  </a:lnTo>
                  <a:lnTo>
                    <a:pt x="1948" y="23400"/>
                  </a:lnTo>
                  <a:lnTo>
                    <a:pt x="2332" y="24078"/>
                  </a:lnTo>
                  <a:lnTo>
                    <a:pt x="2745" y="24698"/>
                  </a:lnTo>
                  <a:lnTo>
                    <a:pt x="3187" y="25318"/>
                  </a:lnTo>
                  <a:lnTo>
                    <a:pt x="3659" y="25908"/>
                  </a:lnTo>
                  <a:lnTo>
                    <a:pt x="4161" y="26498"/>
                  </a:lnTo>
                  <a:lnTo>
                    <a:pt x="4663" y="27029"/>
                  </a:lnTo>
                  <a:lnTo>
                    <a:pt x="5223" y="27560"/>
                  </a:lnTo>
                  <a:lnTo>
                    <a:pt x="5814" y="28062"/>
                  </a:lnTo>
                  <a:lnTo>
                    <a:pt x="6404" y="28534"/>
                  </a:lnTo>
                  <a:lnTo>
                    <a:pt x="7023" y="28977"/>
                  </a:lnTo>
                  <a:lnTo>
                    <a:pt x="7673" y="29390"/>
                  </a:lnTo>
                  <a:lnTo>
                    <a:pt x="8322" y="29744"/>
                  </a:lnTo>
                  <a:lnTo>
                    <a:pt x="9000" y="30098"/>
                  </a:lnTo>
                  <a:lnTo>
                    <a:pt x="9709" y="30422"/>
                  </a:lnTo>
                  <a:lnTo>
                    <a:pt x="10446" y="30688"/>
                  </a:lnTo>
                  <a:lnTo>
                    <a:pt x="11184" y="30954"/>
                  </a:lnTo>
                  <a:lnTo>
                    <a:pt x="11922" y="31160"/>
                  </a:lnTo>
                  <a:lnTo>
                    <a:pt x="12689" y="31337"/>
                  </a:lnTo>
                  <a:lnTo>
                    <a:pt x="13456" y="31455"/>
                  </a:lnTo>
                  <a:lnTo>
                    <a:pt x="14253" y="31573"/>
                  </a:lnTo>
                  <a:lnTo>
                    <a:pt x="15079" y="31632"/>
                  </a:lnTo>
                  <a:lnTo>
                    <a:pt x="16702" y="31632"/>
                  </a:lnTo>
                  <a:lnTo>
                    <a:pt x="17498" y="31573"/>
                  </a:lnTo>
                  <a:lnTo>
                    <a:pt x="18295" y="31455"/>
                  </a:lnTo>
                  <a:lnTo>
                    <a:pt x="19062" y="31308"/>
                  </a:lnTo>
                  <a:lnTo>
                    <a:pt x="19830" y="31131"/>
                  </a:lnTo>
                  <a:lnTo>
                    <a:pt x="20597" y="30924"/>
                  </a:lnTo>
                  <a:lnTo>
                    <a:pt x="21334" y="30659"/>
                  </a:lnTo>
                  <a:lnTo>
                    <a:pt x="22043" y="30393"/>
                  </a:lnTo>
                  <a:lnTo>
                    <a:pt x="22751" y="30068"/>
                  </a:lnTo>
                  <a:lnTo>
                    <a:pt x="23429" y="29714"/>
                  </a:lnTo>
                  <a:lnTo>
                    <a:pt x="24079" y="29331"/>
                  </a:lnTo>
                  <a:lnTo>
                    <a:pt x="24728" y="28918"/>
                  </a:lnTo>
                  <a:lnTo>
                    <a:pt x="25347" y="28475"/>
                  </a:lnTo>
                  <a:lnTo>
                    <a:pt x="25938" y="28003"/>
                  </a:lnTo>
                  <a:lnTo>
                    <a:pt x="26498" y="27501"/>
                  </a:lnTo>
                  <a:lnTo>
                    <a:pt x="27059" y="26970"/>
                  </a:lnTo>
                  <a:lnTo>
                    <a:pt x="27590" y="26439"/>
                  </a:lnTo>
                  <a:lnTo>
                    <a:pt x="28092" y="25849"/>
                  </a:lnTo>
                  <a:lnTo>
                    <a:pt x="28534" y="25259"/>
                  </a:lnTo>
                  <a:lnTo>
                    <a:pt x="28977" y="24639"/>
                  </a:lnTo>
                  <a:lnTo>
                    <a:pt x="29390" y="23990"/>
                  </a:lnTo>
                  <a:lnTo>
                    <a:pt x="29774" y="23311"/>
                  </a:lnTo>
                  <a:lnTo>
                    <a:pt x="30128" y="22633"/>
                  </a:lnTo>
                  <a:lnTo>
                    <a:pt x="30423" y="21924"/>
                  </a:lnTo>
                  <a:lnTo>
                    <a:pt x="30718" y="21216"/>
                  </a:lnTo>
                  <a:lnTo>
                    <a:pt x="30954" y="20479"/>
                  </a:lnTo>
                  <a:lnTo>
                    <a:pt x="31160" y="19741"/>
                  </a:lnTo>
                  <a:lnTo>
                    <a:pt x="31337" y="18974"/>
                  </a:lnTo>
                  <a:lnTo>
                    <a:pt x="31485" y="18177"/>
                  </a:lnTo>
                  <a:lnTo>
                    <a:pt x="31574" y="17380"/>
                  </a:lnTo>
                  <a:lnTo>
                    <a:pt x="31633" y="16584"/>
                  </a:lnTo>
                  <a:lnTo>
                    <a:pt x="31662" y="15787"/>
                  </a:lnTo>
                  <a:lnTo>
                    <a:pt x="31633" y="14961"/>
                  </a:lnTo>
                  <a:lnTo>
                    <a:pt x="31574" y="14164"/>
                  </a:lnTo>
                  <a:lnTo>
                    <a:pt x="31485" y="13367"/>
                  </a:lnTo>
                  <a:lnTo>
                    <a:pt x="31337" y="12571"/>
                  </a:lnTo>
                  <a:lnTo>
                    <a:pt x="31160" y="11833"/>
                  </a:lnTo>
                  <a:lnTo>
                    <a:pt x="30924" y="11066"/>
                  </a:lnTo>
                  <a:lnTo>
                    <a:pt x="30688" y="10328"/>
                  </a:lnTo>
                  <a:lnTo>
                    <a:pt x="30393" y="9620"/>
                  </a:lnTo>
                  <a:lnTo>
                    <a:pt x="30069" y="8912"/>
                  </a:lnTo>
                  <a:lnTo>
                    <a:pt x="29744" y="8233"/>
                  </a:lnTo>
                  <a:lnTo>
                    <a:pt x="29360" y="7584"/>
                  </a:lnTo>
                  <a:lnTo>
                    <a:pt x="28947" y="6935"/>
                  </a:lnTo>
                  <a:lnTo>
                    <a:pt x="28505" y="6315"/>
                  </a:lnTo>
                  <a:lnTo>
                    <a:pt x="28033" y="5725"/>
                  </a:lnTo>
                  <a:lnTo>
                    <a:pt x="27531" y="5135"/>
                  </a:lnTo>
                  <a:lnTo>
                    <a:pt x="27000" y="4604"/>
                  </a:lnTo>
                  <a:lnTo>
                    <a:pt x="26439" y="4072"/>
                  </a:lnTo>
                  <a:lnTo>
                    <a:pt x="25879" y="3571"/>
                  </a:lnTo>
                  <a:lnTo>
                    <a:pt x="25259" y="3099"/>
                  </a:lnTo>
                  <a:lnTo>
                    <a:pt x="24639" y="2656"/>
                  </a:lnTo>
                  <a:lnTo>
                    <a:pt x="23990" y="2273"/>
                  </a:lnTo>
                  <a:lnTo>
                    <a:pt x="23341" y="1889"/>
                  </a:lnTo>
                  <a:lnTo>
                    <a:pt x="22662" y="1535"/>
                  </a:lnTo>
                  <a:lnTo>
                    <a:pt x="21954" y="1210"/>
                  </a:lnTo>
                  <a:lnTo>
                    <a:pt x="21246" y="945"/>
                  </a:lnTo>
                  <a:lnTo>
                    <a:pt x="20508" y="679"/>
                  </a:lnTo>
                  <a:lnTo>
                    <a:pt x="19741" y="473"/>
                  </a:lnTo>
                  <a:lnTo>
                    <a:pt x="18974" y="296"/>
                  </a:lnTo>
                  <a:lnTo>
                    <a:pt x="18207" y="178"/>
                  </a:lnTo>
                  <a:lnTo>
                    <a:pt x="17410" y="59"/>
                  </a:lnTo>
                  <a:lnTo>
                    <a:pt x="16613"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73;p46"/>
            <p:cNvSpPr/>
            <p:nvPr/>
          </p:nvSpPr>
          <p:spPr>
            <a:xfrm flipH="1">
              <a:off x="4108196" y="2921961"/>
              <a:ext cx="232583" cy="232583"/>
            </a:xfrm>
            <a:custGeom>
              <a:avLst/>
              <a:gdLst/>
              <a:ahLst/>
              <a:cxnLst/>
              <a:rect l="l" t="t" r="r" b="b"/>
              <a:pathLst>
                <a:path w="27738" h="27738" extrusionOk="0">
                  <a:moveTo>
                    <a:pt x="13810" y="1"/>
                  </a:moveTo>
                  <a:lnTo>
                    <a:pt x="13102" y="30"/>
                  </a:lnTo>
                  <a:lnTo>
                    <a:pt x="12394" y="89"/>
                  </a:lnTo>
                  <a:lnTo>
                    <a:pt x="11715" y="178"/>
                  </a:lnTo>
                  <a:lnTo>
                    <a:pt x="11036" y="296"/>
                  </a:lnTo>
                  <a:lnTo>
                    <a:pt x="10358" y="444"/>
                  </a:lnTo>
                  <a:lnTo>
                    <a:pt x="9709" y="650"/>
                  </a:lnTo>
                  <a:lnTo>
                    <a:pt x="9059" y="857"/>
                  </a:lnTo>
                  <a:lnTo>
                    <a:pt x="8410" y="1122"/>
                  </a:lnTo>
                  <a:lnTo>
                    <a:pt x="7820" y="1388"/>
                  </a:lnTo>
                  <a:lnTo>
                    <a:pt x="7200" y="1712"/>
                  </a:lnTo>
                  <a:lnTo>
                    <a:pt x="6640" y="2037"/>
                  </a:lnTo>
                  <a:lnTo>
                    <a:pt x="6079" y="2391"/>
                  </a:lnTo>
                  <a:lnTo>
                    <a:pt x="5518" y="2775"/>
                  </a:lnTo>
                  <a:lnTo>
                    <a:pt x="5017" y="3188"/>
                  </a:lnTo>
                  <a:lnTo>
                    <a:pt x="4515" y="3630"/>
                  </a:lnTo>
                  <a:lnTo>
                    <a:pt x="4014" y="4102"/>
                  </a:lnTo>
                  <a:lnTo>
                    <a:pt x="3571" y="4575"/>
                  </a:lnTo>
                  <a:lnTo>
                    <a:pt x="3128" y="5076"/>
                  </a:lnTo>
                  <a:lnTo>
                    <a:pt x="2715" y="5607"/>
                  </a:lnTo>
                  <a:lnTo>
                    <a:pt x="2332" y="6168"/>
                  </a:lnTo>
                  <a:lnTo>
                    <a:pt x="1978" y="6729"/>
                  </a:lnTo>
                  <a:lnTo>
                    <a:pt x="1653" y="7289"/>
                  </a:lnTo>
                  <a:lnTo>
                    <a:pt x="1358" y="7909"/>
                  </a:lnTo>
                  <a:lnTo>
                    <a:pt x="1063" y="8499"/>
                  </a:lnTo>
                  <a:lnTo>
                    <a:pt x="827" y="9148"/>
                  </a:lnTo>
                  <a:lnTo>
                    <a:pt x="620" y="9797"/>
                  </a:lnTo>
                  <a:lnTo>
                    <a:pt x="414" y="10447"/>
                  </a:lnTo>
                  <a:lnTo>
                    <a:pt x="266" y="11125"/>
                  </a:lnTo>
                  <a:lnTo>
                    <a:pt x="148" y="11804"/>
                  </a:lnTo>
                  <a:lnTo>
                    <a:pt x="60" y="12483"/>
                  </a:lnTo>
                  <a:lnTo>
                    <a:pt x="1" y="13191"/>
                  </a:lnTo>
                  <a:lnTo>
                    <a:pt x="1" y="13899"/>
                  </a:lnTo>
                  <a:lnTo>
                    <a:pt x="1" y="14637"/>
                  </a:lnTo>
                  <a:lnTo>
                    <a:pt x="60" y="15315"/>
                  </a:lnTo>
                  <a:lnTo>
                    <a:pt x="148" y="16023"/>
                  </a:lnTo>
                  <a:lnTo>
                    <a:pt x="296" y="16702"/>
                  </a:lnTo>
                  <a:lnTo>
                    <a:pt x="443" y="17381"/>
                  </a:lnTo>
                  <a:lnTo>
                    <a:pt x="620" y="18030"/>
                  </a:lnTo>
                  <a:lnTo>
                    <a:pt x="856" y="18679"/>
                  </a:lnTo>
                  <a:lnTo>
                    <a:pt x="1092" y="19299"/>
                  </a:lnTo>
                  <a:lnTo>
                    <a:pt x="1387" y="19918"/>
                  </a:lnTo>
                  <a:lnTo>
                    <a:pt x="1682" y="20509"/>
                  </a:lnTo>
                  <a:lnTo>
                    <a:pt x="2037" y="21099"/>
                  </a:lnTo>
                  <a:lnTo>
                    <a:pt x="2391" y="21659"/>
                  </a:lnTo>
                  <a:lnTo>
                    <a:pt x="2774" y="22190"/>
                  </a:lnTo>
                  <a:lnTo>
                    <a:pt x="3187" y="22722"/>
                  </a:lnTo>
                  <a:lnTo>
                    <a:pt x="3630" y="23223"/>
                  </a:lnTo>
                  <a:lnTo>
                    <a:pt x="4073" y="23695"/>
                  </a:lnTo>
                  <a:lnTo>
                    <a:pt x="4574" y="24167"/>
                  </a:lnTo>
                  <a:lnTo>
                    <a:pt x="5076" y="24610"/>
                  </a:lnTo>
                  <a:lnTo>
                    <a:pt x="5607" y="24994"/>
                  </a:lnTo>
                  <a:lnTo>
                    <a:pt x="6138" y="25377"/>
                  </a:lnTo>
                  <a:lnTo>
                    <a:pt x="6699" y="25761"/>
                  </a:lnTo>
                  <a:lnTo>
                    <a:pt x="7289" y="26085"/>
                  </a:lnTo>
                  <a:lnTo>
                    <a:pt x="7879" y="26380"/>
                  </a:lnTo>
                  <a:lnTo>
                    <a:pt x="8499" y="26676"/>
                  </a:lnTo>
                  <a:lnTo>
                    <a:pt x="9118" y="26912"/>
                  </a:lnTo>
                  <a:lnTo>
                    <a:pt x="9768" y="27118"/>
                  </a:lnTo>
                  <a:lnTo>
                    <a:pt x="10446" y="27295"/>
                  </a:lnTo>
                  <a:lnTo>
                    <a:pt x="11095" y="27472"/>
                  </a:lnTo>
                  <a:lnTo>
                    <a:pt x="11774" y="27590"/>
                  </a:lnTo>
                  <a:lnTo>
                    <a:pt x="12482" y="27679"/>
                  </a:lnTo>
                  <a:lnTo>
                    <a:pt x="13190" y="27708"/>
                  </a:lnTo>
                  <a:lnTo>
                    <a:pt x="13899" y="27738"/>
                  </a:lnTo>
                  <a:lnTo>
                    <a:pt x="14607" y="27708"/>
                  </a:lnTo>
                  <a:lnTo>
                    <a:pt x="15315" y="27649"/>
                  </a:lnTo>
                  <a:lnTo>
                    <a:pt x="16023" y="27561"/>
                  </a:lnTo>
                  <a:lnTo>
                    <a:pt x="16702" y="27443"/>
                  </a:lnTo>
                  <a:lnTo>
                    <a:pt x="17351" y="27295"/>
                  </a:lnTo>
                  <a:lnTo>
                    <a:pt x="18030" y="27089"/>
                  </a:lnTo>
                  <a:lnTo>
                    <a:pt x="18649" y="26882"/>
                  </a:lnTo>
                  <a:lnTo>
                    <a:pt x="19298" y="26617"/>
                  </a:lnTo>
                  <a:lnTo>
                    <a:pt x="19918" y="26351"/>
                  </a:lnTo>
                  <a:lnTo>
                    <a:pt x="20508" y="26056"/>
                  </a:lnTo>
                  <a:lnTo>
                    <a:pt x="21069" y="25702"/>
                  </a:lnTo>
                  <a:lnTo>
                    <a:pt x="21630" y="25348"/>
                  </a:lnTo>
                  <a:lnTo>
                    <a:pt x="22190" y="24964"/>
                  </a:lnTo>
                  <a:lnTo>
                    <a:pt x="22721" y="24551"/>
                  </a:lnTo>
                  <a:lnTo>
                    <a:pt x="23223" y="24108"/>
                  </a:lnTo>
                  <a:lnTo>
                    <a:pt x="23695" y="23636"/>
                  </a:lnTo>
                  <a:lnTo>
                    <a:pt x="24138" y="23164"/>
                  </a:lnTo>
                  <a:lnTo>
                    <a:pt x="24580" y="22663"/>
                  </a:lnTo>
                  <a:lnTo>
                    <a:pt x="24993" y="22131"/>
                  </a:lnTo>
                  <a:lnTo>
                    <a:pt x="25377" y="21600"/>
                  </a:lnTo>
                  <a:lnTo>
                    <a:pt x="25731" y="21040"/>
                  </a:lnTo>
                  <a:lnTo>
                    <a:pt x="26056" y="20450"/>
                  </a:lnTo>
                  <a:lnTo>
                    <a:pt x="26380" y="19859"/>
                  </a:lnTo>
                  <a:lnTo>
                    <a:pt x="26646" y="19240"/>
                  </a:lnTo>
                  <a:lnTo>
                    <a:pt x="26882" y="18591"/>
                  </a:lnTo>
                  <a:lnTo>
                    <a:pt x="27118" y="17971"/>
                  </a:lnTo>
                  <a:lnTo>
                    <a:pt x="27295" y="17292"/>
                  </a:lnTo>
                  <a:lnTo>
                    <a:pt x="27442" y="16614"/>
                  </a:lnTo>
                  <a:lnTo>
                    <a:pt x="27561" y="15935"/>
                  </a:lnTo>
                  <a:lnTo>
                    <a:pt x="27649" y="15256"/>
                  </a:lnTo>
                  <a:lnTo>
                    <a:pt x="27708" y="14548"/>
                  </a:lnTo>
                  <a:lnTo>
                    <a:pt x="27738" y="13840"/>
                  </a:lnTo>
                  <a:lnTo>
                    <a:pt x="27708" y="13132"/>
                  </a:lnTo>
                  <a:lnTo>
                    <a:pt x="27649" y="12424"/>
                  </a:lnTo>
                  <a:lnTo>
                    <a:pt x="27561" y="11715"/>
                  </a:lnTo>
                  <a:lnTo>
                    <a:pt x="27442" y="11037"/>
                  </a:lnTo>
                  <a:lnTo>
                    <a:pt x="27265" y="10358"/>
                  </a:lnTo>
                  <a:lnTo>
                    <a:pt x="27088" y="9709"/>
                  </a:lnTo>
                  <a:lnTo>
                    <a:pt x="26882" y="9060"/>
                  </a:lnTo>
                  <a:lnTo>
                    <a:pt x="26616" y="8440"/>
                  </a:lnTo>
                  <a:lnTo>
                    <a:pt x="26351" y="7820"/>
                  </a:lnTo>
                  <a:lnTo>
                    <a:pt x="26026" y="7230"/>
                  </a:lnTo>
                  <a:lnTo>
                    <a:pt x="25702" y="6640"/>
                  </a:lnTo>
                  <a:lnTo>
                    <a:pt x="25347" y="6079"/>
                  </a:lnTo>
                  <a:lnTo>
                    <a:pt x="24934" y="5548"/>
                  </a:lnTo>
                  <a:lnTo>
                    <a:pt x="24521" y="5017"/>
                  </a:lnTo>
                  <a:lnTo>
                    <a:pt x="24108" y="4516"/>
                  </a:lnTo>
                  <a:lnTo>
                    <a:pt x="23636" y="4043"/>
                  </a:lnTo>
                  <a:lnTo>
                    <a:pt x="23164" y="3571"/>
                  </a:lnTo>
                  <a:lnTo>
                    <a:pt x="22633" y="3158"/>
                  </a:lnTo>
                  <a:lnTo>
                    <a:pt x="22131" y="2745"/>
                  </a:lnTo>
                  <a:lnTo>
                    <a:pt x="21571" y="2362"/>
                  </a:lnTo>
                  <a:lnTo>
                    <a:pt x="21010" y="2007"/>
                  </a:lnTo>
                  <a:lnTo>
                    <a:pt x="20420" y="1653"/>
                  </a:lnTo>
                  <a:lnTo>
                    <a:pt x="19830" y="1358"/>
                  </a:lnTo>
                  <a:lnTo>
                    <a:pt x="19210" y="1093"/>
                  </a:lnTo>
                  <a:lnTo>
                    <a:pt x="18590" y="827"/>
                  </a:lnTo>
                  <a:lnTo>
                    <a:pt x="17941" y="621"/>
                  </a:lnTo>
                  <a:lnTo>
                    <a:pt x="17292" y="444"/>
                  </a:lnTo>
                  <a:lnTo>
                    <a:pt x="16613" y="296"/>
                  </a:lnTo>
                  <a:lnTo>
                    <a:pt x="15935" y="148"/>
                  </a:lnTo>
                  <a:lnTo>
                    <a:pt x="15226" y="89"/>
                  </a:lnTo>
                  <a:lnTo>
                    <a:pt x="14518" y="30"/>
                  </a:lnTo>
                  <a:lnTo>
                    <a:pt x="1381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74;p46"/>
            <p:cNvSpPr/>
            <p:nvPr/>
          </p:nvSpPr>
          <p:spPr>
            <a:xfrm flipH="1">
              <a:off x="4120321" y="2933843"/>
              <a:ext cx="208585" cy="208828"/>
            </a:xfrm>
            <a:custGeom>
              <a:avLst/>
              <a:gdLst/>
              <a:ahLst/>
              <a:cxnLst/>
              <a:rect l="l" t="t" r="r" b="b"/>
              <a:pathLst>
                <a:path w="24876" h="24905" extrusionOk="0">
                  <a:moveTo>
                    <a:pt x="12394" y="0"/>
                  </a:moveTo>
                  <a:lnTo>
                    <a:pt x="11774" y="30"/>
                  </a:lnTo>
                  <a:lnTo>
                    <a:pt x="11125" y="89"/>
                  </a:lnTo>
                  <a:lnTo>
                    <a:pt x="10506" y="148"/>
                  </a:lnTo>
                  <a:lnTo>
                    <a:pt x="9886" y="266"/>
                  </a:lnTo>
                  <a:lnTo>
                    <a:pt x="9296" y="413"/>
                  </a:lnTo>
                  <a:lnTo>
                    <a:pt x="8706" y="590"/>
                  </a:lnTo>
                  <a:lnTo>
                    <a:pt x="8115" y="767"/>
                  </a:lnTo>
                  <a:lnTo>
                    <a:pt x="7555" y="1004"/>
                  </a:lnTo>
                  <a:lnTo>
                    <a:pt x="7024" y="1240"/>
                  </a:lnTo>
                  <a:lnTo>
                    <a:pt x="6493" y="1535"/>
                  </a:lnTo>
                  <a:lnTo>
                    <a:pt x="5961" y="1830"/>
                  </a:lnTo>
                  <a:lnTo>
                    <a:pt x="5460" y="2154"/>
                  </a:lnTo>
                  <a:lnTo>
                    <a:pt x="4958" y="2508"/>
                  </a:lnTo>
                  <a:lnTo>
                    <a:pt x="4486" y="2863"/>
                  </a:lnTo>
                  <a:lnTo>
                    <a:pt x="4043" y="3276"/>
                  </a:lnTo>
                  <a:lnTo>
                    <a:pt x="3630" y="3689"/>
                  </a:lnTo>
                  <a:lnTo>
                    <a:pt x="3217" y="4102"/>
                  </a:lnTo>
                  <a:lnTo>
                    <a:pt x="2804" y="4574"/>
                  </a:lnTo>
                  <a:lnTo>
                    <a:pt x="2450" y="5046"/>
                  </a:lnTo>
                  <a:lnTo>
                    <a:pt x="2096" y="5518"/>
                  </a:lnTo>
                  <a:lnTo>
                    <a:pt x="1771" y="6020"/>
                  </a:lnTo>
                  <a:lnTo>
                    <a:pt x="1476" y="6551"/>
                  </a:lnTo>
                  <a:lnTo>
                    <a:pt x="1211" y="7082"/>
                  </a:lnTo>
                  <a:lnTo>
                    <a:pt x="975" y="7643"/>
                  </a:lnTo>
                  <a:lnTo>
                    <a:pt x="739" y="8203"/>
                  </a:lnTo>
                  <a:lnTo>
                    <a:pt x="532" y="8793"/>
                  </a:lnTo>
                  <a:lnTo>
                    <a:pt x="385" y="9384"/>
                  </a:lnTo>
                  <a:lnTo>
                    <a:pt x="237" y="9974"/>
                  </a:lnTo>
                  <a:lnTo>
                    <a:pt x="148" y="10593"/>
                  </a:lnTo>
                  <a:lnTo>
                    <a:pt x="60" y="11213"/>
                  </a:lnTo>
                  <a:lnTo>
                    <a:pt x="1" y="11862"/>
                  </a:lnTo>
                  <a:lnTo>
                    <a:pt x="1" y="12482"/>
                  </a:lnTo>
                  <a:lnTo>
                    <a:pt x="30" y="13131"/>
                  </a:lnTo>
                  <a:lnTo>
                    <a:pt x="60" y="13751"/>
                  </a:lnTo>
                  <a:lnTo>
                    <a:pt x="148" y="14400"/>
                  </a:lnTo>
                  <a:lnTo>
                    <a:pt x="266" y="14990"/>
                  </a:lnTo>
                  <a:lnTo>
                    <a:pt x="385" y="15610"/>
                  </a:lnTo>
                  <a:lnTo>
                    <a:pt x="562" y="16200"/>
                  </a:lnTo>
                  <a:lnTo>
                    <a:pt x="768" y="16760"/>
                  </a:lnTo>
                  <a:lnTo>
                    <a:pt x="1004" y="17321"/>
                  </a:lnTo>
                  <a:lnTo>
                    <a:pt x="1240" y="17882"/>
                  </a:lnTo>
                  <a:lnTo>
                    <a:pt x="1506" y="18413"/>
                  </a:lnTo>
                  <a:lnTo>
                    <a:pt x="1830" y="18944"/>
                  </a:lnTo>
                  <a:lnTo>
                    <a:pt x="2155" y="19446"/>
                  </a:lnTo>
                  <a:lnTo>
                    <a:pt x="2480" y="19918"/>
                  </a:lnTo>
                  <a:lnTo>
                    <a:pt x="2863" y="20390"/>
                  </a:lnTo>
                  <a:lnTo>
                    <a:pt x="3247" y="20862"/>
                  </a:lnTo>
                  <a:lnTo>
                    <a:pt x="3660" y="21275"/>
                  </a:lnTo>
                  <a:lnTo>
                    <a:pt x="4102" y="21688"/>
                  </a:lnTo>
                  <a:lnTo>
                    <a:pt x="4545" y="22072"/>
                  </a:lnTo>
                  <a:lnTo>
                    <a:pt x="5017" y="22455"/>
                  </a:lnTo>
                  <a:lnTo>
                    <a:pt x="5519" y="22780"/>
                  </a:lnTo>
                  <a:lnTo>
                    <a:pt x="6020" y="23105"/>
                  </a:lnTo>
                  <a:lnTo>
                    <a:pt x="6552" y="23429"/>
                  </a:lnTo>
                  <a:lnTo>
                    <a:pt x="7083" y="23695"/>
                  </a:lnTo>
                  <a:lnTo>
                    <a:pt x="7643" y="23931"/>
                  </a:lnTo>
                  <a:lnTo>
                    <a:pt x="8204" y="24167"/>
                  </a:lnTo>
                  <a:lnTo>
                    <a:pt x="8765" y="24344"/>
                  </a:lnTo>
                  <a:lnTo>
                    <a:pt x="9355" y="24521"/>
                  </a:lnTo>
                  <a:lnTo>
                    <a:pt x="9974" y="24668"/>
                  </a:lnTo>
                  <a:lnTo>
                    <a:pt x="10594" y="24757"/>
                  </a:lnTo>
                  <a:lnTo>
                    <a:pt x="11214" y="24845"/>
                  </a:lnTo>
                  <a:lnTo>
                    <a:pt x="11833" y="24875"/>
                  </a:lnTo>
                  <a:lnTo>
                    <a:pt x="12483" y="24904"/>
                  </a:lnTo>
                  <a:lnTo>
                    <a:pt x="13132" y="24875"/>
                  </a:lnTo>
                  <a:lnTo>
                    <a:pt x="13751" y="24845"/>
                  </a:lnTo>
                  <a:lnTo>
                    <a:pt x="14371" y="24757"/>
                  </a:lnTo>
                  <a:lnTo>
                    <a:pt x="14991" y="24639"/>
                  </a:lnTo>
                  <a:lnTo>
                    <a:pt x="15581" y="24491"/>
                  </a:lnTo>
                  <a:lnTo>
                    <a:pt x="16171" y="24344"/>
                  </a:lnTo>
                  <a:lnTo>
                    <a:pt x="16761" y="24137"/>
                  </a:lnTo>
                  <a:lnTo>
                    <a:pt x="17322" y="23901"/>
                  </a:lnTo>
                  <a:lnTo>
                    <a:pt x="17882" y="23665"/>
                  </a:lnTo>
                  <a:lnTo>
                    <a:pt x="18414" y="23370"/>
                  </a:lnTo>
                  <a:lnTo>
                    <a:pt x="18915" y="23075"/>
                  </a:lnTo>
                  <a:lnTo>
                    <a:pt x="19417" y="22750"/>
                  </a:lnTo>
                  <a:lnTo>
                    <a:pt x="19918" y="22396"/>
                  </a:lnTo>
                  <a:lnTo>
                    <a:pt x="20391" y="22042"/>
                  </a:lnTo>
                  <a:lnTo>
                    <a:pt x="20833" y="21629"/>
                  </a:lnTo>
                  <a:lnTo>
                    <a:pt x="21276" y="21216"/>
                  </a:lnTo>
                  <a:lnTo>
                    <a:pt x="21689" y="20803"/>
                  </a:lnTo>
                  <a:lnTo>
                    <a:pt x="22072" y="20331"/>
                  </a:lnTo>
                  <a:lnTo>
                    <a:pt x="22427" y="19859"/>
                  </a:lnTo>
                  <a:lnTo>
                    <a:pt x="22781" y="19387"/>
                  </a:lnTo>
                  <a:lnTo>
                    <a:pt x="23105" y="18885"/>
                  </a:lnTo>
                  <a:lnTo>
                    <a:pt x="23400" y="18354"/>
                  </a:lnTo>
                  <a:lnTo>
                    <a:pt x="23666" y="17823"/>
                  </a:lnTo>
                  <a:lnTo>
                    <a:pt x="23931" y="17262"/>
                  </a:lnTo>
                  <a:lnTo>
                    <a:pt x="24138" y="16701"/>
                  </a:lnTo>
                  <a:lnTo>
                    <a:pt x="24345" y="16111"/>
                  </a:lnTo>
                  <a:lnTo>
                    <a:pt x="24492" y="15521"/>
                  </a:lnTo>
                  <a:lnTo>
                    <a:pt x="24640" y="14931"/>
                  </a:lnTo>
                  <a:lnTo>
                    <a:pt x="24758" y="14311"/>
                  </a:lnTo>
                  <a:lnTo>
                    <a:pt x="24817" y="13692"/>
                  </a:lnTo>
                  <a:lnTo>
                    <a:pt x="24876" y="13072"/>
                  </a:lnTo>
                  <a:lnTo>
                    <a:pt x="24876" y="12423"/>
                  </a:lnTo>
                  <a:lnTo>
                    <a:pt x="24876" y="11774"/>
                  </a:lnTo>
                  <a:lnTo>
                    <a:pt x="24817" y="11154"/>
                  </a:lnTo>
                  <a:lnTo>
                    <a:pt x="24728" y="10534"/>
                  </a:lnTo>
                  <a:lnTo>
                    <a:pt x="24640" y="9915"/>
                  </a:lnTo>
                  <a:lnTo>
                    <a:pt x="24492" y="9295"/>
                  </a:lnTo>
                  <a:lnTo>
                    <a:pt x="24315" y="8705"/>
                  </a:lnTo>
                  <a:lnTo>
                    <a:pt x="24109" y="8144"/>
                  </a:lnTo>
                  <a:lnTo>
                    <a:pt x="23902" y="7584"/>
                  </a:lnTo>
                  <a:lnTo>
                    <a:pt x="23636" y="7023"/>
                  </a:lnTo>
                  <a:lnTo>
                    <a:pt x="23371" y="6492"/>
                  </a:lnTo>
                  <a:lnTo>
                    <a:pt x="23076" y="5961"/>
                  </a:lnTo>
                  <a:lnTo>
                    <a:pt x="22751" y="5459"/>
                  </a:lnTo>
                  <a:lnTo>
                    <a:pt x="22397" y="4987"/>
                  </a:lnTo>
                  <a:lnTo>
                    <a:pt x="22013" y="4515"/>
                  </a:lnTo>
                  <a:lnTo>
                    <a:pt x="21630" y="4072"/>
                  </a:lnTo>
                  <a:lnTo>
                    <a:pt x="21217" y="3630"/>
                  </a:lnTo>
                  <a:lnTo>
                    <a:pt x="20774" y="3217"/>
                  </a:lnTo>
                  <a:lnTo>
                    <a:pt x="20332" y="2833"/>
                  </a:lnTo>
                  <a:lnTo>
                    <a:pt x="19859" y="2449"/>
                  </a:lnTo>
                  <a:lnTo>
                    <a:pt x="19358" y="2125"/>
                  </a:lnTo>
                  <a:lnTo>
                    <a:pt x="18856" y="1800"/>
                  </a:lnTo>
                  <a:lnTo>
                    <a:pt x="18355" y="1505"/>
                  </a:lnTo>
                  <a:lnTo>
                    <a:pt x="17794" y="1210"/>
                  </a:lnTo>
                  <a:lnTo>
                    <a:pt x="17263" y="974"/>
                  </a:lnTo>
                  <a:lnTo>
                    <a:pt x="16702" y="738"/>
                  </a:lnTo>
                  <a:lnTo>
                    <a:pt x="16112" y="561"/>
                  </a:lnTo>
                  <a:lnTo>
                    <a:pt x="15522" y="384"/>
                  </a:lnTo>
                  <a:lnTo>
                    <a:pt x="14902" y="266"/>
                  </a:lnTo>
                  <a:lnTo>
                    <a:pt x="14312" y="148"/>
                  </a:lnTo>
                  <a:lnTo>
                    <a:pt x="13692" y="59"/>
                  </a:lnTo>
                  <a:lnTo>
                    <a:pt x="13043" y="30"/>
                  </a:lnTo>
                  <a:lnTo>
                    <a:pt x="12394"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75;p46"/>
            <p:cNvSpPr/>
            <p:nvPr/>
          </p:nvSpPr>
          <p:spPr>
            <a:xfrm flipH="1">
              <a:off x="4091368" y="2905141"/>
              <a:ext cx="266232" cy="266232"/>
            </a:xfrm>
            <a:custGeom>
              <a:avLst/>
              <a:gdLst/>
              <a:ahLst/>
              <a:cxnLst/>
              <a:rect l="l" t="t" r="r" b="b"/>
              <a:pathLst>
                <a:path w="31751" h="31751" extrusionOk="0">
                  <a:moveTo>
                    <a:pt x="15816" y="0"/>
                  </a:moveTo>
                  <a:lnTo>
                    <a:pt x="14990" y="30"/>
                  </a:lnTo>
                  <a:lnTo>
                    <a:pt x="14193" y="89"/>
                  </a:lnTo>
                  <a:lnTo>
                    <a:pt x="13396" y="177"/>
                  </a:lnTo>
                  <a:lnTo>
                    <a:pt x="12629" y="325"/>
                  </a:lnTo>
                  <a:lnTo>
                    <a:pt x="11862" y="502"/>
                  </a:lnTo>
                  <a:lnTo>
                    <a:pt x="11095" y="738"/>
                  </a:lnTo>
                  <a:lnTo>
                    <a:pt x="10357" y="974"/>
                  </a:lnTo>
                  <a:lnTo>
                    <a:pt x="9649" y="1269"/>
                  </a:lnTo>
                  <a:lnTo>
                    <a:pt x="8941" y="1594"/>
                  </a:lnTo>
                  <a:lnTo>
                    <a:pt x="8262" y="1948"/>
                  </a:lnTo>
                  <a:lnTo>
                    <a:pt x="7583" y="2332"/>
                  </a:lnTo>
                  <a:lnTo>
                    <a:pt x="6934" y="2745"/>
                  </a:lnTo>
                  <a:lnTo>
                    <a:pt x="6315" y="3187"/>
                  </a:lnTo>
                  <a:lnTo>
                    <a:pt x="5725" y="3659"/>
                  </a:lnTo>
                  <a:lnTo>
                    <a:pt x="5164" y="4161"/>
                  </a:lnTo>
                  <a:lnTo>
                    <a:pt x="4603" y="4692"/>
                  </a:lnTo>
                  <a:lnTo>
                    <a:pt x="4072" y="5223"/>
                  </a:lnTo>
                  <a:lnTo>
                    <a:pt x="3570" y="5813"/>
                  </a:lnTo>
                  <a:lnTo>
                    <a:pt x="3128" y="6404"/>
                  </a:lnTo>
                  <a:lnTo>
                    <a:pt x="2685" y="7053"/>
                  </a:lnTo>
                  <a:lnTo>
                    <a:pt x="2272" y="7672"/>
                  </a:lnTo>
                  <a:lnTo>
                    <a:pt x="1889" y="8351"/>
                  </a:lnTo>
                  <a:lnTo>
                    <a:pt x="1534" y="9030"/>
                  </a:lnTo>
                  <a:lnTo>
                    <a:pt x="1210" y="9738"/>
                  </a:lnTo>
                  <a:lnTo>
                    <a:pt x="944" y="10476"/>
                  </a:lnTo>
                  <a:lnTo>
                    <a:pt x="679" y="11213"/>
                  </a:lnTo>
                  <a:lnTo>
                    <a:pt x="472" y="11951"/>
                  </a:lnTo>
                  <a:lnTo>
                    <a:pt x="295" y="12718"/>
                  </a:lnTo>
                  <a:lnTo>
                    <a:pt x="177" y="13515"/>
                  </a:lnTo>
                  <a:lnTo>
                    <a:pt x="59" y="14311"/>
                  </a:lnTo>
                  <a:lnTo>
                    <a:pt x="0" y="15108"/>
                  </a:lnTo>
                  <a:lnTo>
                    <a:pt x="0" y="15934"/>
                  </a:lnTo>
                  <a:lnTo>
                    <a:pt x="0" y="16731"/>
                  </a:lnTo>
                  <a:lnTo>
                    <a:pt x="89" y="17557"/>
                  </a:lnTo>
                  <a:lnTo>
                    <a:pt x="177" y="18354"/>
                  </a:lnTo>
                  <a:lnTo>
                    <a:pt x="325" y="19121"/>
                  </a:lnTo>
                  <a:lnTo>
                    <a:pt x="502" y="19888"/>
                  </a:lnTo>
                  <a:lnTo>
                    <a:pt x="708" y="20656"/>
                  </a:lnTo>
                  <a:lnTo>
                    <a:pt x="974" y="21393"/>
                  </a:lnTo>
                  <a:lnTo>
                    <a:pt x="1239" y="22101"/>
                  </a:lnTo>
                  <a:lnTo>
                    <a:pt x="1564" y="22810"/>
                  </a:lnTo>
                  <a:lnTo>
                    <a:pt x="1918" y="23488"/>
                  </a:lnTo>
                  <a:lnTo>
                    <a:pt x="2302" y="24137"/>
                  </a:lnTo>
                  <a:lnTo>
                    <a:pt x="2715" y="24787"/>
                  </a:lnTo>
                  <a:lnTo>
                    <a:pt x="3157" y="25406"/>
                  </a:lnTo>
                  <a:lnTo>
                    <a:pt x="3629" y="26026"/>
                  </a:lnTo>
                  <a:lnTo>
                    <a:pt x="4131" y="26587"/>
                  </a:lnTo>
                  <a:lnTo>
                    <a:pt x="4662" y="27147"/>
                  </a:lnTo>
                  <a:lnTo>
                    <a:pt x="5223" y="27649"/>
                  </a:lnTo>
                  <a:lnTo>
                    <a:pt x="5813" y="28150"/>
                  </a:lnTo>
                  <a:lnTo>
                    <a:pt x="6403" y="28623"/>
                  </a:lnTo>
                  <a:lnTo>
                    <a:pt x="7023" y="29065"/>
                  </a:lnTo>
                  <a:lnTo>
                    <a:pt x="7672" y="29478"/>
                  </a:lnTo>
                  <a:lnTo>
                    <a:pt x="8351" y="29862"/>
                  </a:lnTo>
                  <a:lnTo>
                    <a:pt x="9029" y="30216"/>
                  </a:lnTo>
                  <a:lnTo>
                    <a:pt x="9738" y="30511"/>
                  </a:lnTo>
                  <a:lnTo>
                    <a:pt x="10446" y="30806"/>
                  </a:lnTo>
                  <a:lnTo>
                    <a:pt x="11183" y="31042"/>
                  </a:lnTo>
                  <a:lnTo>
                    <a:pt x="11951" y="31278"/>
                  </a:lnTo>
                  <a:lnTo>
                    <a:pt x="12718" y="31455"/>
                  </a:lnTo>
                  <a:lnTo>
                    <a:pt x="13485" y="31573"/>
                  </a:lnTo>
                  <a:lnTo>
                    <a:pt x="14282" y="31691"/>
                  </a:lnTo>
                  <a:lnTo>
                    <a:pt x="15108" y="31750"/>
                  </a:lnTo>
                  <a:lnTo>
                    <a:pt x="15905" y="31750"/>
                  </a:lnTo>
                  <a:lnTo>
                    <a:pt x="16731" y="31721"/>
                  </a:lnTo>
                  <a:lnTo>
                    <a:pt x="17527" y="31662"/>
                  </a:lnTo>
                  <a:lnTo>
                    <a:pt x="18324" y="31573"/>
                  </a:lnTo>
                  <a:lnTo>
                    <a:pt x="19121" y="31426"/>
                  </a:lnTo>
                  <a:lnTo>
                    <a:pt x="19888" y="31249"/>
                  </a:lnTo>
                  <a:lnTo>
                    <a:pt x="20626" y="31013"/>
                  </a:lnTo>
                  <a:lnTo>
                    <a:pt x="21363" y="30777"/>
                  </a:lnTo>
                  <a:lnTo>
                    <a:pt x="22101" y="30481"/>
                  </a:lnTo>
                  <a:lnTo>
                    <a:pt x="22780" y="30157"/>
                  </a:lnTo>
                  <a:lnTo>
                    <a:pt x="23488" y="29803"/>
                  </a:lnTo>
                  <a:lnTo>
                    <a:pt x="24137" y="29419"/>
                  </a:lnTo>
                  <a:lnTo>
                    <a:pt x="24786" y="29006"/>
                  </a:lnTo>
                  <a:lnTo>
                    <a:pt x="25406" y="28564"/>
                  </a:lnTo>
                  <a:lnTo>
                    <a:pt x="25996" y="28091"/>
                  </a:lnTo>
                  <a:lnTo>
                    <a:pt x="26586" y="27590"/>
                  </a:lnTo>
                  <a:lnTo>
                    <a:pt x="27117" y="27059"/>
                  </a:lnTo>
                  <a:lnTo>
                    <a:pt x="27649" y="26528"/>
                  </a:lnTo>
                  <a:lnTo>
                    <a:pt x="28150" y="25937"/>
                  </a:lnTo>
                  <a:lnTo>
                    <a:pt x="28622" y="25347"/>
                  </a:lnTo>
                  <a:lnTo>
                    <a:pt x="29065" y="24728"/>
                  </a:lnTo>
                  <a:lnTo>
                    <a:pt x="29478" y="24078"/>
                  </a:lnTo>
                  <a:lnTo>
                    <a:pt x="29862" y="23400"/>
                  </a:lnTo>
                  <a:lnTo>
                    <a:pt x="30186" y="22721"/>
                  </a:lnTo>
                  <a:lnTo>
                    <a:pt x="30511" y="22013"/>
                  </a:lnTo>
                  <a:lnTo>
                    <a:pt x="30806" y="21305"/>
                  </a:lnTo>
                  <a:lnTo>
                    <a:pt x="31042" y="20567"/>
                  </a:lnTo>
                  <a:lnTo>
                    <a:pt x="31248" y="19800"/>
                  </a:lnTo>
                  <a:lnTo>
                    <a:pt x="31425" y="19033"/>
                  </a:lnTo>
                  <a:lnTo>
                    <a:pt x="31573" y="18236"/>
                  </a:lnTo>
                  <a:lnTo>
                    <a:pt x="31662" y="17469"/>
                  </a:lnTo>
                  <a:lnTo>
                    <a:pt x="31721" y="16643"/>
                  </a:lnTo>
                  <a:lnTo>
                    <a:pt x="31750" y="15846"/>
                  </a:lnTo>
                  <a:lnTo>
                    <a:pt x="31721" y="15020"/>
                  </a:lnTo>
                  <a:lnTo>
                    <a:pt x="31662" y="14223"/>
                  </a:lnTo>
                  <a:lnTo>
                    <a:pt x="31544" y="13426"/>
                  </a:lnTo>
                  <a:lnTo>
                    <a:pt x="31396" y="12630"/>
                  </a:lnTo>
                  <a:lnTo>
                    <a:pt x="31219" y="11862"/>
                  </a:lnTo>
                  <a:lnTo>
                    <a:pt x="31012" y="11125"/>
                  </a:lnTo>
                  <a:lnTo>
                    <a:pt x="30776" y="10387"/>
                  </a:lnTo>
                  <a:lnTo>
                    <a:pt x="30481" y="9649"/>
                  </a:lnTo>
                  <a:lnTo>
                    <a:pt x="30157" y="8941"/>
                  </a:lnTo>
                  <a:lnTo>
                    <a:pt x="29803" y="8262"/>
                  </a:lnTo>
                  <a:lnTo>
                    <a:pt x="29419" y="7613"/>
                  </a:lnTo>
                  <a:lnTo>
                    <a:pt x="29006" y="6964"/>
                  </a:lnTo>
                  <a:lnTo>
                    <a:pt x="28563" y="6345"/>
                  </a:lnTo>
                  <a:lnTo>
                    <a:pt x="28091" y="5754"/>
                  </a:lnTo>
                  <a:lnTo>
                    <a:pt x="27590" y="5164"/>
                  </a:lnTo>
                  <a:lnTo>
                    <a:pt x="27058" y="4604"/>
                  </a:lnTo>
                  <a:lnTo>
                    <a:pt x="26498" y="4102"/>
                  </a:lnTo>
                  <a:lnTo>
                    <a:pt x="25937" y="3600"/>
                  </a:lnTo>
                  <a:lnTo>
                    <a:pt x="25317" y="3128"/>
                  </a:lnTo>
                  <a:lnTo>
                    <a:pt x="24698" y="2686"/>
                  </a:lnTo>
                  <a:lnTo>
                    <a:pt x="24049" y="2273"/>
                  </a:lnTo>
                  <a:lnTo>
                    <a:pt x="23399" y="1889"/>
                  </a:lnTo>
                  <a:lnTo>
                    <a:pt x="22721" y="1535"/>
                  </a:lnTo>
                  <a:lnTo>
                    <a:pt x="22013" y="1240"/>
                  </a:lnTo>
                  <a:lnTo>
                    <a:pt x="21275" y="945"/>
                  </a:lnTo>
                  <a:lnTo>
                    <a:pt x="20537" y="709"/>
                  </a:lnTo>
                  <a:lnTo>
                    <a:pt x="19800" y="502"/>
                  </a:lnTo>
                  <a:lnTo>
                    <a:pt x="19032" y="325"/>
                  </a:lnTo>
                  <a:lnTo>
                    <a:pt x="18236" y="177"/>
                  </a:lnTo>
                  <a:lnTo>
                    <a:pt x="17439" y="89"/>
                  </a:lnTo>
                  <a:lnTo>
                    <a:pt x="16642" y="30"/>
                  </a:lnTo>
                  <a:lnTo>
                    <a:pt x="158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76;p46"/>
            <p:cNvSpPr/>
            <p:nvPr/>
          </p:nvSpPr>
          <p:spPr>
            <a:xfrm flipH="1">
              <a:off x="2571469" y="2818298"/>
              <a:ext cx="442644" cy="277862"/>
            </a:xfrm>
            <a:custGeom>
              <a:avLst/>
              <a:gdLst/>
              <a:ahLst/>
              <a:cxnLst/>
              <a:rect l="l" t="t" r="r" b="b"/>
              <a:pathLst>
                <a:path w="52790" h="33138" extrusionOk="0">
                  <a:moveTo>
                    <a:pt x="26321" y="0"/>
                  </a:moveTo>
                  <a:lnTo>
                    <a:pt x="24964" y="59"/>
                  </a:lnTo>
                  <a:lnTo>
                    <a:pt x="23636" y="148"/>
                  </a:lnTo>
                  <a:lnTo>
                    <a:pt x="22308" y="325"/>
                  </a:lnTo>
                  <a:lnTo>
                    <a:pt x="21010" y="561"/>
                  </a:lnTo>
                  <a:lnTo>
                    <a:pt x="19741" y="856"/>
                  </a:lnTo>
                  <a:lnTo>
                    <a:pt x="18502" y="1210"/>
                  </a:lnTo>
                  <a:lnTo>
                    <a:pt x="17262" y="1653"/>
                  </a:lnTo>
                  <a:lnTo>
                    <a:pt x="16082" y="2125"/>
                  </a:lnTo>
                  <a:lnTo>
                    <a:pt x="14902" y="2656"/>
                  </a:lnTo>
                  <a:lnTo>
                    <a:pt x="13780" y="3246"/>
                  </a:lnTo>
                  <a:lnTo>
                    <a:pt x="12659" y="3866"/>
                  </a:lnTo>
                  <a:lnTo>
                    <a:pt x="11597" y="4574"/>
                  </a:lnTo>
                  <a:lnTo>
                    <a:pt x="10564" y="5312"/>
                  </a:lnTo>
                  <a:lnTo>
                    <a:pt x="9561" y="6108"/>
                  </a:lnTo>
                  <a:lnTo>
                    <a:pt x="8617" y="6935"/>
                  </a:lnTo>
                  <a:lnTo>
                    <a:pt x="7702" y="7790"/>
                  </a:lnTo>
                  <a:lnTo>
                    <a:pt x="6817" y="8735"/>
                  </a:lnTo>
                  <a:lnTo>
                    <a:pt x="5990" y="9679"/>
                  </a:lnTo>
                  <a:lnTo>
                    <a:pt x="5223" y="10682"/>
                  </a:lnTo>
                  <a:lnTo>
                    <a:pt x="4486" y="11715"/>
                  </a:lnTo>
                  <a:lnTo>
                    <a:pt x="3807" y="12807"/>
                  </a:lnTo>
                  <a:lnTo>
                    <a:pt x="3158" y="13898"/>
                  </a:lnTo>
                  <a:lnTo>
                    <a:pt x="2597" y="15049"/>
                  </a:lnTo>
                  <a:lnTo>
                    <a:pt x="2066" y="16200"/>
                  </a:lnTo>
                  <a:lnTo>
                    <a:pt x="1594" y="17410"/>
                  </a:lnTo>
                  <a:lnTo>
                    <a:pt x="1181" y="18649"/>
                  </a:lnTo>
                  <a:lnTo>
                    <a:pt x="827" y="19888"/>
                  </a:lnTo>
                  <a:lnTo>
                    <a:pt x="532" y="21157"/>
                  </a:lnTo>
                  <a:lnTo>
                    <a:pt x="296" y="22455"/>
                  </a:lnTo>
                  <a:lnTo>
                    <a:pt x="148" y="23783"/>
                  </a:lnTo>
                  <a:lnTo>
                    <a:pt x="30" y="25141"/>
                  </a:lnTo>
                  <a:lnTo>
                    <a:pt x="0" y="26498"/>
                  </a:lnTo>
                  <a:lnTo>
                    <a:pt x="30" y="33137"/>
                  </a:lnTo>
                  <a:lnTo>
                    <a:pt x="16112" y="33078"/>
                  </a:lnTo>
                  <a:lnTo>
                    <a:pt x="17970" y="33078"/>
                  </a:lnTo>
                  <a:lnTo>
                    <a:pt x="19741" y="33019"/>
                  </a:lnTo>
                  <a:lnTo>
                    <a:pt x="21393" y="32960"/>
                  </a:lnTo>
                  <a:lnTo>
                    <a:pt x="22928" y="32872"/>
                  </a:lnTo>
                  <a:lnTo>
                    <a:pt x="24344" y="32783"/>
                  </a:lnTo>
                  <a:lnTo>
                    <a:pt x="25642" y="32665"/>
                  </a:lnTo>
                  <a:lnTo>
                    <a:pt x="27914" y="32429"/>
                  </a:lnTo>
                  <a:lnTo>
                    <a:pt x="29685" y="32193"/>
                  </a:lnTo>
                  <a:lnTo>
                    <a:pt x="30954" y="31986"/>
                  </a:lnTo>
                  <a:lnTo>
                    <a:pt x="31721" y="31839"/>
                  </a:lnTo>
                  <a:lnTo>
                    <a:pt x="31987" y="31780"/>
                  </a:lnTo>
                  <a:lnTo>
                    <a:pt x="32429" y="31544"/>
                  </a:lnTo>
                  <a:lnTo>
                    <a:pt x="33668" y="30865"/>
                  </a:lnTo>
                  <a:lnTo>
                    <a:pt x="34554" y="30422"/>
                  </a:lnTo>
                  <a:lnTo>
                    <a:pt x="35616" y="29921"/>
                  </a:lnTo>
                  <a:lnTo>
                    <a:pt x="36826" y="29390"/>
                  </a:lnTo>
                  <a:lnTo>
                    <a:pt x="38183" y="28800"/>
                  </a:lnTo>
                  <a:lnTo>
                    <a:pt x="39658" y="28239"/>
                  </a:lnTo>
                  <a:lnTo>
                    <a:pt x="41281" y="27678"/>
                  </a:lnTo>
                  <a:lnTo>
                    <a:pt x="42993" y="27118"/>
                  </a:lnTo>
                  <a:lnTo>
                    <a:pt x="43878" y="26852"/>
                  </a:lnTo>
                  <a:lnTo>
                    <a:pt x="44793" y="26616"/>
                  </a:lnTo>
                  <a:lnTo>
                    <a:pt x="45737" y="26380"/>
                  </a:lnTo>
                  <a:lnTo>
                    <a:pt x="46711" y="26173"/>
                  </a:lnTo>
                  <a:lnTo>
                    <a:pt x="47684" y="25967"/>
                  </a:lnTo>
                  <a:lnTo>
                    <a:pt x="48658" y="25790"/>
                  </a:lnTo>
                  <a:lnTo>
                    <a:pt x="49691" y="25642"/>
                  </a:lnTo>
                  <a:lnTo>
                    <a:pt x="50694" y="25495"/>
                  </a:lnTo>
                  <a:lnTo>
                    <a:pt x="51727" y="25377"/>
                  </a:lnTo>
                  <a:lnTo>
                    <a:pt x="52789" y="25318"/>
                  </a:lnTo>
                  <a:lnTo>
                    <a:pt x="52701" y="23990"/>
                  </a:lnTo>
                  <a:lnTo>
                    <a:pt x="52553" y="22692"/>
                  </a:lnTo>
                  <a:lnTo>
                    <a:pt x="52347" y="21423"/>
                  </a:lnTo>
                  <a:lnTo>
                    <a:pt x="52052" y="20183"/>
                  </a:lnTo>
                  <a:lnTo>
                    <a:pt x="51727" y="18944"/>
                  </a:lnTo>
                  <a:lnTo>
                    <a:pt x="51343" y="17734"/>
                  </a:lnTo>
                  <a:lnTo>
                    <a:pt x="50901" y="16554"/>
                  </a:lnTo>
                  <a:lnTo>
                    <a:pt x="50399" y="15403"/>
                  </a:lnTo>
                  <a:lnTo>
                    <a:pt x="49868" y="14282"/>
                  </a:lnTo>
                  <a:lnTo>
                    <a:pt x="49248" y="13190"/>
                  </a:lnTo>
                  <a:lnTo>
                    <a:pt x="48599" y="12128"/>
                  </a:lnTo>
                  <a:lnTo>
                    <a:pt x="47921" y="11095"/>
                  </a:lnTo>
                  <a:lnTo>
                    <a:pt x="47153" y="10121"/>
                  </a:lnTo>
                  <a:lnTo>
                    <a:pt x="46386" y="9148"/>
                  </a:lnTo>
                  <a:lnTo>
                    <a:pt x="45530" y="8233"/>
                  </a:lnTo>
                  <a:lnTo>
                    <a:pt x="44675" y="7377"/>
                  </a:lnTo>
                  <a:lnTo>
                    <a:pt x="43760" y="6521"/>
                  </a:lnTo>
                  <a:lnTo>
                    <a:pt x="42816" y="5725"/>
                  </a:lnTo>
                  <a:lnTo>
                    <a:pt x="41812" y="4987"/>
                  </a:lnTo>
                  <a:lnTo>
                    <a:pt x="40809" y="4279"/>
                  </a:lnTo>
                  <a:lnTo>
                    <a:pt x="39747" y="3630"/>
                  </a:lnTo>
                  <a:lnTo>
                    <a:pt x="38655" y="3010"/>
                  </a:lnTo>
                  <a:lnTo>
                    <a:pt x="37534" y="2479"/>
                  </a:lnTo>
                  <a:lnTo>
                    <a:pt x="36383" y="1977"/>
                  </a:lnTo>
                  <a:lnTo>
                    <a:pt x="35203" y="1505"/>
                  </a:lnTo>
                  <a:lnTo>
                    <a:pt x="33993" y="1122"/>
                  </a:lnTo>
                  <a:lnTo>
                    <a:pt x="32783" y="797"/>
                  </a:lnTo>
                  <a:lnTo>
                    <a:pt x="31514" y="502"/>
                  </a:lnTo>
                  <a:lnTo>
                    <a:pt x="30246" y="295"/>
                  </a:lnTo>
                  <a:lnTo>
                    <a:pt x="28977" y="118"/>
                  </a:lnTo>
                  <a:lnTo>
                    <a:pt x="27649" y="30"/>
                  </a:lnTo>
                  <a:lnTo>
                    <a:pt x="263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77;p46"/>
            <p:cNvSpPr/>
            <p:nvPr/>
          </p:nvSpPr>
          <p:spPr>
            <a:xfrm flipH="1">
              <a:off x="2603139" y="2850211"/>
              <a:ext cx="379061" cy="379052"/>
            </a:xfrm>
            <a:custGeom>
              <a:avLst/>
              <a:gdLst/>
              <a:ahLst/>
              <a:cxnLst/>
              <a:rect l="l" t="t" r="r" b="b"/>
              <a:pathLst>
                <a:path w="45207" h="45206" extrusionOk="0">
                  <a:moveTo>
                    <a:pt x="21836" y="1"/>
                  </a:moveTo>
                  <a:lnTo>
                    <a:pt x="20686" y="89"/>
                  </a:lnTo>
                  <a:lnTo>
                    <a:pt x="19535" y="207"/>
                  </a:lnTo>
                  <a:lnTo>
                    <a:pt x="18443" y="384"/>
                  </a:lnTo>
                  <a:lnTo>
                    <a:pt x="17322" y="620"/>
                  </a:lnTo>
                  <a:lnTo>
                    <a:pt x="16260" y="916"/>
                  </a:lnTo>
                  <a:lnTo>
                    <a:pt x="15197" y="1240"/>
                  </a:lnTo>
                  <a:lnTo>
                    <a:pt x="14164" y="1624"/>
                  </a:lnTo>
                  <a:lnTo>
                    <a:pt x="13161" y="2066"/>
                  </a:lnTo>
                  <a:lnTo>
                    <a:pt x="12158" y="2538"/>
                  </a:lnTo>
                  <a:lnTo>
                    <a:pt x="11214" y="3070"/>
                  </a:lnTo>
                  <a:lnTo>
                    <a:pt x="10299" y="3660"/>
                  </a:lnTo>
                  <a:lnTo>
                    <a:pt x="9384" y="4250"/>
                  </a:lnTo>
                  <a:lnTo>
                    <a:pt x="8529" y="4929"/>
                  </a:lnTo>
                  <a:lnTo>
                    <a:pt x="7702" y="5607"/>
                  </a:lnTo>
                  <a:lnTo>
                    <a:pt x="6906" y="6345"/>
                  </a:lnTo>
                  <a:lnTo>
                    <a:pt x="6138" y="7112"/>
                  </a:lnTo>
                  <a:lnTo>
                    <a:pt x="5401" y="7938"/>
                  </a:lnTo>
                  <a:lnTo>
                    <a:pt x="4722" y="8764"/>
                  </a:lnTo>
                  <a:lnTo>
                    <a:pt x="4073" y="9650"/>
                  </a:lnTo>
                  <a:lnTo>
                    <a:pt x="3483" y="10564"/>
                  </a:lnTo>
                  <a:lnTo>
                    <a:pt x="2922" y="11479"/>
                  </a:lnTo>
                  <a:lnTo>
                    <a:pt x="2391" y="12453"/>
                  </a:lnTo>
                  <a:lnTo>
                    <a:pt x="1919" y="13456"/>
                  </a:lnTo>
                  <a:lnTo>
                    <a:pt x="1506" y="14459"/>
                  </a:lnTo>
                  <a:lnTo>
                    <a:pt x="1122" y="15522"/>
                  </a:lnTo>
                  <a:lnTo>
                    <a:pt x="827" y="16584"/>
                  </a:lnTo>
                  <a:lnTo>
                    <a:pt x="532" y="17676"/>
                  </a:lnTo>
                  <a:lnTo>
                    <a:pt x="325" y="18767"/>
                  </a:lnTo>
                  <a:lnTo>
                    <a:pt x="148" y="19918"/>
                  </a:lnTo>
                  <a:lnTo>
                    <a:pt x="60" y="21040"/>
                  </a:lnTo>
                  <a:lnTo>
                    <a:pt x="1" y="22220"/>
                  </a:lnTo>
                  <a:lnTo>
                    <a:pt x="1" y="23371"/>
                  </a:lnTo>
                  <a:lnTo>
                    <a:pt x="89" y="24521"/>
                  </a:lnTo>
                  <a:lnTo>
                    <a:pt x="207" y="25672"/>
                  </a:lnTo>
                  <a:lnTo>
                    <a:pt x="385" y="26764"/>
                  </a:lnTo>
                  <a:lnTo>
                    <a:pt x="621" y="27885"/>
                  </a:lnTo>
                  <a:lnTo>
                    <a:pt x="916" y="28947"/>
                  </a:lnTo>
                  <a:lnTo>
                    <a:pt x="1240" y="30010"/>
                  </a:lnTo>
                  <a:lnTo>
                    <a:pt x="1624" y="31043"/>
                  </a:lnTo>
                  <a:lnTo>
                    <a:pt x="2066" y="32046"/>
                  </a:lnTo>
                  <a:lnTo>
                    <a:pt x="2539" y="33019"/>
                  </a:lnTo>
                  <a:lnTo>
                    <a:pt x="3070" y="33993"/>
                  </a:lnTo>
                  <a:lnTo>
                    <a:pt x="3660" y="34908"/>
                  </a:lnTo>
                  <a:lnTo>
                    <a:pt x="4250" y="35823"/>
                  </a:lnTo>
                  <a:lnTo>
                    <a:pt x="4929" y="36678"/>
                  </a:lnTo>
                  <a:lnTo>
                    <a:pt x="5607" y="37505"/>
                  </a:lnTo>
                  <a:lnTo>
                    <a:pt x="6345" y="38301"/>
                  </a:lnTo>
                  <a:lnTo>
                    <a:pt x="7112" y="39068"/>
                  </a:lnTo>
                  <a:lnTo>
                    <a:pt x="7938" y="39806"/>
                  </a:lnTo>
                  <a:lnTo>
                    <a:pt x="8765" y="40485"/>
                  </a:lnTo>
                  <a:lnTo>
                    <a:pt x="9650" y="41134"/>
                  </a:lnTo>
                  <a:lnTo>
                    <a:pt x="10565" y="41724"/>
                  </a:lnTo>
                  <a:lnTo>
                    <a:pt x="11479" y="42285"/>
                  </a:lnTo>
                  <a:lnTo>
                    <a:pt x="12453" y="42816"/>
                  </a:lnTo>
                  <a:lnTo>
                    <a:pt x="13456" y="43259"/>
                  </a:lnTo>
                  <a:lnTo>
                    <a:pt x="14460" y="43701"/>
                  </a:lnTo>
                  <a:lnTo>
                    <a:pt x="15522" y="44055"/>
                  </a:lnTo>
                  <a:lnTo>
                    <a:pt x="16584" y="44380"/>
                  </a:lnTo>
                  <a:lnTo>
                    <a:pt x="17676" y="44675"/>
                  </a:lnTo>
                  <a:lnTo>
                    <a:pt x="18768" y="44881"/>
                  </a:lnTo>
                  <a:lnTo>
                    <a:pt x="19918" y="45029"/>
                  </a:lnTo>
                  <a:lnTo>
                    <a:pt x="21040" y="45147"/>
                  </a:lnTo>
                  <a:lnTo>
                    <a:pt x="22220" y="45206"/>
                  </a:lnTo>
                  <a:lnTo>
                    <a:pt x="23371" y="45177"/>
                  </a:lnTo>
                  <a:lnTo>
                    <a:pt x="24522" y="45117"/>
                  </a:lnTo>
                  <a:lnTo>
                    <a:pt x="25672" y="44999"/>
                  </a:lnTo>
                  <a:lnTo>
                    <a:pt x="26764" y="44822"/>
                  </a:lnTo>
                  <a:lnTo>
                    <a:pt x="27885" y="44586"/>
                  </a:lnTo>
                  <a:lnTo>
                    <a:pt x="28948" y="44291"/>
                  </a:lnTo>
                  <a:lnTo>
                    <a:pt x="30010" y="43967"/>
                  </a:lnTo>
                  <a:lnTo>
                    <a:pt x="31043" y="43583"/>
                  </a:lnTo>
                  <a:lnTo>
                    <a:pt x="32046" y="43140"/>
                  </a:lnTo>
                  <a:lnTo>
                    <a:pt x="33020" y="42668"/>
                  </a:lnTo>
                  <a:lnTo>
                    <a:pt x="33993" y="42137"/>
                  </a:lnTo>
                  <a:lnTo>
                    <a:pt x="34908" y="41547"/>
                  </a:lnTo>
                  <a:lnTo>
                    <a:pt x="35823" y="40957"/>
                  </a:lnTo>
                  <a:lnTo>
                    <a:pt x="36679" y="40278"/>
                  </a:lnTo>
                  <a:lnTo>
                    <a:pt x="37505" y="39600"/>
                  </a:lnTo>
                  <a:lnTo>
                    <a:pt x="38302" y="38862"/>
                  </a:lnTo>
                  <a:lnTo>
                    <a:pt x="39069" y="38095"/>
                  </a:lnTo>
                  <a:lnTo>
                    <a:pt x="39806" y="37269"/>
                  </a:lnTo>
                  <a:lnTo>
                    <a:pt x="40485" y="36442"/>
                  </a:lnTo>
                  <a:lnTo>
                    <a:pt x="41134" y="35557"/>
                  </a:lnTo>
                  <a:lnTo>
                    <a:pt x="41724" y="34642"/>
                  </a:lnTo>
                  <a:lnTo>
                    <a:pt x="42285" y="33728"/>
                  </a:lnTo>
                  <a:lnTo>
                    <a:pt x="42816" y="32754"/>
                  </a:lnTo>
                  <a:lnTo>
                    <a:pt x="43259" y="31751"/>
                  </a:lnTo>
                  <a:lnTo>
                    <a:pt x="43701" y="30747"/>
                  </a:lnTo>
                  <a:lnTo>
                    <a:pt x="44056" y="29685"/>
                  </a:lnTo>
                  <a:lnTo>
                    <a:pt x="44380" y="28623"/>
                  </a:lnTo>
                  <a:lnTo>
                    <a:pt x="44675" y="27531"/>
                  </a:lnTo>
                  <a:lnTo>
                    <a:pt x="44882" y="26439"/>
                  </a:lnTo>
                  <a:lnTo>
                    <a:pt x="45029" y="25289"/>
                  </a:lnTo>
                  <a:lnTo>
                    <a:pt x="45147" y="24167"/>
                  </a:lnTo>
                  <a:lnTo>
                    <a:pt x="45206" y="22987"/>
                  </a:lnTo>
                  <a:lnTo>
                    <a:pt x="45177" y="21836"/>
                  </a:lnTo>
                  <a:lnTo>
                    <a:pt x="45118" y="20685"/>
                  </a:lnTo>
                  <a:lnTo>
                    <a:pt x="45000" y="19535"/>
                  </a:lnTo>
                  <a:lnTo>
                    <a:pt x="44823" y="18443"/>
                  </a:lnTo>
                  <a:lnTo>
                    <a:pt x="44587" y="17322"/>
                  </a:lnTo>
                  <a:lnTo>
                    <a:pt x="44292" y="16259"/>
                  </a:lnTo>
                  <a:lnTo>
                    <a:pt x="43967" y="15197"/>
                  </a:lnTo>
                  <a:lnTo>
                    <a:pt x="43583" y="14164"/>
                  </a:lnTo>
                  <a:lnTo>
                    <a:pt x="43141" y="13161"/>
                  </a:lnTo>
                  <a:lnTo>
                    <a:pt x="42669" y="12158"/>
                  </a:lnTo>
                  <a:lnTo>
                    <a:pt x="42138" y="11214"/>
                  </a:lnTo>
                  <a:lnTo>
                    <a:pt x="41547" y="10299"/>
                  </a:lnTo>
                  <a:lnTo>
                    <a:pt x="40957" y="9384"/>
                  </a:lnTo>
                  <a:lnTo>
                    <a:pt x="40279" y="8528"/>
                  </a:lnTo>
                  <a:lnTo>
                    <a:pt x="39600" y="7702"/>
                  </a:lnTo>
                  <a:lnTo>
                    <a:pt x="38862" y="6906"/>
                  </a:lnTo>
                  <a:lnTo>
                    <a:pt x="38095" y="6138"/>
                  </a:lnTo>
                  <a:lnTo>
                    <a:pt x="37269" y="5401"/>
                  </a:lnTo>
                  <a:lnTo>
                    <a:pt x="36443" y="4722"/>
                  </a:lnTo>
                  <a:lnTo>
                    <a:pt x="35557" y="4073"/>
                  </a:lnTo>
                  <a:lnTo>
                    <a:pt x="34643" y="3483"/>
                  </a:lnTo>
                  <a:lnTo>
                    <a:pt x="33728" y="2922"/>
                  </a:lnTo>
                  <a:lnTo>
                    <a:pt x="32754" y="2391"/>
                  </a:lnTo>
                  <a:lnTo>
                    <a:pt x="31751" y="1919"/>
                  </a:lnTo>
                  <a:lnTo>
                    <a:pt x="30748" y="1506"/>
                  </a:lnTo>
                  <a:lnTo>
                    <a:pt x="29685" y="1122"/>
                  </a:lnTo>
                  <a:lnTo>
                    <a:pt x="28623" y="827"/>
                  </a:lnTo>
                  <a:lnTo>
                    <a:pt x="27531" y="532"/>
                  </a:lnTo>
                  <a:lnTo>
                    <a:pt x="26440" y="325"/>
                  </a:lnTo>
                  <a:lnTo>
                    <a:pt x="25289" y="148"/>
                  </a:lnTo>
                  <a:lnTo>
                    <a:pt x="24167" y="60"/>
                  </a:lnTo>
                  <a:lnTo>
                    <a:pt x="22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8;p46"/>
            <p:cNvSpPr/>
            <p:nvPr/>
          </p:nvSpPr>
          <p:spPr>
            <a:xfrm flipH="1">
              <a:off x="2660048" y="2907120"/>
              <a:ext cx="265243" cy="265243"/>
            </a:xfrm>
            <a:custGeom>
              <a:avLst/>
              <a:gdLst/>
              <a:ahLst/>
              <a:cxnLst/>
              <a:rect l="l" t="t" r="r" b="b"/>
              <a:pathLst>
                <a:path w="31633" h="31633" extrusionOk="0">
                  <a:moveTo>
                    <a:pt x="14961" y="1"/>
                  </a:moveTo>
                  <a:lnTo>
                    <a:pt x="14164" y="89"/>
                  </a:lnTo>
                  <a:lnTo>
                    <a:pt x="13367" y="178"/>
                  </a:lnTo>
                  <a:lnTo>
                    <a:pt x="12571" y="325"/>
                  </a:lnTo>
                  <a:lnTo>
                    <a:pt x="11804" y="502"/>
                  </a:lnTo>
                  <a:lnTo>
                    <a:pt x="11066" y="709"/>
                  </a:lnTo>
                  <a:lnTo>
                    <a:pt x="10328" y="974"/>
                  </a:lnTo>
                  <a:lnTo>
                    <a:pt x="9620" y="1240"/>
                  </a:lnTo>
                  <a:lnTo>
                    <a:pt x="8912" y="1564"/>
                  </a:lnTo>
                  <a:lnTo>
                    <a:pt x="8233" y="1918"/>
                  </a:lnTo>
                  <a:lnTo>
                    <a:pt x="7555" y="2302"/>
                  </a:lnTo>
                  <a:lnTo>
                    <a:pt x="6935" y="2715"/>
                  </a:lnTo>
                  <a:lnTo>
                    <a:pt x="6315" y="3158"/>
                  </a:lnTo>
                  <a:lnTo>
                    <a:pt x="5725" y="3630"/>
                  </a:lnTo>
                  <a:lnTo>
                    <a:pt x="5135" y="4132"/>
                  </a:lnTo>
                  <a:lnTo>
                    <a:pt x="4604" y="4663"/>
                  </a:lnTo>
                  <a:lnTo>
                    <a:pt x="4073" y="5194"/>
                  </a:lnTo>
                  <a:lnTo>
                    <a:pt x="3571" y="5784"/>
                  </a:lnTo>
                  <a:lnTo>
                    <a:pt x="3099" y="6374"/>
                  </a:lnTo>
                  <a:lnTo>
                    <a:pt x="2656" y="6994"/>
                  </a:lnTo>
                  <a:lnTo>
                    <a:pt x="2243" y="7643"/>
                  </a:lnTo>
                  <a:lnTo>
                    <a:pt x="1889" y="8322"/>
                  </a:lnTo>
                  <a:lnTo>
                    <a:pt x="1535" y="9000"/>
                  </a:lnTo>
                  <a:lnTo>
                    <a:pt x="1210" y="9708"/>
                  </a:lnTo>
                  <a:lnTo>
                    <a:pt x="945" y="10417"/>
                  </a:lnTo>
                  <a:lnTo>
                    <a:pt x="679" y="11154"/>
                  </a:lnTo>
                  <a:lnTo>
                    <a:pt x="473" y="11892"/>
                  </a:lnTo>
                  <a:lnTo>
                    <a:pt x="296" y="12659"/>
                  </a:lnTo>
                  <a:lnTo>
                    <a:pt x="178" y="13456"/>
                  </a:lnTo>
                  <a:lnTo>
                    <a:pt x="60" y="14253"/>
                  </a:lnTo>
                  <a:lnTo>
                    <a:pt x="1" y="15049"/>
                  </a:lnTo>
                  <a:lnTo>
                    <a:pt x="1" y="15875"/>
                  </a:lnTo>
                  <a:lnTo>
                    <a:pt x="1" y="16672"/>
                  </a:lnTo>
                  <a:lnTo>
                    <a:pt x="89" y="17469"/>
                  </a:lnTo>
                  <a:lnTo>
                    <a:pt x="178" y="18266"/>
                  </a:lnTo>
                  <a:lnTo>
                    <a:pt x="325" y="19062"/>
                  </a:lnTo>
                  <a:lnTo>
                    <a:pt x="502" y="19829"/>
                  </a:lnTo>
                  <a:lnTo>
                    <a:pt x="709" y="20567"/>
                  </a:lnTo>
                  <a:lnTo>
                    <a:pt x="974" y="21305"/>
                  </a:lnTo>
                  <a:lnTo>
                    <a:pt x="1240" y="22013"/>
                  </a:lnTo>
                  <a:lnTo>
                    <a:pt x="1565" y="22721"/>
                  </a:lnTo>
                  <a:lnTo>
                    <a:pt x="1919" y="23400"/>
                  </a:lnTo>
                  <a:lnTo>
                    <a:pt x="2302" y="24049"/>
                  </a:lnTo>
                  <a:lnTo>
                    <a:pt x="2715" y="24698"/>
                  </a:lnTo>
                  <a:lnTo>
                    <a:pt x="3158" y="25318"/>
                  </a:lnTo>
                  <a:lnTo>
                    <a:pt x="3630" y="25908"/>
                  </a:lnTo>
                  <a:lnTo>
                    <a:pt x="4132" y="26498"/>
                  </a:lnTo>
                  <a:lnTo>
                    <a:pt x="4663" y="27029"/>
                  </a:lnTo>
                  <a:lnTo>
                    <a:pt x="5194" y="27560"/>
                  </a:lnTo>
                  <a:lnTo>
                    <a:pt x="5784" y="28062"/>
                  </a:lnTo>
                  <a:lnTo>
                    <a:pt x="6374" y="28534"/>
                  </a:lnTo>
                  <a:lnTo>
                    <a:pt x="6994" y="28977"/>
                  </a:lnTo>
                  <a:lnTo>
                    <a:pt x="7643" y="29360"/>
                  </a:lnTo>
                  <a:lnTo>
                    <a:pt x="8322" y="29744"/>
                  </a:lnTo>
                  <a:lnTo>
                    <a:pt x="9000" y="30098"/>
                  </a:lnTo>
                  <a:lnTo>
                    <a:pt x="9709" y="30423"/>
                  </a:lnTo>
                  <a:lnTo>
                    <a:pt x="10417" y="30688"/>
                  </a:lnTo>
                  <a:lnTo>
                    <a:pt x="11154" y="30954"/>
                  </a:lnTo>
                  <a:lnTo>
                    <a:pt x="11892" y="31160"/>
                  </a:lnTo>
                  <a:lnTo>
                    <a:pt x="12659" y="31337"/>
                  </a:lnTo>
                  <a:lnTo>
                    <a:pt x="13456" y="31455"/>
                  </a:lnTo>
                  <a:lnTo>
                    <a:pt x="14253" y="31573"/>
                  </a:lnTo>
                  <a:lnTo>
                    <a:pt x="15049" y="31632"/>
                  </a:lnTo>
                  <a:lnTo>
                    <a:pt x="16672" y="31632"/>
                  </a:lnTo>
                  <a:lnTo>
                    <a:pt x="17469" y="31544"/>
                  </a:lnTo>
                  <a:lnTo>
                    <a:pt x="18266" y="31455"/>
                  </a:lnTo>
                  <a:lnTo>
                    <a:pt x="19062" y="31308"/>
                  </a:lnTo>
                  <a:lnTo>
                    <a:pt x="19830" y="31131"/>
                  </a:lnTo>
                  <a:lnTo>
                    <a:pt x="20567" y="30924"/>
                  </a:lnTo>
                  <a:lnTo>
                    <a:pt x="21305" y="30659"/>
                  </a:lnTo>
                  <a:lnTo>
                    <a:pt x="22013" y="30393"/>
                  </a:lnTo>
                  <a:lnTo>
                    <a:pt x="22721" y="30068"/>
                  </a:lnTo>
                  <a:lnTo>
                    <a:pt x="23400" y="29714"/>
                  </a:lnTo>
                  <a:lnTo>
                    <a:pt x="24049" y="29331"/>
                  </a:lnTo>
                  <a:lnTo>
                    <a:pt x="24698" y="28918"/>
                  </a:lnTo>
                  <a:lnTo>
                    <a:pt x="25318" y="28475"/>
                  </a:lnTo>
                  <a:lnTo>
                    <a:pt x="25908" y="28003"/>
                  </a:lnTo>
                  <a:lnTo>
                    <a:pt x="26498" y="27501"/>
                  </a:lnTo>
                  <a:lnTo>
                    <a:pt x="27029" y="26970"/>
                  </a:lnTo>
                  <a:lnTo>
                    <a:pt x="27561" y="26410"/>
                  </a:lnTo>
                  <a:lnTo>
                    <a:pt x="28062" y="25849"/>
                  </a:lnTo>
                  <a:lnTo>
                    <a:pt x="28534" y="25259"/>
                  </a:lnTo>
                  <a:lnTo>
                    <a:pt x="28977" y="24639"/>
                  </a:lnTo>
                  <a:lnTo>
                    <a:pt x="29361" y="23990"/>
                  </a:lnTo>
                  <a:lnTo>
                    <a:pt x="29744" y="23311"/>
                  </a:lnTo>
                  <a:lnTo>
                    <a:pt x="30098" y="22633"/>
                  </a:lnTo>
                  <a:lnTo>
                    <a:pt x="30423" y="21924"/>
                  </a:lnTo>
                  <a:lnTo>
                    <a:pt x="30688" y="21216"/>
                  </a:lnTo>
                  <a:lnTo>
                    <a:pt x="30954" y="20479"/>
                  </a:lnTo>
                  <a:lnTo>
                    <a:pt x="31160" y="19711"/>
                  </a:lnTo>
                  <a:lnTo>
                    <a:pt x="31338" y="18974"/>
                  </a:lnTo>
                  <a:lnTo>
                    <a:pt x="31456" y="18177"/>
                  </a:lnTo>
                  <a:lnTo>
                    <a:pt x="31574" y="17380"/>
                  </a:lnTo>
                  <a:lnTo>
                    <a:pt x="31633" y="16584"/>
                  </a:lnTo>
                  <a:lnTo>
                    <a:pt x="31633" y="15757"/>
                  </a:lnTo>
                  <a:lnTo>
                    <a:pt x="31633" y="14961"/>
                  </a:lnTo>
                  <a:lnTo>
                    <a:pt x="31544" y="14164"/>
                  </a:lnTo>
                  <a:lnTo>
                    <a:pt x="31456" y="13367"/>
                  </a:lnTo>
                  <a:lnTo>
                    <a:pt x="31308" y="12571"/>
                  </a:lnTo>
                  <a:lnTo>
                    <a:pt x="31131" y="11803"/>
                  </a:lnTo>
                  <a:lnTo>
                    <a:pt x="30924" y="11066"/>
                  </a:lnTo>
                  <a:lnTo>
                    <a:pt x="30659" y="10328"/>
                  </a:lnTo>
                  <a:lnTo>
                    <a:pt x="30393" y="9620"/>
                  </a:lnTo>
                  <a:lnTo>
                    <a:pt x="30069" y="8912"/>
                  </a:lnTo>
                  <a:lnTo>
                    <a:pt x="29715" y="8233"/>
                  </a:lnTo>
                  <a:lnTo>
                    <a:pt x="29331" y="7554"/>
                  </a:lnTo>
                  <a:lnTo>
                    <a:pt x="28918" y="6935"/>
                  </a:lnTo>
                  <a:lnTo>
                    <a:pt x="28475" y="6315"/>
                  </a:lnTo>
                  <a:lnTo>
                    <a:pt x="28003" y="5725"/>
                  </a:lnTo>
                  <a:lnTo>
                    <a:pt x="27502" y="5135"/>
                  </a:lnTo>
                  <a:lnTo>
                    <a:pt x="26970" y="4604"/>
                  </a:lnTo>
                  <a:lnTo>
                    <a:pt x="26410" y="4073"/>
                  </a:lnTo>
                  <a:lnTo>
                    <a:pt x="25849" y="3571"/>
                  </a:lnTo>
                  <a:lnTo>
                    <a:pt x="25259" y="3099"/>
                  </a:lnTo>
                  <a:lnTo>
                    <a:pt x="24639" y="2656"/>
                  </a:lnTo>
                  <a:lnTo>
                    <a:pt x="23990" y="2243"/>
                  </a:lnTo>
                  <a:lnTo>
                    <a:pt x="23311" y="1889"/>
                  </a:lnTo>
                  <a:lnTo>
                    <a:pt x="22633" y="1535"/>
                  </a:lnTo>
                  <a:lnTo>
                    <a:pt x="21925" y="1210"/>
                  </a:lnTo>
                  <a:lnTo>
                    <a:pt x="21216" y="945"/>
                  </a:lnTo>
                  <a:lnTo>
                    <a:pt x="20479" y="679"/>
                  </a:lnTo>
                  <a:lnTo>
                    <a:pt x="19741" y="473"/>
                  </a:lnTo>
                  <a:lnTo>
                    <a:pt x="18974" y="296"/>
                  </a:lnTo>
                  <a:lnTo>
                    <a:pt x="18177" y="178"/>
                  </a:lnTo>
                  <a:lnTo>
                    <a:pt x="17380" y="60"/>
                  </a:lnTo>
                  <a:lnTo>
                    <a:pt x="16584" y="1"/>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9;p46"/>
            <p:cNvSpPr/>
            <p:nvPr/>
          </p:nvSpPr>
          <p:spPr>
            <a:xfrm flipH="1">
              <a:off x="2676374" y="2923446"/>
              <a:ext cx="232583" cy="232583"/>
            </a:xfrm>
            <a:custGeom>
              <a:avLst/>
              <a:gdLst/>
              <a:ahLst/>
              <a:cxnLst/>
              <a:rect l="l" t="t" r="r" b="b"/>
              <a:pathLst>
                <a:path w="27738" h="27738" extrusionOk="0">
                  <a:moveTo>
                    <a:pt x="13839" y="1"/>
                  </a:moveTo>
                  <a:lnTo>
                    <a:pt x="13101" y="30"/>
                  </a:lnTo>
                  <a:lnTo>
                    <a:pt x="12423" y="90"/>
                  </a:lnTo>
                  <a:lnTo>
                    <a:pt x="11715" y="178"/>
                  </a:lnTo>
                  <a:lnTo>
                    <a:pt x="11036" y="296"/>
                  </a:lnTo>
                  <a:lnTo>
                    <a:pt x="10357" y="444"/>
                  </a:lnTo>
                  <a:lnTo>
                    <a:pt x="9708" y="650"/>
                  </a:lnTo>
                  <a:lnTo>
                    <a:pt x="9059" y="857"/>
                  </a:lnTo>
                  <a:lnTo>
                    <a:pt x="8439" y="1122"/>
                  </a:lnTo>
                  <a:lnTo>
                    <a:pt x="7820" y="1388"/>
                  </a:lnTo>
                  <a:lnTo>
                    <a:pt x="7229" y="1683"/>
                  </a:lnTo>
                  <a:lnTo>
                    <a:pt x="6639" y="2037"/>
                  </a:lnTo>
                  <a:lnTo>
                    <a:pt x="6079" y="2391"/>
                  </a:lnTo>
                  <a:lnTo>
                    <a:pt x="5548" y="2775"/>
                  </a:lnTo>
                  <a:lnTo>
                    <a:pt x="5016" y="3188"/>
                  </a:lnTo>
                  <a:lnTo>
                    <a:pt x="4515" y="3630"/>
                  </a:lnTo>
                  <a:lnTo>
                    <a:pt x="4043" y="4103"/>
                  </a:lnTo>
                  <a:lnTo>
                    <a:pt x="3571" y="4575"/>
                  </a:lnTo>
                  <a:lnTo>
                    <a:pt x="3157" y="5076"/>
                  </a:lnTo>
                  <a:lnTo>
                    <a:pt x="2744" y="5607"/>
                  </a:lnTo>
                  <a:lnTo>
                    <a:pt x="2361" y="6139"/>
                  </a:lnTo>
                  <a:lnTo>
                    <a:pt x="1977" y="6699"/>
                  </a:lnTo>
                  <a:lnTo>
                    <a:pt x="1653" y="7289"/>
                  </a:lnTo>
                  <a:lnTo>
                    <a:pt x="1357" y="7879"/>
                  </a:lnTo>
                  <a:lnTo>
                    <a:pt x="1092" y="8499"/>
                  </a:lnTo>
                  <a:lnTo>
                    <a:pt x="826" y="9148"/>
                  </a:lnTo>
                  <a:lnTo>
                    <a:pt x="620" y="9797"/>
                  </a:lnTo>
                  <a:lnTo>
                    <a:pt x="443" y="10447"/>
                  </a:lnTo>
                  <a:lnTo>
                    <a:pt x="266" y="11125"/>
                  </a:lnTo>
                  <a:lnTo>
                    <a:pt x="148" y="11804"/>
                  </a:lnTo>
                  <a:lnTo>
                    <a:pt x="59" y="12483"/>
                  </a:lnTo>
                  <a:lnTo>
                    <a:pt x="30" y="13191"/>
                  </a:lnTo>
                  <a:lnTo>
                    <a:pt x="0" y="13899"/>
                  </a:lnTo>
                  <a:lnTo>
                    <a:pt x="30" y="14607"/>
                  </a:lnTo>
                  <a:lnTo>
                    <a:pt x="89" y="15315"/>
                  </a:lnTo>
                  <a:lnTo>
                    <a:pt x="177" y="16023"/>
                  </a:lnTo>
                  <a:lnTo>
                    <a:pt x="295" y="16702"/>
                  </a:lnTo>
                  <a:lnTo>
                    <a:pt x="443" y="17381"/>
                  </a:lnTo>
                  <a:lnTo>
                    <a:pt x="649" y="18030"/>
                  </a:lnTo>
                  <a:lnTo>
                    <a:pt x="856" y="18679"/>
                  </a:lnTo>
                  <a:lnTo>
                    <a:pt x="1121" y="19299"/>
                  </a:lnTo>
                  <a:lnTo>
                    <a:pt x="1387" y="19918"/>
                  </a:lnTo>
                  <a:lnTo>
                    <a:pt x="1682" y="20509"/>
                  </a:lnTo>
                  <a:lnTo>
                    <a:pt x="2036" y="21099"/>
                  </a:lnTo>
                  <a:lnTo>
                    <a:pt x="2390" y="21659"/>
                  </a:lnTo>
                  <a:lnTo>
                    <a:pt x="2774" y="22190"/>
                  </a:lnTo>
                  <a:lnTo>
                    <a:pt x="3187" y="22722"/>
                  </a:lnTo>
                  <a:lnTo>
                    <a:pt x="3630" y="23223"/>
                  </a:lnTo>
                  <a:lnTo>
                    <a:pt x="4102" y="23695"/>
                  </a:lnTo>
                  <a:lnTo>
                    <a:pt x="4574" y="24167"/>
                  </a:lnTo>
                  <a:lnTo>
                    <a:pt x="5075" y="24581"/>
                  </a:lnTo>
                  <a:lnTo>
                    <a:pt x="5607" y="24994"/>
                  </a:lnTo>
                  <a:lnTo>
                    <a:pt x="6138" y="25377"/>
                  </a:lnTo>
                  <a:lnTo>
                    <a:pt x="6698" y="25731"/>
                  </a:lnTo>
                  <a:lnTo>
                    <a:pt x="7288" y="26085"/>
                  </a:lnTo>
                  <a:lnTo>
                    <a:pt x="7879" y="26381"/>
                  </a:lnTo>
                  <a:lnTo>
                    <a:pt x="8498" y="26646"/>
                  </a:lnTo>
                  <a:lnTo>
                    <a:pt x="9147" y="26912"/>
                  </a:lnTo>
                  <a:lnTo>
                    <a:pt x="9797" y="27118"/>
                  </a:lnTo>
                  <a:lnTo>
                    <a:pt x="10446" y="27295"/>
                  </a:lnTo>
                  <a:lnTo>
                    <a:pt x="11124" y="27472"/>
                  </a:lnTo>
                  <a:lnTo>
                    <a:pt x="11803" y="27590"/>
                  </a:lnTo>
                  <a:lnTo>
                    <a:pt x="12482" y="27679"/>
                  </a:lnTo>
                  <a:lnTo>
                    <a:pt x="13190" y="27708"/>
                  </a:lnTo>
                  <a:lnTo>
                    <a:pt x="13898" y="27738"/>
                  </a:lnTo>
                  <a:lnTo>
                    <a:pt x="14636" y="27708"/>
                  </a:lnTo>
                  <a:lnTo>
                    <a:pt x="15314" y="27649"/>
                  </a:lnTo>
                  <a:lnTo>
                    <a:pt x="16023" y="27561"/>
                  </a:lnTo>
                  <a:lnTo>
                    <a:pt x="16701" y="27443"/>
                  </a:lnTo>
                  <a:lnTo>
                    <a:pt x="17380" y="27295"/>
                  </a:lnTo>
                  <a:lnTo>
                    <a:pt x="18029" y="27089"/>
                  </a:lnTo>
                  <a:lnTo>
                    <a:pt x="18678" y="26882"/>
                  </a:lnTo>
                  <a:lnTo>
                    <a:pt x="19298" y="26617"/>
                  </a:lnTo>
                  <a:lnTo>
                    <a:pt x="19918" y="26351"/>
                  </a:lnTo>
                  <a:lnTo>
                    <a:pt x="20508" y="26026"/>
                  </a:lnTo>
                  <a:lnTo>
                    <a:pt x="21098" y="25702"/>
                  </a:lnTo>
                  <a:lnTo>
                    <a:pt x="21659" y="25348"/>
                  </a:lnTo>
                  <a:lnTo>
                    <a:pt x="22190" y="24964"/>
                  </a:lnTo>
                  <a:lnTo>
                    <a:pt x="22721" y="24551"/>
                  </a:lnTo>
                  <a:lnTo>
                    <a:pt x="23222" y="24108"/>
                  </a:lnTo>
                  <a:lnTo>
                    <a:pt x="23695" y="23636"/>
                  </a:lnTo>
                  <a:lnTo>
                    <a:pt x="24167" y="23164"/>
                  </a:lnTo>
                  <a:lnTo>
                    <a:pt x="24580" y="22663"/>
                  </a:lnTo>
                  <a:lnTo>
                    <a:pt x="24993" y="22131"/>
                  </a:lnTo>
                  <a:lnTo>
                    <a:pt x="25377" y="21600"/>
                  </a:lnTo>
                  <a:lnTo>
                    <a:pt x="25760" y="21010"/>
                  </a:lnTo>
                  <a:lnTo>
                    <a:pt x="26085" y="20450"/>
                  </a:lnTo>
                  <a:lnTo>
                    <a:pt x="26380" y="19830"/>
                  </a:lnTo>
                  <a:lnTo>
                    <a:pt x="26645" y="19240"/>
                  </a:lnTo>
                  <a:lnTo>
                    <a:pt x="26911" y="18591"/>
                  </a:lnTo>
                  <a:lnTo>
                    <a:pt x="27117" y="17941"/>
                  </a:lnTo>
                  <a:lnTo>
                    <a:pt x="27294" y="17292"/>
                  </a:lnTo>
                  <a:lnTo>
                    <a:pt x="27472" y="16614"/>
                  </a:lnTo>
                  <a:lnTo>
                    <a:pt x="27590" y="15935"/>
                  </a:lnTo>
                  <a:lnTo>
                    <a:pt x="27678" y="15256"/>
                  </a:lnTo>
                  <a:lnTo>
                    <a:pt x="27708" y="14548"/>
                  </a:lnTo>
                  <a:lnTo>
                    <a:pt x="27737" y="13840"/>
                  </a:lnTo>
                  <a:lnTo>
                    <a:pt x="27708" y="13102"/>
                  </a:lnTo>
                  <a:lnTo>
                    <a:pt x="27649" y="12424"/>
                  </a:lnTo>
                  <a:lnTo>
                    <a:pt x="27560" y="11715"/>
                  </a:lnTo>
                  <a:lnTo>
                    <a:pt x="27442" y="11037"/>
                  </a:lnTo>
                  <a:lnTo>
                    <a:pt x="27294" y="10358"/>
                  </a:lnTo>
                  <a:lnTo>
                    <a:pt x="27088" y="9709"/>
                  </a:lnTo>
                  <a:lnTo>
                    <a:pt x="26881" y="9060"/>
                  </a:lnTo>
                  <a:lnTo>
                    <a:pt x="26616" y="8440"/>
                  </a:lnTo>
                  <a:lnTo>
                    <a:pt x="26350" y="7820"/>
                  </a:lnTo>
                  <a:lnTo>
                    <a:pt x="26026" y="7230"/>
                  </a:lnTo>
                  <a:lnTo>
                    <a:pt x="25701" y="6640"/>
                  </a:lnTo>
                  <a:lnTo>
                    <a:pt x="25347" y="6079"/>
                  </a:lnTo>
                  <a:lnTo>
                    <a:pt x="24963" y="5548"/>
                  </a:lnTo>
                  <a:lnTo>
                    <a:pt x="24550" y="5017"/>
                  </a:lnTo>
                  <a:lnTo>
                    <a:pt x="24108" y="4516"/>
                  </a:lnTo>
                  <a:lnTo>
                    <a:pt x="23636" y="4043"/>
                  </a:lnTo>
                  <a:lnTo>
                    <a:pt x="23163" y="3571"/>
                  </a:lnTo>
                  <a:lnTo>
                    <a:pt x="22662" y="3158"/>
                  </a:lnTo>
                  <a:lnTo>
                    <a:pt x="22131" y="2745"/>
                  </a:lnTo>
                  <a:lnTo>
                    <a:pt x="21600" y="2362"/>
                  </a:lnTo>
                  <a:lnTo>
                    <a:pt x="21009" y="1978"/>
                  </a:lnTo>
                  <a:lnTo>
                    <a:pt x="20449" y="1653"/>
                  </a:lnTo>
                  <a:lnTo>
                    <a:pt x="19829" y="1358"/>
                  </a:lnTo>
                  <a:lnTo>
                    <a:pt x="19239" y="1063"/>
                  </a:lnTo>
                  <a:lnTo>
                    <a:pt x="18590" y="827"/>
                  </a:lnTo>
                  <a:lnTo>
                    <a:pt x="17941" y="621"/>
                  </a:lnTo>
                  <a:lnTo>
                    <a:pt x="17291" y="444"/>
                  </a:lnTo>
                  <a:lnTo>
                    <a:pt x="16613" y="267"/>
                  </a:lnTo>
                  <a:lnTo>
                    <a:pt x="15934" y="149"/>
                  </a:lnTo>
                  <a:lnTo>
                    <a:pt x="15255" y="60"/>
                  </a:lnTo>
                  <a:lnTo>
                    <a:pt x="14547" y="30"/>
                  </a:lnTo>
                  <a:lnTo>
                    <a:pt x="1383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0;p46"/>
            <p:cNvSpPr/>
            <p:nvPr/>
          </p:nvSpPr>
          <p:spPr>
            <a:xfrm flipH="1">
              <a:off x="2688255" y="2935327"/>
              <a:ext cx="208828" cy="208828"/>
            </a:xfrm>
            <a:custGeom>
              <a:avLst/>
              <a:gdLst/>
              <a:ahLst/>
              <a:cxnLst/>
              <a:rect l="l" t="t" r="r" b="b"/>
              <a:pathLst>
                <a:path w="24905" h="24905" extrusionOk="0">
                  <a:moveTo>
                    <a:pt x="12423" y="0"/>
                  </a:moveTo>
                  <a:lnTo>
                    <a:pt x="11774" y="30"/>
                  </a:lnTo>
                  <a:lnTo>
                    <a:pt x="11154" y="59"/>
                  </a:lnTo>
                  <a:lnTo>
                    <a:pt x="10535" y="148"/>
                  </a:lnTo>
                  <a:lnTo>
                    <a:pt x="9915" y="266"/>
                  </a:lnTo>
                  <a:lnTo>
                    <a:pt x="9295" y="413"/>
                  </a:lnTo>
                  <a:lnTo>
                    <a:pt x="8705" y="590"/>
                  </a:lnTo>
                  <a:lnTo>
                    <a:pt x="8145" y="768"/>
                  </a:lnTo>
                  <a:lnTo>
                    <a:pt x="7584" y="1004"/>
                  </a:lnTo>
                  <a:lnTo>
                    <a:pt x="7023" y="1240"/>
                  </a:lnTo>
                  <a:lnTo>
                    <a:pt x="6492" y="1535"/>
                  </a:lnTo>
                  <a:lnTo>
                    <a:pt x="5961" y="1830"/>
                  </a:lnTo>
                  <a:lnTo>
                    <a:pt x="5459" y="2154"/>
                  </a:lnTo>
                  <a:lnTo>
                    <a:pt x="4987" y="2508"/>
                  </a:lnTo>
                  <a:lnTo>
                    <a:pt x="4515" y="2863"/>
                  </a:lnTo>
                  <a:lnTo>
                    <a:pt x="4043" y="3276"/>
                  </a:lnTo>
                  <a:lnTo>
                    <a:pt x="3630" y="3689"/>
                  </a:lnTo>
                  <a:lnTo>
                    <a:pt x="3217" y="4102"/>
                  </a:lnTo>
                  <a:lnTo>
                    <a:pt x="2833" y="4574"/>
                  </a:lnTo>
                  <a:lnTo>
                    <a:pt x="2450" y="5046"/>
                  </a:lnTo>
                  <a:lnTo>
                    <a:pt x="2125" y="5518"/>
                  </a:lnTo>
                  <a:lnTo>
                    <a:pt x="1800" y="6020"/>
                  </a:lnTo>
                  <a:lnTo>
                    <a:pt x="1505" y="6551"/>
                  </a:lnTo>
                  <a:lnTo>
                    <a:pt x="1210" y="7082"/>
                  </a:lnTo>
                  <a:lnTo>
                    <a:pt x="974" y="7643"/>
                  </a:lnTo>
                  <a:lnTo>
                    <a:pt x="738" y="8203"/>
                  </a:lnTo>
                  <a:lnTo>
                    <a:pt x="561" y="8794"/>
                  </a:lnTo>
                  <a:lnTo>
                    <a:pt x="384" y="9384"/>
                  </a:lnTo>
                  <a:lnTo>
                    <a:pt x="266" y="9974"/>
                  </a:lnTo>
                  <a:lnTo>
                    <a:pt x="148" y="10593"/>
                  </a:lnTo>
                  <a:lnTo>
                    <a:pt x="59" y="11213"/>
                  </a:lnTo>
                  <a:lnTo>
                    <a:pt x="30" y="11833"/>
                  </a:lnTo>
                  <a:lnTo>
                    <a:pt x="0" y="12482"/>
                  </a:lnTo>
                  <a:lnTo>
                    <a:pt x="30" y="13131"/>
                  </a:lnTo>
                  <a:lnTo>
                    <a:pt x="89" y="13751"/>
                  </a:lnTo>
                  <a:lnTo>
                    <a:pt x="148" y="14370"/>
                  </a:lnTo>
                  <a:lnTo>
                    <a:pt x="266" y="14990"/>
                  </a:lnTo>
                  <a:lnTo>
                    <a:pt x="414" y="15610"/>
                  </a:lnTo>
                  <a:lnTo>
                    <a:pt x="591" y="16200"/>
                  </a:lnTo>
                  <a:lnTo>
                    <a:pt x="768" y="16760"/>
                  </a:lnTo>
                  <a:lnTo>
                    <a:pt x="1004" y="17321"/>
                  </a:lnTo>
                  <a:lnTo>
                    <a:pt x="1240" y="17882"/>
                  </a:lnTo>
                  <a:lnTo>
                    <a:pt x="1535" y="18413"/>
                  </a:lnTo>
                  <a:lnTo>
                    <a:pt x="1830" y="18944"/>
                  </a:lnTo>
                  <a:lnTo>
                    <a:pt x="2155" y="19446"/>
                  </a:lnTo>
                  <a:lnTo>
                    <a:pt x="2509" y="19918"/>
                  </a:lnTo>
                  <a:lnTo>
                    <a:pt x="2863" y="20390"/>
                  </a:lnTo>
                  <a:lnTo>
                    <a:pt x="3276" y="20832"/>
                  </a:lnTo>
                  <a:lnTo>
                    <a:pt x="3689" y="21275"/>
                  </a:lnTo>
                  <a:lnTo>
                    <a:pt x="4102" y="21688"/>
                  </a:lnTo>
                  <a:lnTo>
                    <a:pt x="4574" y="22072"/>
                  </a:lnTo>
                  <a:lnTo>
                    <a:pt x="5046" y="22455"/>
                  </a:lnTo>
                  <a:lnTo>
                    <a:pt x="5518" y="22780"/>
                  </a:lnTo>
                  <a:lnTo>
                    <a:pt x="6020" y="23105"/>
                  </a:lnTo>
                  <a:lnTo>
                    <a:pt x="6551" y="23400"/>
                  </a:lnTo>
                  <a:lnTo>
                    <a:pt x="7082" y="23695"/>
                  </a:lnTo>
                  <a:lnTo>
                    <a:pt x="7643" y="23931"/>
                  </a:lnTo>
                  <a:lnTo>
                    <a:pt x="8204" y="24167"/>
                  </a:lnTo>
                  <a:lnTo>
                    <a:pt x="8794" y="24344"/>
                  </a:lnTo>
                  <a:lnTo>
                    <a:pt x="9384" y="24521"/>
                  </a:lnTo>
                  <a:lnTo>
                    <a:pt x="9974" y="24639"/>
                  </a:lnTo>
                  <a:lnTo>
                    <a:pt x="10594" y="24757"/>
                  </a:lnTo>
                  <a:lnTo>
                    <a:pt x="11213" y="24845"/>
                  </a:lnTo>
                  <a:lnTo>
                    <a:pt x="11833" y="24875"/>
                  </a:lnTo>
                  <a:lnTo>
                    <a:pt x="12482" y="24904"/>
                  </a:lnTo>
                  <a:lnTo>
                    <a:pt x="13131" y="24875"/>
                  </a:lnTo>
                  <a:lnTo>
                    <a:pt x="13751" y="24816"/>
                  </a:lnTo>
                  <a:lnTo>
                    <a:pt x="14371" y="24757"/>
                  </a:lnTo>
                  <a:lnTo>
                    <a:pt x="14990" y="24639"/>
                  </a:lnTo>
                  <a:lnTo>
                    <a:pt x="15610" y="24491"/>
                  </a:lnTo>
                  <a:lnTo>
                    <a:pt x="16200" y="24314"/>
                  </a:lnTo>
                  <a:lnTo>
                    <a:pt x="16761" y="24137"/>
                  </a:lnTo>
                  <a:lnTo>
                    <a:pt x="17321" y="23901"/>
                  </a:lnTo>
                  <a:lnTo>
                    <a:pt x="17882" y="23665"/>
                  </a:lnTo>
                  <a:lnTo>
                    <a:pt x="18413" y="23370"/>
                  </a:lnTo>
                  <a:lnTo>
                    <a:pt x="18944" y="23075"/>
                  </a:lnTo>
                  <a:lnTo>
                    <a:pt x="19446" y="22750"/>
                  </a:lnTo>
                  <a:lnTo>
                    <a:pt x="19918" y="22396"/>
                  </a:lnTo>
                  <a:lnTo>
                    <a:pt x="20390" y="22042"/>
                  </a:lnTo>
                  <a:lnTo>
                    <a:pt x="20833" y="21629"/>
                  </a:lnTo>
                  <a:lnTo>
                    <a:pt x="21275" y="21216"/>
                  </a:lnTo>
                  <a:lnTo>
                    <a:pt x="21688" y="20803"/>
                  </a:lnTo>
                  <a:lnTo>
                    <a:pt x="22072" y="20331"/>
                  </a:lnTo>
                  <a:lnTo>
                    <a:pt x="22456" y="19859"/>
                  </a:lnTo>
                  <a:lnTo>
                    <a:pt x="22780" y="19387"/>
                  </a:lnTo>
                  <a:lnTo>
                    <a:pt x="23105" y="18885"/>
                  </a:lnTo>
                  <a:lnTo>
                    <a:pt x="23400" y="18354"/>
                  </a:lnTo>
                  <a:lnTo>
                    <a:pt x="23695" y="17823"/>
                  </a:lnTo>
                  <a:lnTo>
                    <a:pt x="23931" y="17262"/>
                  </a:lnTo>
                  <a:lnTo>
                    <a:pt x="24167" y="16701"/>
                  </a:lnTo>
                  <a:lnTo>
                    <a:pt x="24344" y="16111"/>
                  </a:lnTo>
                  <a:lnTo>
                    <a:pt x="24521" y="15521"/>
                  </a:lnTo>
                  <a:lnTo>
                    <a:pt x="24639" y="14931"/>
                  </a:lnTo>
                  <a:lnTo>
                    <a:pt x="24757" y="14311"/>
                  </a:lnTo>
                  <a:lnTo>
                    <a:pt x="24846" y="13692"/>
                  </a:lnTo>
                  <a:lnTo>
                    <a:pt x="24875" y="13043"/>
                  </a:lnTo>
                  <a:lnTo>
                    <a:pt x="24905" y="12423"/>
                  </a:lnTo>
                  <a:lnTo>
                    <a:pt x="24875" y="11774"/>
                  </a:lnTo>
                  <a:lnTo>
                    <a:pt x="24816" y="11154"/>
                  </a:lnTo>
                  <a:lnTo>
                    <a:pt x="24757" y="10505"/>
                  </a:lnTo>
                  <a:lnTo>
                    <a:pt x="24639" y="9915"/>
                  </a:lnTo>
                  <a:lnTo>
                    <a:pt x="24492" y="9295"/>
                  </a:lnTo>
                  <a:lnTo>
                    <a:pt x="24315" y="8705"/>
                  </a:lnTo>
                  <a:lnTo>
                    <a:pt x="24138" y="8144"/>
                  </a:lnTo>
                  <a:lnTo>
                    <a:pt x="23901" y="7584"/>
                  </a:lnTo>
                  <a:lnTo>
                    <a:pt x="23665" y="7023"/>
                  </a:lnTo>
                  <a:lnTo>
                    <a:pt x="23370" y="6492"/>
                  </a:lnTo>
                  <a:lnTo>
                    <a:pt x="23075" y="5961"/>
                  </a:lnTo>
                  <a:lnTo>
                    <a:pt x="22751" y="5459"/>
                  </a:lnTo>
                  <a:lnTo>
                    <a:pt x="22397" y="4987"/>
                  </a:lnTo>
                  <a:lnTo>
                    <a:pt x="22043" y="4515"/>
                  </a:lnTo>
                  <a:lnTo>
                    <a:pt x="21629" y="4043"/>
                  </a:lnTo>
                  <a:lnTo>
                    <a:pt x="21216" y="3630"/>
                  </a:lnTo>
                  <a:lnTo>
                    <a:pt x="20803" y="3217"/>
                  </a:lnTo>
                  <a:lnTo>
                    <a:pt x="20331" y="2833"/>
                  </a:lnTo>
                  <a:lnTo>
                    <a:pt x="19859" y="2449"/>
                  </a:lnTo>
                  <a:lnTo>
                    <a:pt x="19387" y="2125"/>
                  </a:lnTo>
                  <a:lnTo>
                    <a:pt x="18885" y="1800"/>
                  </a:lnTo>
                  <a:lnTo>
                    <a:pt x="18354" y="1476"/>
                  </a:lnTo>
                  <a:lnTo>
                    <a:pt x="17823" y="1210"/>
                  </a:lnTo>
                  <a:lnTo>
                    <a:pt x="17262" y="974"/>
                  </a:lnTo>
                  <a:lnTo>
                    <a:pt x="16702" y="738"/>
                  </a:lnTo>
                  <a:lnTo>
                    <a:pt x="16112" y="561"/>
                  </a:lnTo>
                  <a:lnTo>
                    <a:pt x="15521" y="384"/>
                  </a:lnTo>
                  <a:lnTo>
                    <a:pt x="14931" y="236"/>
                  </a:lnTo>
                  <a:lnTo>
                    <a:pt x="14312" y="148"/>
                  </a:lnTo>
                  <a:lnTo>
                    <a:pt x="13692" y="59"/>
                  </a:lnTo>
                  <a:lnTo>
                    <a:pt x="13043" y="30"/>
                  </a:lnTo>
                  <a:lnTo>
                    <a:pt x="12423" y="0"/>
                  </a:ln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81;p46"/>
            <p:cNvSpPr/>
            <p:nvPr/>
          </p:nvSpPr>
          <p:spPr>
            <a:xfrm flipH="1">
              <a:off x="2659553" y="2906625"/>
              <a:ext cx="266232" cy="266232"/>
            </a:xfrm>
            <a:custGeom>
              <a:avLst/>
              <a:gdLst/>
              <a:ahLst/>
              <a:cxnLst/>
              <a:rect l="l" t="t" r="r" b="b"/>
              <a:pathLst>
                <a:path w="31751" h="31751" extrusionOk="0">
                  <a:moveTo>
                    <a:pt x="15817" y="0"/>
                  </a:moveTo>
                  <a:lnTo>
                    <a:pt x="15020" y="30"/>
                  </a:lnTo>
                  <a:lnTo>
                    <a:pt x="14194" y="89"/>
                  </a:lnTo>
                  <a:lnTo>
                    <a:pt x="13397" y="178"/>
                  </a:lnTo>
                  <a:lnTo>
                    <a:pt x="12630" y="325"/>
                  </a:lnTo>
                  <a:lnTo>
                    <a:pt x="11863" y="502"/>
                  </a:lnTo>
                  <a:lnTo>
                    <a:pt x="11095" y="738"/>
                  </a:lnTo>
                  <a:lnTo>
                    <a:pt x="10358" y="974"/>
                  </a:lnTo>
                  <a:lnTo>
                    <a:pt x="9650" y="1269"/>
                  </a:lnTo>
                  <a:lnTo>
                    <a:pt x="8941" y="1594"/>
                  </a:lnTo>
                  <a:lnTo>
                    <a:pt x="8263" y="1948"/>
                  </a:lnTo>
                  <a:lnTo>
                    <a:pt x="7614" y="2332"/>
                  </a:lnTo>
                  <a:lnTo>
                    <a:pt x="6964" y="2745"/>
                  </a:lnTo>
                  <a:lnTo>
                    <a:pt x="6345" y="3187"/>
                  </a:lnTo>
                  <a:lnTo>
                    <a:pt x="5725" y="3659"/>
                  </a:lnTo>
                  <a:lnTo>
                    <a:pt x="5164" y="4161"/>
                  </a:lnTo>
                  <a:lnTo>
                    <a:pt x="4604" y="4692"/>
                  </a:lnTo>
                  <a:lnTo>
                    <a:pt x="4102" y="5223"/>
                  </a:lnTo>
                  <a:lnTo>
                    <a:pt x="3601" y="5813"/>
                  </a:lnTo>
                  <a:lnTo>
                    <a:pt x="3128" y="6404"/>
                  </a:lnTo>
                  <a:lnTo>
                    <a:pt x="2686" y="7023"/>
                  </a:lnTo>
                  <a:lnTo>
                    <a:pt x="2273" y="7672"/>
                  </a:lnTo>
                  <a:lnTo>
                    <a:pt x="1889" y="8351"/>
                  </a:lnTo>
                  <a:lnTo>
                    <a:pt x="1535" y="9030"/>
                  </a:lnTo>
                  <a:lnTo>
                    <a:pt x="1240" y="9738"/>
                  </a:lnTo>
                  <a:lnTo>
                    <a:pt x="945" y="10446"/>
                  </a:lnTo>
                  <a:lnTo>
                    <a:pt x="709" y="11184"/>
                  </a:lnTo>
                  <a:lnTo>
                    <a:pt x="473" y="11951"/>
                  </a:lnTo>
                  <a:lnTo>
                    <a:pt x="325" y="12718"/>
                  </a:lnTo>
                  <a:lnTo>
                    <a:pt x="178" y="13515"/>
                  </a:lnTo>
                  <a:lnTo>
                    <a:pt x="89" y="14282"/>
                  </a:lnTo>
                  <a:lnTo>
                    <a:pt x="30" y="15108"/>
                  </a:lnTo>
                  <a:lnTo>
                    <a:pt x="1" y="15934"/>
                  </a:lnTo>
                  <a:lnTo>
                    <a:pt x="30" y="16731"/>
                  </a:lnTo>
                  <a:lnTo>
                    <a:pt x="89" y="17557"/>
                  </a:lnTo>
                  <a:lnTo>
                    <a:pt x="178" y="18325"/>
                  </a:lnTo>
                  <a:lnTo>
                    <a:pt x="325" y="19121"/>
                  </a:lnTo>
                  <a:lnTo>
                    <a:pt x="502" y="19888"/>
                  </a:lnTo>
                  <a:lnTo>
                    <a:pt x="738" y="20626"/>
                  </a:lnTo>
                  <a:lnTo>
                    <a:pt x="974" y="21364"/>
                  </a:lnTo>
                  <a:lnTo>
                    <a:pt x="1269" y="22101"/>
                  </a:lnTo>
                  <a:lnTo>
                    <a:pt x="1594" y="22810"/>
                  </a:lnTo>
                  <a:lnTo>
                    <a:pt x="1948" y="23488"/>
                  </a:lnTo>
                  <a:lnTo>
                    <a:pt x="2332" y="24137"/>
                  </a:lnTo>
                  <a:lnTo>
                    <a:pt x="2745" y="24787"/>
                  </a:lnTo>
                  <a:lnTo>
                    <a:pt x="3187" y="25406"/>
                  </a:lnTo>
                  <a:lnTo>
                    <a:pt x="3660" y="25996"/>
                  </a:lnTo>
                  <a:lnTo>
                    <a:pt x="4161" y="26587"/>
                  </a:lnTo>
                  <a:lnTo>
                    <a:pt x="4692" y="27147"/>
                  </a:lnTo>
                  <a:lnTo>
                    <a:pt x="5223" y="27649"/>
                  </a:lnTo>
                  <a:lnTo>
                    <a:pt x="5814" y="28150"/>
                  </a:lnTo>
                  <a:lnTo>
                    <a:pt x="6404" y="28623"/>
                  </a:lnTo>
                  <a:lnTo>
                    <a:pt x="7023" y="29065"/>
                  </a:lnTo>
                  <a:lnTo>
                    <a:pt x="7673" y="29478"/>
                  </a:lnTo>
                  <a:lnTo>
                    <a:pt x="8351" y="29862"/>
                  </a:lnTo>
                  <a:lnTo>
                    <a:pt x="9030" y="30216"/>
                  </a:lnTo>
                  <a:lnTo>
                    <a:pt x="9738" y="30511"/>
                  </a:lnTo>
                  <a:lnTo>
                    <a:pt x="10446" y="30806"/>
                  </a:lnTo>
                  <a:lnTo>
                    <a:pt x="11184" y="31042"/>
                  </a:lnTo>
                  <a:lnTo>
                    <a:pt x="11951" y="31249"/>
                  </a:lnTo>
                  <a:lnTo>
                    <a:pt x="12718" y="31426"/>
                  </a:lnTo>
                  <a:lnTo>
                    <a:pt x="13515" y="31573"/>
                  </a:lnTo>
                  <a:lnTo>
                    <a:pt x="14312" y="31662"/>
                  </a:lnTo>
                  <a:lnTo>
                    <a:pt x="15108" y="31721"/>
                  </a:lnTo>
                  <a:lnTo>
                    <a:pt x="15935" y="31750"/>
                  </a:lnTo>
                  <a:lnTo>
                    <a:pt x="16731" y="31721"/>
                  </a:lnTo>
                  <a:lnTo>
                    <a:pt x="17558" y="31662"/>
                  </a:lnTo>
                  <a:lnTo>
                    <a:pt x="18325" y="31573"/>
                  </a:lnTo>
                  <a:lnTo>
                    <a:pt x="19121" y="31426"/>
                  </a:lnTo>
                  <a:lnTo>
                    <a:pt x="19889" y="31249"/>
                  </a:lnTo>
                  <a:lnTo>
                    <a:pt x="20626" y="31013"/>
                  </a:lnTo>
                  <a:lnTo>
                    <a:pt x="21364" y="30777"/>
                  </a:lnTo>
                  <a:lnTo>
                    <a:pt x="22102" y="30482"/>
                  </a:lnTo>
                  <a:lnTo>
                    <a:pt x="22810" y="30157"/>
                  </a:lnTo>
                  <a:lnTo>
                    <a:pt x="23489" y="29803"/>
                  </a:lnTo>
                  <a:lnTo>
                    <a:pt x="24138" y="29419"/>
                  </a:lnTo>
                  <a:lnTo>
                    <a:pt x="24787" y="29006"/>
                  </a:lnTo>
                  <a:lnTo>
                    <a:pt x="25407" y="28564"/>
                  </a:lnTo>
                  <a:lnTo>
                    <a:pt x="25997" y="28091"/>
                  </a:lnTo>
                  <a:lnTo>
                    <a:pt x="26587" y="27590"/>
                  </a:lnTo>
                  <a:lnTo>
                    <a:pt x="27147" y="27059"/>
                  </a:lnTo>
                  <a:lnTo>
                    <a:pt x="27649" y="26528"/>
                  </a:lnTo>
                  <a:lnTo>
                    <a:pt x="28151" y="25937"/>
                  </a:lnTo>
                  <a:lnTo>
                    <a:pt x="28623" y="25347"/>
                  </a:lnTo>
                  <a:lnTo>
                    <a:pt x="29065" y="24728"/>
                  </a:lnTo>
                  <a:lnTo>
                    <a:pt x="29479" y="24078"/>
                  </a:lnTo>
                  <a:lnTo>
                    <a:pt x="29862" y="23400"/>
                  </a:lnTo>
                  <a:lnTo>
                    <a:pt x="30216" y="22721"/>
                  </a:lnTo>
                  <a:lnTo>
                    <a:pt x="30511" y="22013"/>
                  </a:lnTo>
                  <a:lnTo>
                    <a:pt x="30806" y="21275"/>
                  </a:lnTo>
                  <a:lnTo>
                    <a:pt x="31042" y="20538"/>
                  </a:lnTo>
                  <a:lnTo>
                    <a:pt x="31249" y="19800"/>
                  </a:lnTo>
                  <a:lnTo>
                    <a:pt x="31426" y="19033"/>
                  </a:lnTo>
                  <a:lnTo>
                    <a:pt x="31574" y="18236"/>
                  </a:lnTo>
                  <a:lnTo>
                    <a:pt x="31662" y="17439"/>
                  </a:lnTo>
                  <a:lnTo>
                    <a:pt x="31721" y="16643"/>
                  </a:lnTo>
                  <a:lnTo>
                    <a:pt x="31751" y="15816"/>
                  </a:lnTo>
                  <a:lnTo>
                    <a:pt x="31721" y="15020"/>
                  </a:lnTo>
                  <a:lnTo>
                    <a:pt x="31662" y="14194"/>
                  </a:lnTo>
                  <a:lnTo>
                    <a:pt x="31574" y="13397"/>
                  </a:lnTo>
                  <a:lnTo>
                    <a:pt x="31426" y="12630"/>
                  </a:lnTo>
                  <a:lnTo>
                    <a:pt x="31249" y="11862"/>
                  </a:lnTo>
                  <a:lnTo>
                    <a:pt x="31013" y="11095"/>
                  </a:lnTo>
                  <a:lnTo>
                    <a:pt x="30777" y="10358"/>
                  </a:lnTo>
                  <a:lnTo>
                    <a:pt x="30482" y="9649"/>
                  </a:lnTo>
                  <a:lnTo>
                    <a:pt x="30157" y="8941"/>
                  </a:lnTo>
                  <a:lnTo>
                    <a:pt x="29803" y="8263"/>
                  </a:lnTo>
                  <a:lnTo>
                    <a:pt x="29420" y="7613"/>
                  </a:lnTo>
                  <a:lnTo>
                    <a:pt x="29006" y="6964"/>
                  </a:lnTo>
                  <a:lnTo>
                    <a:pt x="28564" y="6345"/>
                  </a:lnTo>
                  <a:lnTo>
                    <a:pt x="28092" y="5725"/>
                  </a:lnTo>
                  <a:lnTo>
                    <a:pt x="27590" y="5164"/>
                  </a:lnTo>
                  <a:lnTo>
                    <a:pt x="27059" y="4604"/>
                  </a:lnTo>
                  <a:lnTo>
                    <a:pt x="26528" y="4102"/>
                  </a:lnTo>
                  <a:lnTo>
                    <a:pt x="25938" y="3600"/>
                  </a:lnTo>
                  <a:lnTo>
                    <a:pt x="25347" y="3128"/>
                  </a:lnTo>
                  <a:lnTo>
                    <a:pt x="24728" y="2686"/>
                  </a:lnTo>
                  <a:lnTo>
                    <a:pt x="24079" y="2273"/>
                  </a:lnTo>
                  <a:lnTo>
                    <a:pt x="23400" y="1889"/>
                  </a:lnTo>
                  <a:lnTo>
                    <a:pt x="22721" y="1535"/>
                  </a:lnTo>
                  <a:lnTo>
                    <a:pt x="22013" y="1240"/>
                  </a:lnTo>
                  <a:lnTo>
                    <a:pt x="21305" y="945"/>
                  </a:lnTo>
                  <a:lnTo>
                    <a:pt x="20538" y="709"/>
                  </a:lnTo>
                  <a:lnTo>
                    <a:pt x="19800" y="473"/>
                  </a:lnTo>
                  <a:lnTo>
                    <a:pt x="19033" y="296"/>
                  </a:lnTo>
                  <a:lnTo>
                    <a:pt x="18236" y="178"/>
                  </a:lnTo>
                  <a:lnTo>
                    <a:pt x="17439" y="60"/>
                  </a:lnTo>
                  <a:lnTo>
                    <a:pt x="1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2;p46"/>
            <p:cNvSpPr/>
            <p:nvPr/>
          </p:nvSpPr>
          <p:spPr>
            <a:xfrm flipH="1">
              <a:off x="2587308" y="2360074"/>
              <a:ext cx="1203700" cy="229120"/>
            </a:xfrm>
            <a:custGeom>
              <a:avLst/>
              <a:gdLst/>
              <a:ahLst/>
              <a:cxnLst/>
              <a:rect l="l" t="t" r="r" b="b"/>
              <a:pathLst>
                <a:path w="143554" h="27325" extrusionOk="0">
                  <a:moveTo>
                    <a:pt x="126676" y="1"/>
                  </a:moveTo>
                  <a:lnTo>
                    <a:pt x="26970" y="296"/>
                  </a:lnTo>
                  <a:lnTo>
                    <a:pt x="25996" y="296"/>
                  </a:lnTo>
                  <a:lnTo>
                    <a:pt x="25052" y="325"/>
                  </a:lnTo>
                  <a:lnTo>
                    <a:pt x="24580" y="384"/>
                  </a:lnTo>
                  <a:lnTo>
                    <a:pt x="24137" y="443"/>
                  </a:lnTo>
                  <a:lnTo>
                    <a:pt x="23695" y="503"/>
                  </a:lnTo>
                  <a:lnTo>
                    <a:pt x="23252" y="621"/>
                  </a:lnTo>
                  <a:lnTo>
                    <a:pt x="22809" y="768"/>
                  </a:lnTo>
                  <a:lnTo>
                    <a:pt x="22367" y="916"/>
                  </a:lnTo>
                  <a:lnTo>
                    <a:pt x="21924" y="1122"/>
                  </a:lnTo>
                  <a:lnTo>
                    <a:pt x="21482" y="1388"/>
                  </a:lnTo>
                  <a:lnTo>
                    <a:pt x="21039" y="1653"/>
                  </a:lnTo>
                  <a:lnTo>
                    <a:pt x="20596" y="2007"/>
                  </a:lnTo>
                  <a:lnTo>
                    <a:pt x="20154" y="2391"/>
                  </a:lnTo>
                  <a:lnTo>
                    <a:pt x="19682" y="2834"/>
                  </a:lnTo>
                  <a:lnTo>
                    <a:pt x="15816" y="6788"/>
                  </a:lnTo>
                  <a:lnTo>
                    <a:pt x="9590" y="13073"/>
                  </a:lnTo>
                  <a:lnTo>
                    <a:pt x="3630" y="19063"/>
                  </a:lnTo>
                  <a:lnTo>
                    <a:pt x="1564" y="21128"/>
                  </a:lnTo>
                  <a:lnTo>
                    <a:pt x="531" y="22102"/>
                  </a:lnTo>
                  <a:lnTo>
                    <a:pt x="354" y="22338"/>
                  </a:lnTo>
                  <a:lnTo>
                    <a:pt x="207" y="22603"/>
                  </a:lnTo>
                  <a:lnTo>
                    <a:pt x="89" y="22928"/>
                  </a:lnTo>
                  <a:lnTo>
                    <a:pt x="30" y="23312"/>
                  </a:lnTo>
                  <a:lnTo>
                    <a:pt x="0" y="23725"/>
                  </a:lnTo>
                  <a:lnTo>
                    <a:pt x="59" y="24167"/>
                  </a:lnTo>
                  <a:lnTo>
                    <a:pt x="148" y="24610"/>
                  </a:lnTo>
                  <a:lnTo>
                    <a:pt x="325" y="25082"/>
                  </a:lnTo>
                  <a:lnTo>
                    <a:pt x="413" y="25289"/>
                  </a:lnTo>
                  <a:lnTo>
                    <a:pt x="561" y="25525"/>
                  </a:lnTo>
                  <a:lnTo>
                    <a:pt x="708" y="25731"/>
                  </a:lnTo>
                  <a:lnTo>
                    <a:pt x="885" y="25938"/>
                  </a:lnTo>
                  <a:lnTo>
                    <a:pt x="1062" y="26115"/>
                  </a:lnTo>
                  <a:lnTo>
                    <a:pt x="1298" y="26321"/>
                  </a:lnTo>
                  <a:lnTo>
                    <a:pt x="1534" y="26498"/>
                  </a:lnTo>
                  <a:lnTo>
                    <a:pt x="1800" y="26646"/>
                  </a:lnTo>
                  <a:lnTo>
                    <a:pt x="2066" y="26794"/>
                  </a:lnTo>
                  <a:lnTo>
                    <a:pt x="2390" y="26941"/>
                  </a:lnTo>
                  <a:lnTo>
                    <a:pt x="2715" y="27059"/>
                  </a:lnTo>
                  <a:lnTo>
                    <a:pt x="3069" y="27148"/>
                  </a:lnTo>
                  <a:lnTo>
                    <a:pt x="3482" y="27236"/>
                  </a:lnTo>
                  <a:lnTo>
                    <a:pt x="3895" y="27266"/>
                  </a:lnTo>
                  <a:lnTo>
                    <a:pt x="4338" y="27325"/>
                  </a:lnTo>
                  <a:lnTo>
                    <a:pt x="4810" y="27325"/>
                  </a:lnTo>
                  <a:lnTo>
                    <a:pt x="139423" y="26941"/>
                  </a:lnTo>
                  <a:lnTo>
                    <a:pt x="140013" y="26912"/>
                  </a:lnTo>
                  <a:lnTo>
                    <a:pt x="140544" y="26853"/>
                  </a:lnTo>
                  <a:lnTo>
                    <a:pt x="141046" y="26764"/>
                  </a:lnTo>
                  <a:lnTo>
                    <a:pt x="141518" y="26646"/>
                  </a:lnTo>
                  <a:lnTo>
                    <a:pt x="141901" y="26528"/>
                  </a:lnTo>
                  <a:lnTo>
                    <a:pt x="142285" y="26351"/>
                  </a:lnTo>
                  <a:lnTo>
                    <a:pt x="142580" y="26144"/>
                  </a:lnTo>
                  <a:lnTo>
                    <a:pt x="142875" y="25908"/>
                  </a:lnTo>
                  <a:lnTo>
                    <a:pt x="143082" y="25643"/>
                  </a:lnTo>
                  <a:lnTo>
                    <a:pt x="143259" y="25377"/>
                  </a:lnTo>
                  <a:lnTo>
                    <a:pt x="143406" y="25082"/>
                  </a:lnTo>
                  <a:lnTo>
                    <a:pt x="143495" y="24757"/>
                  </a:lnTo>
                  <a:lnTo>
                    <a:pt x="143554" y="24403"/>
                  </a:lnTo>
                  <a:lnTo>
                    <a:pt x="143554" y="24049"/>
                  </a:lnTo>
                  <a:lnTo>
                    <a:pt x="143495" y="23666"/>
                  </a:lnTo>
                  <a:lnTo>
                    <a:pt x="143406" y="23253"/>
                  </a:lnTo>
                  <a:lnTo>
                    <a:pt x="143229" y="22692"/>
                  </a:lnTo>
                  <a:lnTo>
                    <a:pt x="142934" y="21836"/>
                  </a:lnTo>
                  <a:lnTo>
                    <a:pt x="141960" y="19476"/>
                  </a:lnTo>
                  <a:lnTo>
                    <a:pt x="140692" y="16495"/>
                  </a:lnTo>
                  <a:lnTo>
                    <a:pt x="139275" y="13220"/>
                  </a:lnTo>
                  <a:lnTo>
                    <a:pt x="137829" y="10004"/>
                  </a:lnTo>
                  <a:lnTo>
                    <a:pt x="136531" y="7171"/>
                  </a:lnTo>
                  <a:lnTo>
                    <a:pt x="135498" y="5076"/>
                  </a:lnTo>
                  <a:lnTo>
                    <a:pt x="135144" y="4368"/>
                  </a:lnTo>
                  <a:lnTo>
                    <a:pt x="134908" y="3984"/>
                  </a:lnTo>
                  <a:lnTo>
                    <a:pt x="134524" y="3512"/>
                  </a:lnTo>
                  <a:lnTo>
                    <a:pt x="134023" y="2893"/>
                  </a:lnTo>
                  <a:lnTo>
                    <a:pt x="133728" y="2568"/>
                  </a:lnTo>
                  <a:lnTo>
                    <a:pt x="133374" y="2243"/>
                  </a:lnTo>
                  <a:lnTo>
                    <a:pt x="132961" y="1889"/>
                  </a:lnTo>
                  <a:lnTo>
                    <a:pt x="132518" y="1565"/>
                  </a:lnTo>
                  <a:lnTo>
                    <a:pt x="132016" y="1240"/>
                  </a:lnTo>
                  <a:lnTo>
                    <a:pt x="131456" y="945"/>
                  </a:lnTo>
                  <a:lnTo>
                    <a:pt x="130807" y="680"/>
                  </a:lnTo>
                  <a:lnTo>
                    <a:pt x="130128" y="473"/>
                  </a:lnTo>
                  <a:lnTo>
                    <a:pt x="129390" y="266"/>
                  </a:lnTo>
                  <a:lnTo>
                    <a:pt x="128564" y="119"/>
                  </a:lnTo>
                  <a:lnTo>
                    <a:pt x="127649" y="30"/>
                  </a:lnTo>
                  <a:lnTo>
                    <a:pt x="1266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3;p46"/>
            <p:cNvSpPr/>
            <p:nvPr/>
          </p:nvSpPr>
          <p:spPr>
            <a:xfrm flipH="1">
              <a:off x="2413864" y="2359831"/>
              <a:ext cx="179632" cy="204124"/>
            </a:xfrm>
            <a:custGeom>
              <a:avLst/>
              <a:gdLst/>
              <a:ahLst/>
              <a:cxnLst/>
              <a:rect l="l" t="t" r="r" b="b"/>
              <a:pathLst>
                <a:path w="21423" h="24344" extrusionOk="0">
                  <a:moveTo>
                    <a:pt x="1977" y="0"/>
                  </a:moveTo>
                  <a:lnTo>
                    <a:pt x="1505" y="89"/>
                  </a:lnTo>
                  <a:lnTo>
                    <a:pt x="1033" y="207"/>
                  </a:lnTo>
                  <a:lnTo>
                    <a:pt x="826" y="295"/>
                  </a:lnTo>
                  <a:lnTo>
                    <a:pt x="620" y="384"/>
                  </a:lnTo>
                  <a:lnTo>
                    <a:pt x="443" y="532"/>
                  </a:lnTo>
                  <a:lnTo>
                    <a:pt x="295" y="650"/>
                  </a:lnTo>
                  <a:lnTo>
                    <a:pt x="177" y="827"/>
                  </a:lnTo>
                  <a:lnTo>
                    <a:pt x="89" y="1004"/>
                  </a:lnTo>
                  <a:lnTo>
                    <a:pt x="30" y="1210"/>
                  </a:lnTo>
                  <a:lnTo>
                    <a:pt x="0" y="1417"/>
                  </a:lnTo>
                  <a:lnTo>
                    <a:pt x="30" y="1682"/>
                  </a:lnTo>
                  <a:lnTo>
                    <a:pt x="89" y="1948"/>
                  </a:lnTo>
                  <a:lnTo>
                    <a:pt x="207" y="2243"/>
                  </a:lnTo>
                  <a:lnTo>
                    <a:pt x="384" y="2568"/>
                  </a:lnTo>
                  <a:lnTo>
                    <a:pt x="1269" y="4013"/>
                  </a:lnTo>
                  <a:lnTo>
                    <a:pt x="2833" y="6492"/>
                  </a:lnTo>
                  <a:lnTo>
                    <a:pt x="7111" y="13131"/>
                  </a:lnTo>
                  <a:lnTo>
                    <a:pt x="11301" y="19564"/>
                  </a:lnTo>
                  <a:lnTo>
                    <a:pt x="12777" y="21777"/>
                  </a:lnTo>
                  <a:lnTo>
                    <a:pt x="13485" y="22810"/>
                  </a:lnTo>
                  <a:lnTo>
                    <a:pt x="13633" y="22957"/>
                  </a:lnTo>
                  <a:lnTo>
                    <a:pt x="13810" y="23134"/>
                  </a:lnTo>
                  <a:lnTo>
                    <a:pt x="14016" y="23282"/>
                  </a:lnTo>
                  <a:lnTo>
                    <a:pt x="14282" y="23429"/>
                  </a:lnTo>
                  <a:lnTo>
                    <a:pt x="14577" y="23547"/>
                  </a:lnTo>
                  <a:lnTo>
                    <a:pt x="14901" y="23695"/>
                  </a:lnTo>
                  <a:lnTo>
                    <a:pt x="15285" y="23813"/>
                  </a:lnTo>
                  <a:lnTo>
                    <a:pt x="15728" y="23901"/>
                  </a:lnTo>
                  <a:lnTo>
                    <a:pt x="16229" y="24019"/>
                  </a:lnTo>
                  <a:lnTo>
                    <a:pt x="16760" y="24108"/>
                  </a:lnTo>
                  <a:lnTo>
                    <a:pt x="17380" y="24167"/>
                  </a:lnTo>
                  <a:lnTo>
                    <a:pt x="18059" y="24255"/>
                  </a:lnTo>
                  <a:lnTo>
                    <a:pt x="18796" y="24285"/>
                  </a:lnTo>
                  <a:lnTo>
                    <a:pt x="19593" y="24344"/>
                  </a:lnTo>
                  <a:lnTo>
                    <a:pt x="21422" y="24344"/>
                  </a:lnTo>
                  <a:lnTo>
                    <a:pt x="20272" y="22780"/>
                  </a:lnTo>
                  <a:lnTo>
                    <a:pt x="19003" y="21098"/>
                  </a:lnTo>
                  <a:lnTo>
                    <a:pt x="16259" y="17557"/>
                  </a:lnTo>
                  <a:lnTo>
                    <a:pt x="13396" y="13928"/>
                  </a:lnTo>
                  <a:lnTo>
                    <a:pt x="10534" y="10328"/>
                  </a:lnTo>
                  <a:lnTo>
                    <a:pt x="7790" y="6994"/>
                  </a:lnTo>
                  <a:lnTo>
                    <a:pt x="5370" y="4043"/>
                  </a:lnTo>
                  <a:lnTo>
                    <a:pt x="3364" y="1653"/>
                  </a:lnTo>
                  <a:lnTo>
                    <a:pt x="19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4;p46"/>
            <p:cNvSpPr/>
            <p:nvPr/>
          </p:nvSpPr>
          <p:spPr>
            <a:xfrm flipH="1">
              <a:off x="3717765" y="2367747"/>
              <a:ext cx="297164" cy="212543"/>
            </a:xfrm>
            <a:custGeom>
              <a:avLst/>
              <a:gdLst/>
              <a:ahLst/>
              <a:cxnLst/>
              <a:rect l="l" t="t" r="r" b="b"/>
              <a:pathLst>
                <a:path w="35440" h="25348" extrusionOk="0">
                  <a:moveTo>
                    <a:pt x="34229" y="1"/>
                  </a:moveTo>
                  <a:lnTo>
                    <a:pt x="28121" y="30"/>
                  </a:lnTo>
                  <a:lnTo>
                    <a:pt x="27177" y="738"/>
                  </a:lnTo>
                  <a:lnTo>
                    <a:pt x="26292" y="1505"/>
                  </a:lnTo>
                  <a:lnTo>
                    <a:pt x="25377" y="2302"/>
                  </a:lnTo>
                  <a:lnTo>
                    <a:pt x="24492" y="3128"/>
                  </a:lnTo>
                  <a:lnTo>
                    <a:pt x="21394" y="6197"/>
                  </a:lnTo>
                  <a:lnTo>
                    <a:pt x="17912" y="9649"/>
                  </a:lnTo>
                  <a:lnTo>
                    <a:pt x="14253" y="13190"/>
                  </a:lnTo>
                  <a:lnTo>
                    <a:pt x="12423" y="14961"/>
                  </a:lnTo>
                  <a:lnTo>
                    <a:pt x="10594" y="16643"/>
                  </a:lnTo>
                  <a:lnTo>
                    <a:pt x="8824" y="18266"/>
                  </a:lnTo>
                  <a:lnTo>
                    <a:pt x="7142" y="19741"/>
                  </a:lnTo>
                  <a:lnTo>
                    <a:pt x="5578" y="21098"/>
                  </a:lnTo>
                  <a:lnTo>
                    <a:pt x="4102" y="22249"/>
                  </a:lnTo>
                  <a:lnTo>
                    <a:pt x="3424" y="22751"/>
                  </a:lnTo>
                  <a:lnTo>
                    <a:pt x="2804" y="23223"/>
                  </a:lnTo>
                  <a:lnTo>
                    <a:pt x="2214" y="23606"/>
                  </a:lnTo>
                  <a:lnTo>
                    <a:pt x="1653" y="23931"/>
                  </a:lnTo>
                  <a:lnTo>
                    <a:pt x="1152" y="24197"/>
                  </a:lnTo>
                  <a:lnTo>
                    <a:pt x="709" y="24403"/>
                  </a:lnTo>
                  <a:lnTo>
                    <a:pt x="325" y="24521"/>
                  </a:lnTo>
                  <a:lnTo>
                    <a:pt x="148" y="24551"/>
                  </a:lnTo>
                  <a:lnTo>
                    <a:pt x="1" y="24551"/>
                  </a:lnTo>
                  <a:lnTo>
                    <a:pt x="443" y="24875"/>
                  </a:lnTo>
                  <a:lnTo>
                    <a:pt x="857" y="25141"/>
                  </a:lnTo>
                  <a:lnTo>
                    <a:pt x="1063" y="25229"/>
                  </a:lnTo>
                  <a:lnTo>
                    <a:pt x="1240" y="25288"/>
                  </a:lnTo>
                  <a:lnTo>
                    <a:pt x="1417" y="25347"/>
                  </a:lnTo>
                  <a:lnTo>
                    <a:pt x="9679" y="25347"/>
                  </a:lnTo>
                  <a:lnTo>
                    <a:pt x="10004" y="25318"/>
                  </a:lnTo>
                  <a:lnTo>
                    <a:pt x="10358" y="25200"/>
                  </a:lnTo>
                  <a:lnTo>
                    <a:pt x="10771" y="25052"/>
                  </a:lnTo>
                  <a:lnTo>
                    <a:pt x="11243" y="24816"/>
                  </a:lnTo>
                  <a:lnTo>
                    <a:pt x="11745" y="24492"/>
                  </a:lnTo>
                  <a:lnTo>
                    <a:pt x="12305" y="24108"/>
                  </a:lnTo>
                  <a:lnTo>
                    <a:pt x="12896" y="23606"/>
                  </a:lnTo>
                  <a:lnTo>
                    <a:pt x="13545" y="23046"/>
                  </a:lnTo>
                  <a:lnTo>
                    <a:pt x="17263" y="19446"/>
                  </a:lnTo>
                  <a:lnTo>
                    <a:pt x="23813" y="13013"/>
                  </a:lnTo>
                  <a:lnTo>
                    <a:pt x="30335" y="6640"/>
                  </a:lnTo>
                  <a:lnTo>
                    <a:pt x="32695" y="4368"/>
                  </a:lnTo>
                  <a:lnTo>
                    <a:pt x="33934" y="3158"/>
                  </a:lnTo>
                  <a:lnTo>
                    <a:pt x="34200" y="2892"/>
                  </a:lnTo>
                  <a:lnTo>
                    <a:pt x="34466" y="2627"/>
                  </a:lnTo>
                  <a:lnTo>
                    <a:pt x="34702" y="2361"/>
                  </a:lnTo>
                  <a:lnTo>
                    <a:pt x="34908" y="2096"/>
                  </a:lnTo>
                  <a:lnTo>
                    <a:pt x="35085" y="1830"/>
                  </a:lnTo>
                  <a:lnTo>
                    <a:pt x="35233" y="1564"/>
                  </a:lnTo>
                  <a:lnTo>
                    <a:pt x="35321" y="1299"/>
                  </a:lnTo>
                  <a:lnTo>
                    <a:pt x="35410" y="1063"/>
                  </a:lnTo>
                  <a:lnTo>
                    <a:pt x="35439" y="827"/>
                  </a:lnTo>
                  <a:lnTo>
                    <a:pt x="35410" y="620"/>
                  </a:lnTo>
                  <a:lnTo>
                    <a:pt x="35351" y="443"/>
                  </a:lnTo>
                  <a:lnTo>
                    <a:pt x="35262" y="296"/>
                  </a:lnTo>
                  <a:lnTo>
                    <a:pt x="35085" y="178"/>
                  </a:lnTo>
                  <a:lnTo>
                    <a:pt x="34849" y="89"/>
                  </a:lnTo>
                  <a:lnTo>
                    <a:pt x="34584" y="30"/>
                  </a:lnTo>
                  <a:lnTo>
                    <a:pt x="34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5;p46"/>
            <p:cNvSpPr/>
            <p:nvPr/>
          </p:nvSpPr>
          <p:spPr>
            <a:xfrm flipH="1">
              <a:off x="2774109" y="2360326"/>
              <a:ext cx="83884" cy="226395"/>
            </a:xfrm>
            <a:custGeom>
              <a:avLst/>
              <a:gdLst/>
              <a:ahLst/>
              <a:cxnLst/>
              <a:rect l="l" t="t" r="r" b="b"/>
              <a:pathLst>
                <a:path w="10004" h="27000" extrusionOk="0">
                  <a:moveTo>
                    <a:pt x="6905" y="0"/>
                  </a:moveTo>
                  <a:lnTo>
                    <a:pt x="1" y="30"/>
                  </a:lnTo>
                  <a:lnTo>
                    <a:pt x="60" y="27000"/>
                  </a:lnTo>
                  <a:lnTo>
                    <a:pt x="10004" y="26970"/>
                  </a:lnTo>
                  <a:lnTo>
                    <a:pt x="6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6;p46"/>
            <p:cNvSpPr/>
            <p:nvPr/>
          </p:nvSpPr>
          <p:spPr>
            <a:xfrm flipH="1">
              <a:off x="4388272" y="2700279"/>
              <a:ext cx="202154" cy="130152"/>
            </a:xfrm>
            <a:custGeom>
              <a:avLst/>
              <a:gdLst/>
              <a:ahLst/>
              <a:cxnLst/>
              <a:rect l="l" t="t" r="r" b="b"/>
              <a:pathLst>
                <a:path w="24109" h="15522" extrusionOk="0">
                  <a:moveTo>
                    <a:pt x="10446" y="0"/>
                  </a:moveTo>
                  <a:lnTo>
                    <a:pt x="8823" y="1328"/>
                  </a:lnTo>
                  <a:lnTo>
                    <a:pt x="7407" y="2568"/>
                  </a:lnTo>
                  <a:lnTo>
                    <a:pt x="6168" y="3718"/>
                  </a:lnTo>
                  <a:lnTo>
                    <a:pt x="5636" y="4249"/>
                  </a:lnTo>
                  <a:lnTo>
                    <a:pt x="5135" y="4751"/>
                  </a:lnTo>
                  <a:lnTo>
                    <a:pt x="4515" y="5459"/>
                  </a:lnTo>
                  <a:lnTo>
                    <a:pt x="4515" y="5489"/>
                  </a:lnTo>
                  <a:lnTo>
                    <a:pt x="3955" y="6138"/>
                  </a:lnTo>
                  <a:lnTo>
                    <a:pt x="3689" y="6463"/>
                  </a:lnTo>
                  <a:lnTo>
                    <a:pt x="3246" y="7112"/>
                  </a:lnTo>
                  <a:lnTo>
                    <a:pt x="2863" y="7702"/>
                  </a:lnTo>
                  <a:lnTo>
                    <a:pt x="2538" y="8292"/>
                  </a:lnTo>
                  <a:lnTo>
                    <a:pt x="2243" y="8853"/>
                  </a:lnTo>
                  <a:lnTo>
                    <a:pt x="2096" y="9236"/>
                  </a:lnTo>
                  <a:lnTo>
                    <a:pt x="2066" y="9295"/>
                  </a:lnTo>
                  <a:lnTo>
                    <a:pt x="1978" y="9561"/>
                  </a:lnTo>
                  <a:lnTo>
                    <a:pt x="1830" y="10033"/>
                  </a:lnTo>
                  <a:lnTo>
                    <a:pt x="1771" y="10269"/>
                  </a:lnTo>
                  <a:lnTo>
                    <a:pt x="1712" y="10505"/>
                  </a:lnTo>
                  <a:lnTo>
                    <a:pt x="1594" y="10948"/>
                  </a:lnTo>
                  <a:lnTo>
                    <a:pt x="1564" y="11154"/>
                  </a:lnTo>
                  <a:lnTo>
                    <a:pt x="1535" y="11361"/>
                  </a:lnTo>
                  <a:lnTo>
                    <a:pt x="1505" y="11538"/>
                  </a:lnTo>
                  <a:lnTo>
                    <a:pt x="1476" y="11951"/>
                  </a:lnTo>
                  <a:lnTo>
                    <a:pt x="1446" y="12098"/>
                  </a:lnTo>
                  <a:lnTo>
                    <a:pt x="1417" y="12423"/>
                  </a:lnTo>
                  <a:lnTo>
                    <a:pt x="1387" y="12689"/>
                  </a:lnTo>
                  <a:lnTo>
                    <a:pt x="1358" y="12984"/>
                  </a:lnTo>
                  <a:lnTo>
                    <a:pt x="1299" y="13338"/>
                  </a:lnTo>
                  <a:lnTo>
                    <a:pt x="1181" y="13662"/>
                  </a:lnTo>
                  <a:lnTo>
                    <a:pt x="1063" y="13987"/>
                  </a:lnTo>
                  <a:lnTo>
                    <a:pt x="886" y="14311"/>
                  </a:lnTo>
                  <a:lnTo>
                    <a:pt x="709" y="14636"/>
                  </a:lnTo>
                  <a:lnTo>
                    <a:pt x="502" y="14931"/>
                  </a:lnTo>
                  <a:lnTo>
                    <a:pt x="266" y="15226"/>
                  </a:lnTo>
                  <a:lnTo>
                    <a:pt x="1" y="15521"/>
                  </a:lnTo>
                  <a:lnTo>
                    <a:pt x="1" y="15521"/>
                  </a:lnTo>
                  <a:lnTo>
                    <a:pt x="16407" y="15492"/>
                  </a:lnTo>
                  <a:lnTo>
                    <a:pt x="16790" y="15462"/>
                  </a:lnTo>
                  <a:lnTo>
                    <a:pt x="17174" y="15433"/>
                  </a:lnTo>
                  <a:lnTo>
                    <a:pt x="17557" y="15403"/>
                  </a:lnTo>
                  <a:lnTo>
                    <a:pt x="17941" y="15315"/>
                  </a:lnTo>
                  <a:lnTo>
                    <a:pt x="18325" y="15226"/>
                  </a:lnTo>
                  <a:lnTo>
                    <a:pt x="18679" y="15138"/>
                  </a:lnTo>
                  <a:lnTo>
                    <a:pt x="19062" y="14990"/>
                  </a:lnTo>
                  <a:lnTo>
                    <a:pt x="19387" y="14872"/>
                  </a:lnTo>
                  <a:lnTo>
                    <a:pt x="19741" y="14695"/>
                  </a:lnTo>
                  <a:lnTo>
                    <a:pt x="20066" y="14518"/>
                  </a:lnTo>
                  <a:lnTo>
                    <a:pt x="20390" y="14341"/>
                  </a:lnTo>
                  <a:lnTo>
                    <a:pt x="20715" y="14134"/>
                  </a:lnTo>
                  <a:lnTo>
                    <a:pt x="21010" y="13928"/>
                  </a:lnTo>
                  <a:lnTo>
                    <a:pt x="21305" y="13692"/>
                  </a:lnTo>
                  <a:lnTo>
                    <a:pt x="21866" y="13190"/>
                  </a:lnTo>
                  <a:lnTo>
                    <a:pt x="22367" y="12630"/>
                  </a:lnTo>
                  <a:lnTo>
                    <a:pt x="22574" y="12334"/>
                  </a:lnTo>
                  <a:lnTo>
                    <a:pt x="22810" y="12039"/>
                  </a:lnTo>
                  <a:lnTo>
                    <a:pt x="23016" y="11715"/>
                  </a:lnTo>
                  <a:lnTo>
                    <a:pt x="23193" y="11390"/>
                  </a:lnTo>
                  <a:lnTo>
                    <a:pt x="23370" y="11066"/>
                  </a:lnTo>
                  <a:lnTo>
                    <a:pt x="23518" y="10712"/>
                  </a:lnTo>
                  <a:lnTo>
                    <a:pt x="23666" y="10357"/>
                  </a:lnTo>
                  <a:lnTo>
                    <a:pt x="23784" y="10003"/>
                  </a:lnTo>
                  <a:lnTo>
                    <a:pt x="23872" y="9649"/>
                  </a:lnTo>
                  <a:lnTo>
                    <a:pt x="23961" y="9266"/>
                  </a:lnTo>
                  <a:lnTo>
                    <a:pt x="24049" y="8882"/>
                  </a:lnTo>
                  <a:lnTo>
                    <a:pt x="24079" y="8499"/>
                  </a:lnTo>
                  <a:lnTo>
                    <a:pt x="24108" y="8115"/>
                  </a:lnTo>
                  <a:lnTo>
                    <a:pt x="24108" y="7702"/>
                  </a:lnTo>
                  <a:lnTo>
                    <a:pt x="24108" y="7318"/>
                  </a:lnTo>
                  <a:lnTo>
                    <a:pt x="24079" y="6935"/>
                  </a:lnTo>
                  <a:lnTo>
                    <a:pt x="24020" y="6522"/>
                  </a:lnTo>
                  <a:lnTo>
                    <a:pt x="23961" y="6167"/>
                  </a:lnTo>
                  <a:lnTo>
                    <a:pt x="23872" y="5784"/>
                  </a:lnTo>
                  <a:lnTo>
                    <a:pt x="23754" y="5430"/>
                  </a:lnTo>
                  <a:lnTo>
                    <a:pt x="23636" y="5046"/>
                  </a:lnTo>
                  <a:lnTo>
                    <a:pt x="23488" y="4722"/>
                  </a:lnTo>
                  <a:lnTo>
                    <a:pt x="23252" y="4190"/>
                  </a:lnTo>
                  <a:lnTo>
                    <a:pt x="22987" y="3718"/>
                  </a:lnTo>
                  <a:lnTo>
                    <a:pt x="22662" y="3246"/>
                  </a:lnTo>
                  <a:lnTo>
                    <a:pt x="22338" y="2804"/>
                  </a:lnTo>
                  <a:lnTo>
                    <a:pt x="21954" y="2390"/>
                  </a:lnTo>
                  <a:lnTo>
                    <a:pt x="21571" y="1977"/>
                  </a:lnTo>
                  <a:lnTo>
                    <a:pt x="21128" y="1623"/>
                  </a:lnTo>
                  <a:lnTo>
                    <a:pt x="20685" y="1299"/>
                  </a:lnTo>
                  <a:lnTo>
                    <a:pt x="20213" y="1004"/>
                  </a:lnTo>
                  <a:lnTo>
                    <a:pt x="19712" y="738"/>
                  </a:lnTo>
                  <a:lnTo>
                    <a:pt x="19180" y="532"/>
                  </a:lnTo>
                  <a:lnTo>
                    <a:pt x="18649" y="325"/>
                  </a:lnTo>
                  <a:lnTo>
                    <a:pt x="18089" y="177"/>
                  </a:lnTo>
                  <a:lnTo>
                    <a:pt x="17528" y="59"/>
                  </a:lnTo>
                  <a:lnTo>
                    <a:pt x="16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7;p46"/>
            <p:cNvSpPr/>
            <p:nvPr/>
          </p:nvSpPr>
          <p:spPr>
            <a:xfrm flipH="1">
              <a:off x="2379478" y="2639664"/>
              <a:ext cx="61118" cy="142520"/>
            </a:xfrm>
            <a:custGeom>
              <a:avLst/>
              <a:gdLst/>
              <a:ahLst/>
              <a:cxnLst/>
              <a:rect l="l" t="t" r="r" b="b"/>
              <a:pathLst>
                <a:path w="7289" h="16997" extrusionOk="0">
                  <a:moveTo>
                    <a:pt x="1860" y="0"/>
                  </a:moveTo>
                  <a:lnTo>
                    <a:pt x="1653" y="30"/>
                  </a:lnTo>
                  <a:lnTo>
                    <a:pt x="1447" y="89"/>
                  </a:lnTo>
                  <a:lnTo>
                    <a:pt x="1270" y="177"/>
                  </a:lnTo>
                  <a:lnTo>
                    <a:pt x="1063" y="236"/>
                  </a:lnTo>
                  <a:lnTo>
                    <a:pt x="915" y="354"/>
                  </a:lnTo>
                  <a:lnTo>
                    <a:pt x="738" y="472"/>
                  </a:lnTo>
                  <a:lnTo>
                    <a:pt x="591" y="620"/>
                  </a:lnTo>
                  <a:lnTo>
                    <a:pt x="473" y="738"/>
                  </a:lnTo>
                  <a:lnTo>
                    <a:pt x="355" y="915"/>
                  </a:lnTo>
                  <a:lnTo>
                    <a:pt x="237" y="1092"/>
                  </a:lnTo>
                  <a:lnTo>
                    <a:pt x="148" y="1269"/>
                  </a:lnTo>
                  <a:lnTo>
                    <a:pt x="89" y="1446"/>
                  </a:lnTo>
                  <a:lnTo>
                    <a:pt x="30" y="1653"/>
                  </a:lnTo>
                  <a:lnTo>
                    <a:pt x="1" y="1859"/>
                  </a:lnTo>
                  <a:lnTo>
                    <a:pt x="1" y="2066"/>
                  </a:lnTo>
                  <a:lnTo>
                    <a:pt x="1" y="14960"/>
                  </a:lnTo>
                  <a:lnTo>
                    <a:pt x="1" y="15167"/>
                  </a:lnTo>
                  <a:lnTo>
                    <a:pt x="30" y="15373"/>
                  </a:lnTo>
                  <a:lnTo>
                    <a:pt x="89" y="15550"/>
                  </a:lnTo>
                  <a:lnTo>
                    <a:pt x="148" y="15757"/>
                  </a:lnTo>
                  <a:lnTo>
                    <a:pt x="237" y="15934"/>
                  </a:lnTo>
                  <a:lnTo>
                    <a:pt x="355" y="16111"/>
                  </a:lnTo>
                  <a:lnTo>
                    <a:pt x="473" y="16259"/>
                  </a:lnTo>
                  <a:lnTo>
                    <a:pt x="591" y="16406"/>
                  </a:lnTo>
                  <a:lnTo>
                    <a:pt x="738" y="16524"/>
                  </a:lnTo>
                  <a:lnTo>
                    <a:pt x="915" y="16642"/>
                  </a:lnTo>
                  <a:lnTo>
                    <a:pt x="1063" y="16760"/>
                  </a:lnTo>
                  <a:lnTo>
                    <a:pt x="1270" y="16849"/>
                  </a:lnTo>
                  <a:lnTo>
                    <a:pt x="1447" y="16908"/>
                  </a:lnTo>
                  <a:lnTo>
                    <a:pt x="1653" y="16967"/>
                  </a:lnTo>
                  <a:lnTo>
                    <a:pt x="1860" y="16996"/>
                  </a:lnTo>
                  <a:lnTo>
                    <a:pt x="7289" y="16996"/>
                  </a:lnTo>
                  <a:lnTo>
                    <a:pt x="7289" y="16937"/>
                  </a:lnTo>
                  <a:lnTo>
                    <a:pt x="7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8;p46"/>
            <p:cNvSpPr/>
            <p:nvPr/>
          </p:nvSpPr>
          <p:spPr>
            <a:xfrm flipH="1">
              <a:off x="2379478" y="2737139"/>
              <a:ext cx="61118" cy="45044"/>
            </a:xfrm>
            <a:custGeom>
              <a:avLst/>
              <a:gdLst/>
              <a:ahLst/>
              <a:cxnLst/>
              <a:rect l="l" t="t" r="r" b="b"/>
              <a:pathLst>
                <a:path w="7289" h="5372" extrusionOk="0">
                  <a:moveTo>
                    <a:pt x="1" y="1"/>
                  </a:moveTo>
                  <a:lnTo>
                    <a:pt x="1" y="3335"/>
                  </a:lnTo>
                  <a:lnTo>
                    <a:pt x="1" y="3542"/>
                  </a:lnTo>
                  <a:lnTo>
                    <a:pt x="30" y="3748"/>
                  </a:lnTo>
                  <a:lnTo>
                    <a:pt x="89" y="3925"/>
                  </a:lnTo>
                  <a:lnTo>
                    <a:pt x="148" y="4132"/>
                  </a:lnTo>
                  <a:lnTo>
                    <a:pt x="237" y="4309"/>
                  </a:lnTo>
                  <a:lnTo>
                    <a:pt x="355" y="4486"/>
                  </a:lnTo>
                  <a:lnTo>
                    <a:pt x="473" y="4634"/>
                  </a:lnTo>
                  <a:lnTo>
                    <a:pt x="591" y="4781"/>
                  </a:lnTo>
                  <a:lnTo>
                    <a:pt x="738" y="4899"/>
                  </a:lnTo>
                  <a:lnTo>
                    <a:pt x="915" y="5017"/>
                  </a:lnTo>
                  <a:lnTo>
                    <a:pt x="1063" y="5135"/>
                  </a:lnTo>
                  <a:lnTo>
                    <a:pt x="1270" y="5224"/>
                  </a:lnTo>
                  <a:lnTo>
                    <a:pt x="1447" y="5283"/>
                  </a:lnTo>
                  <a:lnTo>
                    <a:pt x="1653" y="5342"/>
                  </a:lnTo>
                  <a:lnTo>
                    <a:pt x="1860" y="5371"/>
                  </a:lnTo>
                  <a:lnTo>
                    <a:pt x="7289" y="5371"/>
                  </a:lnTo>
                  <a:lnTo>
                    <a:pt x="7289" y="5312"/>
                  </a:lnTo>
                  <a:lnTo>
                    <a:pt x="7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9;p46"/>
            <p:cNvSpPr/>
            <p:nvPr/>
          </p:nvSpPr>
          <p:spPr>
            <a:xfrm flipH="1">
              <a:off x="3348616" y="2676776"/>
              <a:ext cx="137573" cy="38605"/>
            </a:xfrm>
            <a:custGeom>
              <a:avLst/>
              <a:gdLst/>
              <a:ahLst/>
              <a:cxnLst/>
              <a:rect l="l" t="t" r="r" b="b"/>
              <a:pathLst>
                <a:path w="16407" h="4604" extrusionOk="0">
                  <a:moveTo>
                    <a:pt x="2095" y="0"/>
                  </a:moveTo>
                  <a:lnTo>
                    <a:pt x="1859" y="30"/>
                  </a:lnTo>
                  <a:lnTo>
                    <a:pt x="1623" y="89"/>
                  </a:lnTo>
                  <a:lnTo>
                    <a:pt x="1417" y="177"/>
                  </a:lnTo>
                  <a:lnTo>
                    <a:pt x="1210" y="266"/>
                  </a:lnTo>
                  <a:lnTo>
                    <a:pt x="1033" y="384"/>
                  </a:lnTo>
                  <a:lnTo>
                    <a:pt x="856" y="531"/>
                  </a:lnTo>
                  <a:lnTo>
                    <a:pt x="679" y="679"/>
                  </a:lnTo>
                  <a:lnTo>
                    <a:pt x="531" y="826"/>
                  </a:lnTo>
                  <a:lnTo>
                    <a:pt x="413" y="1003"/>
                  </a:lnTo>
                  <a:lnTo>
                    <a:pt x="295" y="1210"/>
                  </a:lnTo>
                  <a:lnTo>
                    <a:pt x="177" y="1417"/>
                  </a:lnTo>
                  <a:lnTo>
                    <a:pt x="118" y="1623"/>
                  </a:lnTo>
                  <a:lnTo>
                    <a:pt x="59" y="1830"/>
                  </a:lnTo>
                  <a:lnTo>
                    <a:pt x="30" y="2066"/>
                  </a:lnTo>
                  <a:lnTo>
                    <a:pt x="0" y="2302"/>
                  </a:lnTo>
                  <a:lnTo>
                    <a:pt x="30" y="2538"/>
                  </a:lnTo>
                  <a:lnTo>
                    <a:pt x="59" y="2774"/>
                  </a:lnTo>
                  <a:lnTo>
                    <a:pt x="118" y="2980"/>
                  </a:lnTo>
                  <a:lnTo>
                    <a:pt x="177" y="3187"/>
                  </a:lnTo>
                  <a:lnTo>
                    <a:pt x="295" y="3394"/>
                  </a:lnTo>
                  <a:lnTo>
                    <a:pt x="413" y="3600"/>
                  </a:lnTo>
                  <a:lnTo>
                    <a:pt x="531" y="3777"/>
                  </a:lnTo>
                  <a:lnTo>
                    <a:pt x="679" y="3925"/>
                  </a:lnTo>
                  <a:lnTo>
                    <a:pt x="856" y="4072"/>
                  </a:lnTo>
                  <a:lnTo>
                    <a:pt x="1033" y="4220"/>
                  </a:lnTo>
                  <a:lnTo>
                    <a:pt x="1210" y="4338"/>
                  </a:lnTo>
                  <a:lnTo>
                    <a:pt x="1417" y="4426"/>
                  </a:lnTo>
                  <a:lnTo>
                    <a:pt x="1623" y="4515"/>
                  </a:lnTo>
                  <a:lnTo>
                    <a:pt x="1859" y="4574"/>
                  </a:lnTo>
                  <a:lnTo>
                    <a:pt x="2095" y="4603"/>
                  </a:lnTo>
                  <a:lnTo>
                    <a:pt x="14311" y="4603"/>
                  </a:lnTo>
                  <a:lnTo>
                    <a:pt x="14547" y="4574"/>
                  </a:lnTo>
                  <a:lnTo>
                    <a:pt x="14783" y="4515"/>
                  </a:lnTo>
                  <a:lnTo>
                    <a:pt x="14990" y="4426"/>
                  </a:lnTo>
                  <a:lnTo>
                    <a:pt x="15197" y="4338"/>
                  </a:lnTo>
                  <a:lnTo>
                    <a:pt x="15374" y="4220"/>
                  </a:lnTo>
                  <a:lnTo>
                    <a:pt x="15551" y="4072"/>
                  </a:lnTo>
                  <a:lnTo>
                    <a:pt x="15728" y="3925"/>
                  </a:lnTo>
                  <a:lnTo>
                    <a:pt x="15875" y="3777"/>
                  </a:lnTo>
                  <a:lnTo>
                    <a:pt x="15993" y="3600"/>
                  </a:lnTo>
                  <a:lnTo>
                    <a:pt x="16111" y="3394"/>
                  </a:lnTo>
                  <a:lnTo>
                    <a:pt x="16200" y="3187"/>
                  </a:lnTo>
                  <a:lnTo>
                    <a:pt x="16288" y="2980"/>
                  </a:lnTo>
                  <a:lnTo>
                    <a:pt x="16347" y="2774"/>
                  </a:lnTo>
                  <a:lnTo>
                    <a:pt x="16377" y="2538"/>
                  </a:lnTo>
                  <a:lnTo>
                    <a:pt x="16406" y="2302"/>
                  </a:lnTo>
                  <a:lnTo>
                    <a:pt x="16377" y="2066"/>
                  </a:lnTo>
                  <a:lnTo>
                    <a:pt x="16347" y="1830"/>
                  </a:lnTo>
                  <a:lnTo>
                    <a:pt x="16288" y="1623"/>
                  </a:lnTo>
                  <a:lnTo>
                    <a:pt x="16200" y="1417"/>
                  </a:lnTo>
                  <a:lnTo>
                    <a:pt x="16111" y="1210"/>
                  </a:lnTo>
                  <a:lnTo>
                    <a:pt x="15993" y="1003"/>
                  </a:lnTo>
                  <a:lnTo>
                    <a:pt x="15875" y="826"/>
                  </a:lnTo>
                  <a:lnTo>
                    <a:pt x="15728" y="679"/>
                  </a:lnTo>
                  <a:lnTo>
                    <a:pt x="15551" y="531"/>
                  </a:lnTo>
                  <a:lnTo>
                    <a:pt x="15374" y="384"/>
                  </a:lnTo>
                  <a:lnTo>
                    <a:pt x="15197" y="266"/>
                  </a:lnTo>
                  <a:lnTo>
                    <a:pt x="14990" y="177"/>
                  </a:lnTo>
                  <a:lnTo>
                    <a:pt x="14783" y="89"/>
                  </a:lnTo>
                  <a:lnTo>
                    <a:pt x="14547" y="30"/>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0;p46"/>
            <p:cNvSpPr/>
            <p:nvPr/>
          </p:nvSpPr>
          <p:spPr>
            <a:xfrm flipH="1">
              <a:off x="2908211" y="2680239"/>
              <a:ext cx="137321" cy="38848"/>
            </a:xfrm>
            <a:custGeom>
              <a:avLst/>
              <a:gdLst/>
              <a:ahLst/>
              <a:cxnLst/>
              <a:rect l="l" t="t" r="r" b="b"/>
              <a:pathLst>
                <a:path w="16377" h="4633" extrusionOk="0">
                  <a:moveTo>
                    <a:pt x="2066" y="0"/>
                  </a:moveTo>
                  <a:lnTo>
                    <a:pt x="1829" y="59"/>
                  </a:lnTo>
                  <a:lnTo>
                    <a:pt x="1623" y="118"/>
                  </a:lnTo>
                  <a:lnTo>
                    <a:pt x="1387" y="177"/>
                  </a:lnTo>
                  <a:lnTo>
                    <a:pt x="1210" y="266"/>
                  </a:lnTo>
                  <a:lnTo>
                    <a:pt x="1003" y="384"/>
                  </a:lnTo>
                  <a:lnTo>
                    <a:pt x="826" y="531"/>
                  </a:lnTo>
                  <a:lnTo>
                    <a:pt x="679" y="679"/>
                  </a:lnTo>
                  <a:lnTo>
                    <a:pt x="531" y="856"/>
                  </a:lnTo>
                  <a:lnTo>
                    <a:pt x="384" y="1033"/>
                  </a:lnTo>
                  <a:lnTo>
                    <a:pt x="266" y="1210"/>
                  </a:lnTo>
                  <a:lnTo>
                    <a:pt x="177" y="1417"/>
                  </a:lnTo>
                  <a:lnTo>
                    <a:pt x="89" y="1623"/>
                  </a:lnTo>
                  <a:lnTo>
                    <a:pt x="30" y="1859"/>
                  </a:lnTo>
                  <a:lnTo>
                    <a:pt x="0" y="2066"/>
                  </a:lnTo>
                  <a:lnTo>
                    <a:pt x="0" y="2302"/>
                  </a:lnTo>
                  <a:lnTo>
                    <a:pt x="0" y="2538"/>
                  </a:lnTo>
                  <a:lnTo>
                    <a:pt x="30" y="2774"/>
                  </a:lnTo>
                  <a:lnTo>
                    <a:pt x="89" y="3010"/>
                  </a:lnTo>
                  <a:lnTo>
                    <a:pt x="177" y="3217"/>
                  </a:lnTo>
                  <a:lnTo>
                    <a:pt x="266" y="3423"/>
                  </a:lnTo>
                  <a:lnTo>
                    <a:pt x="384" y="3600"/>
                  </a:lnTo>
                  <a:lnTo>
                    <a:pt x="531" y="3777"/>
                  </a:lnTo>
                  <a:lnTo>
                    <a:pt x="679" y="3954"/>
                  </a:lnTo>
                  <a:lnTo>
                    <a:pt x="826" y="4102"/>
                  </a:lnTo>
                  <a:lnTo>
                    <a:pt x="1003" y="4220"/>
                  </a:lnTo>
                  <a:lnTo>
                    <a:pt x="1210" y="4338"/>
                  </a:lnTo>
                  <a:lnTo>
                    <a:pt x="1387" y="4426"/>
                  </a:lnTo>
                  <a:lnTo>
                    <a:pt x="1623" y="4515"/>
                  </a:lnTo>
                  <a:lnTo>
                    <a:pt x="1829" y="4574"/>
                  </a:lnTo>
                  <a:lnTo>
                    <a:pt x="2066" y="4603"/>
                  </a:lnTo>
                  <a:lnTo>
                    <a:pt x="2302" y="4633"/>
                  </a:lnTo>
                  <a:lnTo>
                    <a:pt x="14075" y="4633"/>
                  </a:lnTo>
                  <a:lnTo>
                    <a:pt x="14311" y="4603"/>
                  </a:lnTo>
                  <a:lnTo>
                    <a:pt x="14518" y="4574"/>
                  </a:lnTo>
                  <a:lnTo>
                    <a:pt x="14754" y="4515"/>
                  </a:lnTo>
                  <a:lnTo>
                    <a:pt x="14960" y="4426"/>
                  </a:lnTo>
                  <a:lnTo>
                    <a:pt x="15167" y="4338"/>
                  </a:lnTo>
                  <a:lnTo>
                    <a:pt x="15344" y="4220"/>
                  </a:lnTo>
                  <a:lnTo>
                    <a:pt x="15521" y="4102"/>
                  </a:lnTo>
                  <a:lnTo>
                    <a:pt x="15698" y="3954"/>
                  </a:lnTo>
                  <a:lnTo>
                    <a:pt x="15845" y="3777"/>
                  </a:lnTo>
                  <a:lnTo>
                    <a:pt x="15993" y="3600"/>
                  </a:lnTo>
                  <a:lnTo>
                    <a:pt x="16111" y="3423"/>
                  </a:lnTo>
                  <a:lnTo>
                    <a:pt x="16200" y="3217"/>
                  </a:lnTo>
                  <a:lnTo>
                    <a:pt x="16259" y="3010"/>
                  </a:lnTo>
                  <a:lnTo>
                    <a:pt x="16318" y="2774"/>
                  </a:lnTo>
                  <a:lnTo>
                    <a:pt x="16377" y="2538"/>
                  </a:lnTo>
                  <a:lnTo>
                    <a:pt x="16377" y="2302"/>
                  </a:lnTo>
                  <a:lnTo>
                    <a:pt x="16377" y="2066"/>
                  </a:lnTo>
                  <a:lnTo>
                    <a:pt x="16318" y="1859"/>
                  </a:lnTo>
                  <a:lnTo>
                    <a:pt x="16259" y="1623"/>
                  </a:lnTo>
                  <a:lnTo>
                    <a:pt x="16200" y="1417"/>
                  </a:lnTo>
                  <a:lnTo>
                    <a:pt x="16111" y="1210"/>
                  </a:lnTo>
                  <a:lnTo>
                    <a:pt x="15993" y="1033"/>
                  </a:lnTo>
                  <a:lnTo>
                    <a:pt x="15845" y="856"/>
                  </a:lnTo>
                  <a:lnTo>
                    <a:pt x="15698" y="679"/>
                  </a:lnTo>
                  <a:lnTo>
                    <a:pt x="15521" y="531"/>
                  </a:lnTo>
                  <a:lnTo>
                    <a:pt x="15344" y="384"/>
                  </a:lnTo>
                  <a:lnTo>
                    <a:pt x="15167" y="266"/>
                  </a:lnTo>
                  <a:lnTo>
                    <a:pt x="14960" y="177"/>
                  </a:lnTo>
                  <a:lnTo>
                    <a:pt x="14754" y="118"/>
                  </a:lnTo>
                  <a:lnTo>
                    <a:pt x="14518" y="59"/>
                  </a:lnTo>
                  <a:lnTo>
                    <a:pt x="14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91;p46"/>
            <p:cNvSpPr/>
            <p:nvPr/>
          </p:nvSpPr>
          <p:spPr>
            <a:xfrm flipH="1">
              <a:off x="3660613"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6" y="561"/>
                  </a:lnTo>
                  <a:lnTo>
                    <a:pt x="1240" y="767"/>
                  </a:lnTo>
                  <a:lnTo>
                    <a:pt x="1004" y="974"/>
                  </a:lnTo>
                  <a:lnTo>
                    <a:pt x="768" y="1210"/>
                  </a:lnTo>
                  <a:lnTo>
                    <a:pt x="591" y="1476"/>
                  </a:lnTo>
                  <a:lnTo>
                    <a:pt x="414" y="1771"/>
                  </a:lnTo>
                  <a:lnTo>
                    <a:pt x="266" y="2036"/>
                  </a:lnTo>
                  <a:lnTo>
                    <a:pt x="148" y="2361"/>
                  </a:lnTo>
                  <a:lnTo>
                    <a:pt x="89" y="2685"/>
                  </a:lnTo>
                  <a:lnTo>
                    <a:pt x="30" y="3010"/>
                  </a:lnTo>
                  <a:lnTo>
                    <a:pt x="1" y="3364"/>
                  </a:lnTo>
                  <a:lnTo>
                    <a:pt x="30" y="3689"/>
                  </a:lnTo>
                  <a:lnTo>
                    <a:pt x="89" y="4043"/>
                  </a:lnTo>
                  <a:lnTo>
                    <a:pt x="148" y="4367"/>
                  </a:lnTo>
                  <a:lnTo>
                    <a:pt x="266" y="4662"/>
                  </a:lnTo>
                  <a:lnTo>
                    <a:pt x="414" y="4958"/>
                  </a:lnTo>
                  <a:lnTo>
                    <a:pt x="591" y="5253"/>
                  </a:lnTo>
                  <a:lnTo>
                    <a:pt x="768" y="5489"/>
                  </a:lnTo>
                  <a:lnTo>
                    <a:pt x="1004" y="5725"/>
                  </a:lnTo>
                  <a:lnTo>
                    <a:pt x="1240" y="5961"/>
                  </a:lnTo>
                  <a:lnTo>
                    <a:pt x="1506" y="6138"/>
                  </a:lnTo>
                  <a:lnTo>
                    <a:pt x="1771" y="6315"/>
                  </a:lnTo>
                  <a:lnTo>
                    <a:pt x="2066" y="6462"/>
                  </a:lnTo>
                  <a:lnTo>
                    <a:pt x="2361"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15" y="4958"/>
                  </a:lnTo>
                  <a:lnTo>
                    <a:pt x="6463" y="4662"/>
                  </a:lnTo>
                  <a:lnTo>
                    <a:pt x="6581" y="4367"/>
                  </a:lnTo>
                  <a:lnTo>
                    <a:pt x="6670" y="4043"/>
                  </a:lnTo>
                  <a:lnTo>
                    <a:pt x="6729" y="3689"/>
                  </a:lnTo>
                  <a:lnTo>
                    <a:pt x="6729" y="3364"/>
                  </a:lnTo>
                  <a:lnTo>
                    <a:pt x="6729" y="3010"/>
                  </a:lnTo>
                  <a:lnTo>
                    <a:pt x="6670" y="2685"/>
                  </a:lnTo>
                  <a:lnTo>
                    <a:pt x="6581" y="2361"/>
                  </a:lnTo>
                  <a:lnTo>
                    <a:pt x="6463" y="2036"/>
                  </a:lnTo>
                  <a:lnTo>
                    <a:pt x="631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92;p46"/>
            <p:cNvSpPr/>
            <p:nvPr/>
          </p:nvSpPr>
          <p:spPr>
            <a:xfrm flipH="1">
              <a:off x="3558425"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3" y="1771"/>
                  </a:lnTo>
                  <a:lnTo>
                    <a:pt x="266" y="2036"/>
                  </a:lnTo>
                  <a:lnTo>
                    <a:pt x="148" y="2361"/>
                  </a:lnTo>
                  <a:lnTo>
                    <a:pt x="89" y="2685"/>
                  </a:lnTo>
                  <a:lnTo>
                    <a:pt x="30" y="3010"/>
                  </a:lnTo>
                  <a:lnTo>
                    <a:pt x="0" y="3364"/>
                  </a:lnTo>
                  <a:lnTo>
                    <a:pt x="30" y="3689"/>
                  </a:lnTo>
                  <a:lnTo>
                    <a:pt x="89" y="4043"/>
                  </a:lnTo>
                  <a:lnTo>
                    <a:pt x="148" y="4367"/>
                  </a:lnTo>
                  <a:lnTo>
                    <a:pt x="266" y="4662"/>
                  </a:lnTo>
                  <a:lnTo>
                    <a:pt x="413"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7" y="6580"/>
                  </a:lnTo>
                  <a:lnTo>
                    <a:pt x="4692" y="6462"/>
                  </a:lnTo>
                  <a:lnTo>
                    <a:pt x="4987" y="6315"/>
                  </a:lnTo>
                  <a:lnTo>
                    <a:pt x="5253" y="6138"/>
                  </a:lnTo>
                  <a:lnTo>
                    <a:pt x="5518" y="5961"/>
                  </a:lnTo>
                  <a:lnTo>
                    <a:pt x="5754" y="5725"/>
                  </a:lnTo>
                  <a:lnTo>
                    <a:pt x="5961" y="5489"/>
                  </a:lnTo>
                  <a:lnTo>
                    <a:pt x="6167" y="5253"/>
                  </a:lnTo>
                  <a:lnTo>
                    <a:pt x="6315" y="4958"/>
                  </a:lnTo>
                  <a:lnTo>
                    <a:pt x="6463" y="4662"/>
                  </a:lnTo>
                  <a:lnTo>
                    <a:pt x="6581" y="4367"/>
                  </a:lnTo>
                  <a:lnTo>
                    <a:pt x="6669" y="4043"/>
                  </a:lnTo>
                  <a:lnTo>
                    <a:pt x="6728" y="3689"/>
                  </a:lnTo>
                  <a:lnTo>
                    <a:pt x="6728" y="3364"/>
                  </a:lnTo>
                  <a:lnTo>
                    <a:pt x="6728" y="3010"/>
                  </a:lnTo>
                  <a:lnTo>
                    <a:pt x="6669" y="2685"/>
                  </a:lnTo>
                  <a:lnTo>
                    <a:pt x="6581" y="2361"/>
                  </a:lnTo>
                  <a:lnTo>
                    <a:pt x="6463" y="2036"/>
                  </a:lnTo>
                  <a:lnTo>
                    <a:pt x="6315" y="1771"/>
                  </a:lnTo>
                  <a:lnTo>
                    <a:pt x="6167" y="1476"/>
                  </a:lnTo>
                  <a:lnTo>
                    <a:pt x="5961" y="1210"/>
                  </a:lnTo>
                  <a:lnTo>
                    <a:pt x="5754" y="974"/>
                  </a:lnTo>
                  <a:lnTo>
                    <a:pt x="5518" y="767"/>
                  </a:lnTo>
                  <a:lnTo>
                    <a:pt x="5253"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93;p46"/>
            <p:cNvSpPr/>
            <p:nvPr/>
          </p:nvSpPr>
          <p:spPr>
            <a:xfrm flipH="1">
              <a:off x="3456246" y="2780691"/>
              <a:ext cx="56423" cy="56414"/>
            </a:xfrm>
            <a:custGeom>
              <a:avLst/>
              <a:gdLst/>
              <a:ahLst/>
              <a:cxnLst/>
              <a:rect l="l" t="t" r="r" b="b"/>
              <a:pathLst>
                <a:path w="6729" h="6728" extrusionOk="0">
                  <a:moveTo>
                    <a:pt x="3040" y="0"/>
                  </a:moveTo>
                  <a:lnTo>
                    <a:pt x="2686" y="59"/>
                  </a:lnTo>
                  <a:lnTo>
                    <a:pt x="2362" y="148"/>
                  </a:lnTo>
                  <a:lnTo>
                    <a:pt x="2066" y="266"/>
                  </a:lnTo>
                  <a:lnTo>
                    <a:pt x="1771" y="413"/>
                  </a:lnTo>
                  <a:lnTo>
                    <a:pt x="1506" y="561"/>
                  </a:lnTo>
                  <a:lnTo>
                    <a:pt x="1240" y="767"/>
                  </a:lnTo>
                  <a:lnTo>
                    <a:pt x="1004" y="974"/>
                  </a:lnTo>
                  <a:lnTo>
                    <a:pt x="768" y="1210"/>
                  </a:lnTo>
                  <a:lnTo>
                    <a:pt x="591" y="1476"/>
                  </a:lnTo>
                  <a:lnTo>
                    <a:pt x="414" y="1771"/>
                  </a:lnTo>
                  <a:lnTo>
                    <a:pt x="267" y="2036"/>
                  </a:lnTo>
                  <a:lnTo>
                    <a:pt x="149" y="2361"/>
                  </a:lnTo>
                  <a:lnTo>
                    <a:pt x="89" y="2685"/>
                  </a:lnTo>
                  <a:lnTo>
                    <a:pt x="30" y="3010"/>
                  </a:lnTo>
                  <a:lnTo>
                    <a:pt x="1" y="3364"/>
                  </a:lnTo>
                  <a:lnTo>
                    <a:pt x="30" y="3689"/>
                  </a:lnTo>
                  <a:lnTo>
                    <a:pt x="89" y="4043"/>
                  </a:lnTo>
                  <a:lnTo>
                    <a:pt x="149" y="4367"/>
                  </a:lnTo>
                  <a:lnTo>
                    <a:pt x="267" y="4662"/>
                  </a:lnTo>
                  <a:lnTo>
                    <a:pt x="414" y="4958"/>
                  </a:lnTo>
                  <a:lnTo>
                    <a:pt x="591" y="5253"/>
                  </a:lnTo>
                  <a:lnTo>
                    <a:pt x="768" y="5489"/>
                  </a:lnTo>
                  <a:lnTo>
                    <a:pt x="1004" y="5725"/>
                  </a:lnTo>
                  <a:lnTo>
                    <a:pt x="1240" y="5961"/>
                  </a:lnTo>
                  <a:lnTo>
                    <a:pt x="1506" y="6138"/>
                  </a:lnTo>
                  <a:lnTo>
                    <a:pt x="1771" y="6315"/>
                  </a:lnTo>
                  <a:lnTo>
                    <a:pt x="2066" y="6462"/>
                  </a:lnTo>
                  <a:lnTo>
                    <a:pt x="2362" y="6580"/>
                  </a:lnTo>
                  <a:lnTo>
                    <a:pt x="2686" y="6639"/>
                  </a:lnTo>
                  <a:lnTo>
                    <a:pt x="3040" y="6698"/>
                  </a:lnTo>
                  <a:lnTo>
                    <a:pt x="3365" y="6728"/>
                  </a:lnTo>
                  <a:lnTo>
                    <a:pt x="3719" y="6698"/>
                  </a:lnTo>
                  <a:lnTo>
                    <a:pt x="4043" y="6639"/>
                  </a:lnTo>
                  <a:lnTo>
                    <a:pt x="4368" y="6580"/>
                  </a:lnTo>
                  <a:lnTo>
                    <a:pt x="4693" y="6462"/>
                  </a:lnTo>
                  <a:lnTo>
                    <a:pt x="4988" y="6315"/>
                  </a:lnTo>
                  <a:lnTo>
                    <a:pt x="5253" y="6138"/>
                  </a:lnTo>
                  <a:lnTo>
                    <a:pt x="5519" y="5961"/>
                  </a:lnTo>
                  <a:lnTo>
                    <a:pt x="5755" y="5725"/>
                  </a:lnTo>
                  <a:lnTo>
                    <a:pt x="5961" y="5489"/>
                  </a:lnTo>
                  <a:lnTo>
                    <a:pt x="6168" y="5253"/>
                  </a:lnTo>
                  <a:lnTo>
                    <a:pt x="6345" y="4958"/>
                  </a:lnTo>
                  <a:lnTo>
                    <a:pt x="6463" y="4662"/>
                  </a:lnTo>
                  <a:lnTo>
                    <a:pt x="6581" y="4367"/>
                  </a:lnTo>
                  <a:lnTo>
                    <a:pt x="6670" y="4043"/>
                  </a:lnTo>
                  <a:lnTo>
                    <a:pt x="6729" y="3689"/>
                  </a:lnTo>
                  <a:lnTo>
                    <a:pt x="6729" y="3364"/>
                  </a:lnTo>
                  <a:lnTo>
                    <a:pt x="6729" y="3010"/>
                  </a:lnTo>
                  <a:lnTo>
                    <a:pt x="6670" y="2685"/>
                  </a:lnTo>
                  <a:lnTo>
                    <a:pt x="6581" y="2361"/>
                  </a:lnTo>
                  <a:lnTo>
                    <a:pt x="6463" y="2036"/>
                  </a:lnTo>
                  <a:lnTo>
                    <a:pt x="6345" y="1771"/>
                  </a:lnTo>
                  <a:lnTo>
                    <a:pt x="6168" y="1476"/>
                  </a:lnTo>
                  <a:lnTo>
                    <a:pt x="5961" y="1210"/>
                  </a:lnTo>
                  <a:lnTo>
                    <a:pt x="5755" y="974"/>
                  </a:lnTo>
                  <a:lnTo>
                    <a:pt x="5519" y="767"/>
                  </a:lnTo>
                  <a:lnTo>
                    <a:pt x="5253" y="561"/>
                  </a:lnTo>
                  <a:lnTo>
                    <a:pt x="4988" y="413"/>
                  </a:lnTo>
                  <a:lnTo>
                    <a:pt x="4693" y="266"/>
                  </a:lnTo>
                  <a:lnTo>
                    <a:pt x="4368" y="148"/>
                  </a:lnTo>
                  <a:lnTo>
                    <a:pt x="4043" y="59"/>
                  </a:lnTo>
                  <a:lnTo>
                    <a:pt x="3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94;p46"/>
            <p:cNvSpPr/>
            <p:nvPr/>
          </p:nvSpPr>
          <p:spPr>
            <a:xfrm flipH="1">
              <a:off x="3354058" y="2780691"/>
              <a:ext cx="56423" cy="56414"/>
            </a:xfrm>
            <a:custGeom>
              <a:avLst/>
              <a:gdLst/>
              <a:ahLst/>
              <a:cxnLst/>
              <a:rect l="l" t="t" r="r" b="b"/>
              <a:pathLst>
                <a:path w="6729" h="6728" extrusionOk="0">
                  <a:moveTo>
                    <a:pt x="3040" y="0"/>
                  </a:moveTo>
                  <a:lnTo>
                    <a:pt x="2686" y="59"/>
                  </a:lnTo>
                  <a:lnTo>
                    <a:pt x="2361" y="148"/>
                  </a:lnTo>
                  <a:lnTo>
                    <a:pt x="2066" y="266"/>
                  </a:lnTo>
                  <a:lnTo>
                    <a:pt x="1771" y="413"/>
                  </a:lnTo>
                  <a:lnTo>
                    <a:pt x="1505" y="561"/>
                  </a:lnTo>
                  <a:lnTo>
                    <a:pt x="1240" y="767"/>
                  </a:lnTo>
                  <a:lnTo>
                    <a:pt x="1004" y="974"/>
                  </a:lnTo>
                  <a:lnTo>
                    <a:pt x="768" y="1210"/>
                  </a:lnTo>
                  <a:lnTo>
                    <a:pt x="591" y="1476"/>
                  </a:lnTo>
                  <a:lnTo>
                    <a:pt x="414" y="1771"/>
                  </a:lnTo>
                  <a:lnTo>
                    <a:pt x="266" y="2036"/>
                  </a:lnTo>
                  <a:lnTo>
                    <a:pt x="178" y="2361"/>
                  </a:lnTo>
                  <a:lnTo>
                    <a:pt x="89" y="2685"/>
                  </a:lnTo>
                  <a:lnTo>
                    <a:pt x="30" y="3010"/>
                  </a:lnTo>
                  <a:lnTo>
                    <a:pt x="1" y="3364"/>
                  </a:lnTo>
                  <a:lnTo>
                    <a:pt x="30" y="3689"/>
                  </a:lnTo>
                  <a:lnTo>
                    <a:pt x="89" y="4043"/>
                  </a:lnTo>
                  <a:lnTo>
                    <a:pt x="178" y="4367"/>
                  </a:lnTo>
                  <a:lnTo>
                    <a:pt x="266" y="4662"/>
                  </a:lnTo>
                  <a:lnTo>
                    <a:pt x="414" y="4958"/>
                  </a:lnTo>
                  <a:lnTo>
                    <a:pt x="591" y="5253"/>
                  </a:lnTo>
                  <a:lnTo>
                    <a:pt x="768" y="5489"/>
                  </a:lnTo>
                  <a:lnTo>
                    <a:pt x="1004" y="5725"/>
                  </a:lnTo>
                  <a:lnTo>
                    <a:pt x="1240" y="5961"/>
                  </a:lnTo>
                  <a:lnTo>
                    <a:pt x="1505" y="6138"/>
                  </a:lnTo>
                  <a:lnTo>
                    <a:pt x="1771" y="6315"/>
                  </a:lnTo>
                  <a:lnTo>
                    <a:pt x="2066" y="6462"/>
                  </a:lnTo>
                  <a:lnTo>
                    <a:pt x="2361" y="6580"/>
                  </a:lnTo>
                  <a:lnTo>
                    <a:pt x="2686" y="6639"/>
                  </a:lnTo>
                  <a:lnTo>
                    <a:pt x="3040" y="6698"/>
                  </a:lnTo>
                  <a:lnTo>
                    <a:pt x="3364" y="6728"/>
                  </a:lnTo>
                  <a:lnTo>
                    <a:pt x="3718" y="6698"/>
                  </a:lnTo>
                  <a:lnTo>
                    <a:pt x="4043" y="6639"/>
                  </a:lnTo>
                  <a:lnTo>
                    <a:pt x="4368" y="6580"/>
                  </a:lnTo>
                  <a:lnTo>
                    <a:pt x="4692" y="6462"/>
                  </a:lnTo>
                  <a:lnTo>
                    <a:pt x="4987" y="6315"/>
                  </a:lnTo>
                  <a:lnTo>
                    <a:pt x="5253" y="6138"/>
                  </a:lnTo>
                  <a:lnTo>
                    <a:pt x="5518" y="5961"/>
                  </a:lnTo>
                  <a:lnTo>
                    <a:pt x="5754" y="5725"/>
                  </a:lnTo>
                  <a:lnTo>
                    <a:pt x="5961" y="5489"/>
                  </a:lnTo>
                  <a:lnTo>
                    <a:pt x="6168" y="5253"/>
                  </a:lnTo>
                  <a:lnTo>
                    <a:pt x="6345" y="4958"/>
                  </a:lnTo>
                  <a:lnTo>
                    <a:pt x="6463" y="4662"/>
                  </a:lnTo>
                  <a:lnTo>
                    <a:pt x="6581" y="4367"/>
                  </a:lnTo>
                  <a:lnTo>
                    <a:pt x="6669" y="4043"/>
                  </a:lnTo>
                  <a:lnTo>
                    <a:pt x="6728" y="3689"/>
                  </a:lnTo>
                  <a:lnTo>
                    <a:pt x="6728" y="3364"/>
                  </a:lnTo>
                  <a:lnTo>
                    <a:pt x="6728" y="3010"/>
                  </a:lnTo>
                  <a:lnTo>
                    <a:pt x="6669" y="2685"/>
                  </a:lnTo>
                  <a:lnTo>
                    <a:pt x="6581" y="2361"/>
                  </a:lnTo>
                  <a:lnTo>
                    <a:pt x="6463" y="2036"/>
                  </a:lnTo>
                  <a:lnTo>
                    <a:pt x="6345" y="1771"/>
                  </a:lnTo>
                  <a:lnTo>
                    <a:pt x="6168" y="1476"/>
                  </a:lnTo>
                  <a:lnTo>
                    <a:pt x="5961" y="1210"/>
                  </a:lnTo>
                  <a:lnTo>
                    <a:pt x="5754" y="974"/>
                  </a:lnTo>
                  <a:lnTo>
                    <a:pt x="5518" y="767"/>
                  </a:lnTo>
                  <a:lnTo>
                    <a:pt x="5253" y="561"/>
                  </a:lnTo>
                  <a:lnTo>
                    <a:pt x="4987" y="413"/>
                  </a:lnTo>
                  <a:lnTo>
                    <a:pt x="4692" y="266"/>
                  </a:lnTo>
                  <a:lnTo>
                    <a:pt x="4368"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95;p46"/>
            <p:cNvSpPr/>
            <p:nvPr/>
          </p:nvSpPr>
          <p:spPr>
            <a:xfrm flipH="1">
              <a:off x="3251878" y="2780691"/>
              <a:ext cx="56414" cy="56414"/>
            </a:xfrm>
            <a:custGeom>
              <a:avLst/>
              <a:gdLst/>
              <a:ahLst/>
              <a:cxnLst/>
              <a:rect l="l" t="t" r="r" b="b"/>
              <a:pathLst>
                <a:path w="6728" h="6728" extrusionOk="0">
                  <a:moveTo>
                    <a:pt x="3039" y="0"/>
                  </a:moveTo>
                  <a:lnTo>
                    <a:pt x="2685" y="59"/>
                  </a:lnTo>
                  <a:lnTo>
                    <a:pt x="2390" y="148"/>
                  </a:lnTo>
                  <a:lnTo>
                    <a:pt x="2066" y="266"/>
                  </a:lnTo>
                  <a:lnTo>
                    <a:pt x="1771" y="413"/>
                  </a:lnTo>
                  <a:lnTo>
                    <a:pt x="1505" y="561"/>
                  </a:lnTo>
                  <a:lnTo>
                    <a:pt x="1239" y="767"/>
                  </a:lnTo>
                  <a:lnTo>
                    <a:pt x="1003" y="974"/>
                  </a:lnTo>
                  <a:lnTo>
                    <a:pt x="767" y="1210"/>
                  </a:lnTo>
                  <a:lnTo>
                    <a:pt x="590" y="1476"/>
                  </a:lnTo>
                  <a:lnTo>
                    <a:pt x="413" y="1771"/>
                  </a:lnTo>
                  <a:lnTo>
                    <a:pt x="266" y="2036"/>
                  </a:lnTo>
                  <a:lnTo>
                    <a:pt x="177" y="2361"/>
                  </a:lnTo>
                  <a:lnTo>
                    <a:pt x="89" y="2685"/>
                  </a:lnTo>
                  <a:lnTo>
                    <a:pt x="30" y="3010"/>
                  </a:lnTo>
                  <a:lnTo>
                    <a:pt x="0" y="3364"/>
                  </a:lnTo>
                  <a:lnTo>
                    <a:pt x="30" y="3689"/>
                  </a:lnTo>
                  <a:lnTo>
                    <a:pt x="89" y="4043"/>
                  </a:lnTo>
                  <a:lnTo>
                    <a:pt x="177" y="4367"/>
                  </a:lnTo>
                  <a:lnTo>
                    <a:pt x="266" y="4662"/>
                  </a:lnTo>
                  <a:lnTo>
                    <a:pt x="413" y="4958"/>
                  </a:lnTo>
                  <a:lnTo>
                    <a:pt x="590" y="5253"/>
                  </a:lnTo>
                  <a:lnTo>
                    <a:pt x="767" y="5489"/>
                  </a:lnTo>
                  <a:lnTo>
                    <a:pt x="1003" y="5725"/>
                  </a:lnTo>
                  <a:lnTo>
                    <a:pt x="1239" y="5961"/>
                  </a:lnTo>
                  <a:lnTo>
                    <a:pt x="1505" y="6138"/>
                  </a:lnTo>
                  <a:lnTo>
                    <a:pt x="1771" y="6315"/>
                  </a:lnTo>
                  <a:lnTo>
                    <a:pt x="2066" y="6462"/>
                  </a:lnTo>
                  <a:lnTo>
                    <a:pt x="2390" y="6580"/>
                  </a:lnTo>
                  <a:lnTo>
                    <a:pt x="2685" y="6639"/>
                  </a:lnTo>
                  <a:lnTo>
                    <a:pt x="3039" y="6698"/>
                  </a:lnTo>
                  <a:lnTo>
                    <a:pt x="3364" y="6728"/>
                  </a:lnTo>
                  <a:lnTo>
                    <a:pt x="3718" y="6698"/>
                  </a:lnTo>
                  <a:lnTo>
                    <a:pt x="4043" y="6639"/>
                  </a:lnTo>
                  <a:lnTo>
                    <a:pt x="4367" y="6580"/>
                  </a:lnTo>
                  <a:lnTo>
                    <a:pt x="4692" y="6462"/>
                  </a:lnTo>
                  <a:lnTo>
                    <a:pt x="4987" y="6315"/>
                  </a:lnTo>
                  <a:lnTo>
                    <a:pt x="5252" y="6138"/>
                  </a:lnTo>
                  <a:lnTo>
                    <a:pt x="5518" y="5961"/>
                  </a:lnTo>
                  <a:lnTo>
                    <a:pt x="5754" y="5725"/>
                  </a:lnTo>
                  <a:lnTo>
                    <a:pt x="5961" y="5489"/>
                  </a:lnTo>
                  <a:lnTo>
                    <a:pt x="6167" y="5253"/>
                  </a:lnTo>
                  <a:lnTo>
                    <a:pt x="6344" y="4958"/>
                  </a:lnTo>
                  <a:lnTo>
                    <a:pt x="6462" y="4662"/>
                  </a:lnTo>
                  <a:lnTo>
                    <a:pt x="6580" y="4367"/>
                  </a:lnTo>
                  <a:lnTo>
                    <a:pt x="6669" y="4043"/>
                  </a:lnTo>
                  <a:lnTo>
                    <a:pt x="6728" y="3689"/>
                  </a:lnTo>
                  <a:lnTo>
                    <a:pt x="6728" y="3364"/>
                  </a:lnTo>
                  <a:lnTo>
                    <a:pt x="6728" y="3010"/>
                  </a:lnTo>
                  <a:lnTo>
                    <a:pt x="6669" y="2685"/>
                  </a:lnTo>
                  <a:lnTo>
                    <a:pt x="6580" y="2361"/>
                  </a:lnTo>
                  <a:lnTo>
                    <a:pt x="6462" y="2036"/>
                  </a:lnTo>
                  <a:lnTo>
                    <a:pt x="6344" y="1771"/>
                  </a:lnTo>
                  <a:lnTo>
                    <a:pt x="6167" y="1476"/>
                  </a:lnTo>
                  <a:lnTo>
                    <a:pt x="5961" y="1210"/>
                  </a:lnTo>
                  <a:lnTo>
                    <a:pt x="5754" y="974"/>
                  </a:lnTo>
                  <a:lnTo>
                    <a:pt x="5518" y="767"/>
                  </a:lnTo>
                  <a:lnTo>
                    <a:pt x="5252" y="561"/>
                  </a:lnTo>
                  <a:lnTo>
                    <a:pt x="4987" y="413"/>
                  </a:lnTo>
                  <a:lnTo>
                    <a:pt x="4692" y="266"/>
                  </a:lnTo>
                  <a:lnTo>
                    <a:pt x="4367" y="148"/>
                  </a:lnTo>
                  <a:lnTo>
                    <a:pt x="4043" y="59"/>
                  </a:lnTo>
                  <a:lnTo>
                    <a:pt x="3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96;p46"/>
            <p:cNvSpPr/>
            <p:nvPr/>
          </p:nvSpPr>
          <p:spPr>
            <a:xfrm flipH="1">
              <a:off x="3149690" y="2780691"/>
              <a:ext cx="56171" cy="56414"/>
            </a:xfrm>
            <a:custGeom>
              <a:avLst/>
              <a:gdLst/>
              <a:ahLst/>
              <a:cxnLst/>
              <a:rect l="l" t="t" r="r" b="b"/>
              <a:pathLst>
                <a:path w="6699" h="6728" extrusionOk="0">
                  <a:moveTo>
                    <a:pt x="3010" y="0"/>
                  </a:moveTo>
                  <a:lnTo>
                    <a:pt x="2656" y="59"/>
                  </a:lnTo>
                  <a:lnTo>
                    <a:pt x="2361" y="148"/>
                  </a:lnTo>
                  <a:lnTo>
                    <a:pt x="2036" y="266"/>
                  </a:lnTo>
                  <a:lnTo>
                    <a:pt x="1741" y="413"/>
                  </a:lnTo>
                  <a:lnTo>
                    <a:pt x="1476" y="561"/>
                  </a:lnTo>
                  <a:lnTo>
                    <a:pt x="1210" y="767"/>
                  </a:lnTo>
                  <a:lnTo>
                    <a:pt x="974" y="974"/>
                  </a:lnTo>
                  <a:lnTo>
                    <a:pt x="767" y="1210"/>
                  </a:lnTo>
                  <a:lnTo>
                    <a:pt x="561" y="1476"/>
                  </a:lnTo>
                  <a:lnTo>
                    <a:pt x="384" y="1771"/>
                  </a:lnTo>
                  <a:lnTo>
                    <a:pt x="236" y="2036"/>
                  </a:lnTo>
                  <a:lnTo>
                    <a:pt x="148" y="2361"/>
                  </a:lnTo>
                  <a:lnTo>
                    <a:pt x="59" y="2685"/>
                  </a:lnTo>
                  <a:lnTo>
                    <a:pt x="0" y="3010"/>
                  </a:lnTo>
                  <a:lnTo>
                    <a:pt x="0" y="3364"/>
                  </a:lnTo>
                  <a:lnTo>
                    <a:pt x="0" y="3689"/>
                  </a:lnTo>
                  <a:lnTo>
                    <a:pt x="59" y="4043"/>
                  </a:lnTo>
                  <a:lnTo>
                    <a:pt x="148" y="4367"/>
                  </a:lnTo>
                  <a:lnTo>
                    <a:pt x="236" y="4662"/>
                  </a:lnTo>
                  <a:lnTo>
                    <a:pt x="384" y="4958"/>
                  </a:lnTo>
                  <a:lnTo>
                    <a:pt x="561" y="5253"/>
                  </a:lnTo>
                  <a:lnTo>
                    <a:pt x="767" y="5489"/>
                  </a:lnTo>
                  <a:lnTo>
                    <a:pt x="974" y="5725"/>
                  </a:lnTo>
                  <a:lnTo>
                    <a:pt x="1210" y="5961"/>
                  </a:lnTo>
                  <a:lnTo>
                    <a:pt x="1476" y="6138"/>
                  </a:lnTo>
                  <a:lnTo>
                    <a:pt x="1741" y="6315"/>
                  </a:lnTo>
                  <a:lnTo>
                    <a:pt x="2036" y="6462"/>
                  </a:lnTo>
                  <a:lnTo>
                    <a:pt x="2361" y="6580"/>
                  </a:lnTo>
                  <a:lnTo>
                    <a:pt x="2656" y="6639"/>
                  </a:lnTo>
                  <a:lnTo>
                    <a:pt x="3010" y="6698"/>
                  </a:lnTo>
                  <a:lnTo>
                    <a:pt x="3335" y="6728"/>
                  </a:lnTo>
                  <a:lnTo>
                    <a:pt x="3689" y="6698"/>
                  </a:lnTo>
                  <a:lnTo>
                    <a:pt x="4013" y="6639"/>
                  </a:lnTo>
                  <a:lnTo>
                    <a:pt x="4338" y="6580"/>
                  </a:lnTo>
                  <a:lnTo>
                    <a:pt x="4662" y="6462"/>
                  </a:lnTo>
                  <a:lnTo>
                    <a:pt x="4957" y="6315"/>
                  </a:lnTo>
                  <a:lnTo>
                    <a:pt x="5223" y="6138"/>
                  </a:lnTo>
                  <a:lnTo>
                    <a:pt x="5489" y="5961"/>
                  </a:lnTo>
                  <a:lnTo>
                    <a:pt x="5725" y="5725"/>
                  </a:lnTo>
                  <a:lnTo>
                    <a:pt x="5931" y="5489"/>
                  </a:lnTo>
                  <a:lnTo>
                    <a:pt x="6138" y="5253"/>
                  </a:lnTo>
                  <a:lnTo>
                    <a:pt x="6315" y="4958"/>
                  </a:lnTo>
                  <a:lnTo>
                    <a:pt x="6433" y="4662"/>
                  </a:lnTo>
                  <a:lnTo>
                    <a:pt x="6551" y="4367"/>
                  </a:lnTo>
                  <a:lnTo>
                    <a:pt x="6639" y="4043"/>
                  </a:lnTo>
                  <a:lnTo>
                    <a:pt x="6698" y="3689"/>
                  </a:lnTo>
                  <a:lnTo>
                    <a:pt x="6698" y="3364"/>
                  </a:lnTo>
                  <a:lnTo>
                    <a:pt x="6698" y="3010"/>
                  </a:lnTo>
                  <a:lnTo>
                    <a:pt x="6639" y="2685"/>
                  </a:lnTo>
                  <a:lnTo>
                    <a:pt x="6551" y="2361"/>
                  </a:lnTo>
                  <a:lnTo>
                    <a:pt x="6433" y="2036"/>
                  </a:lnTo>
                  <a:lnTo>
                    <a:pt x="6315" y="1771"/>
                  </a:lnTo>
                  <a:lnTo>
                    <a:pt x="6138" y="1476"/>
                  </a:lnTo>
                  <a:lnTo>
                    <a:pt x="5931" y="1210"/>
                  </a:lnTo>
                  <a:lnTo>
                    <a:pt x="5725" y="974"/>
                  </a:lnTo>
                  <a:lnTo>
                    <a:pt x="5489" y="767"/>
                  </a:lnTo>
                  <a:lnTo>
                    <a:pt x="5223" y="561"/>
                  </a:lnTo>
                  <a:lnTo>
                    <a:pt x="4957" y="413"/>
                  </a:lnTo>
                  <a:lnTo>
                    <a:pt x="4662" y="266"/>
                  </a:lnTo>
                  <a:lnTo>
                    <a:pt x="4338" y="148"/>
                  </a:lnTo>
                  <a:lnTo>
                    <a:pt x="4013"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97;p46"/>
            <p:cNvSpPr/>
            <p:nvPr/>
          </p:nvSpPr>
          <p:spPr>
            <a:xfrm flipH="1">
              <a:off x="3047511" y="2780691"/>
              <a:ext cx="56171" cy="56414"/>
            </a:xfrm>
            <a:custGeom>
              <a:avLst/>
              <a:gdLst/>
              <a:ahLst/>
              <a:cxnLst/>
              <a:rect l="l" t="t" r="r" b="b"/>
              <a:pathLst>
                <a:path w="6699" h="6728" extrusionOk="0">
                  <a:moveTo>
                    <a:pt x="3011" y="0"/>
                  </a:moveTo>
                  <a:lnTo>
                    <a:pt x="2686" y="59"/>
                  </a:lnTo>
                  <a:lnTo>
                    <a:pt x="2361" y="148"/>
                  </a:lnTo>
                  <a:lnTo>
                    <a:pt x="2037" y="266"/>
                  </a:lnTo>
                  <a:lnTo>
                    <a:pt x="1742" y="413"/>
                  </a:lnTo>
                  <a:lnTo>
                    <a:pt x="1476" y="561"/>
                  </a:lnTo>
                  <a:lnTo>
                    <a:pt x="1211" y="767"/>
                  </a:lnTo>
                  <a:lnTo>
                    <a:pt x="975" y="974"/>
                  </a:lnTo>
                  <a:lnTo>
                    <a:pt x="768" y="1210"/>
                  </a:lnTo>
                  <a:lnTo>
                    <a:pt x="561" y="1476"/>
                  </a:lnTo>
                  <a:lnTo>
                    <a:pt x="384" y="1771"/>
                  </a:lnTo>
                  <a:lnTo>
                    <a:pt x="266" y="2036"/>
                  </a:lnTo>
                  <a:lnTo>
                    <a:pt x="148" y="2361"/>
                  </a:lnTo>
                  <a:lnTo>
                    <a:pt x="60" y="2685"/>
                  </a:lnTo>
                  <a:lnTo>
                    <a:pt x="1" y="3010"/>
                  </a:lnTo>
                  <a:lnTo>
                    <a:pt x="1" y="3364"/>
                  </a:lnTo>
                  <a:lnTo>
                    <a:pt x="1" y="3689"/>
                  </a:lnTo>
                  <a:lnTo>
                    <a:pt x="60" y="4043"/>
                  </a:lnTo>
                  <a:lnTo>
                    <a:pt x="148" y="4367"/>
                  </a:lnTo>
                  <a:lnTo>
                    <a:pt x="266" y="4662"/>
                  </a:lnTo>
                  <a:lnTo>
                    <a:pt x="384" y="4958"/>
                  </a:lnTo>
                  <a:lnTo>
                    <a:pt x="561" y="5253"/>
                  </a:lnTo>
                  <a:lnTo>
                    <a:pt x="768" y="5489"/>
                  </a:lnTo>
                  <a:lnTo>
                    <a:pt x="975" y="5725"/>
                  </a:lnTo>
                  <a:lnTo>
                    <a:pt x="1211" y="5961"/>
                  </a:lnTo>
                  <a:lnTo>
                    <a:pt x="1476" y="6138"/>
                  </a:lnTo>
                  <a:lnTo>
                    <a:pt x="1742" y="6315"/>
                  </a:lnTo>
                  <a:lnTo>
                    <a:pt x="2037" y="6462"/>
                  </a:lnTo>
                  <a:lnTo>
                    <a:pt x="2361" y="6580"/>
                  </a:lnTo>
                  <a:lnTo>
                    <a:pt x="2686" y="6639"/>
                  </a:lnTo>
                  <a:lnTo>
                    <a:pt x="3011" y="6698"/>
                  </a:lnTo>
                  <a:lnTo>
                    <a:pt x="3335" y="6728"/>
                  </a:lnTo>
                  <a:lnTo>
                    <a:pt x="3689" y="6698"/>
                  </a:lnTo>
                  <a:lnTo>
                    <a:pt x="4014" y="6639"/>
                  </a:lnTo>
                  <a:lnTo>
                    <a:pt x="4338" y="6580"/>
                  </a:lnTo>
                  <a:lnTo>
                    <a:pt x="4663" y="6462"/>
                  </a:lnTo>
                  <a:lnTo>
                    <a:pt x="4958" y="6315"/>
                  </a:lnTo>
                  <a:lnTo>
                    <a:pt x="5224" y="6138"/>
                  </a:lnTo>
                  <a:lnTo>
                    <a:pt x="5489" y="5961"/>
                  </a:lnTo>
                  <a:lnTo>
                    <a:pt x="5725" y="5725"/>
                  </a:lnTo>
                  <a:lnTo>
                    <a:pt x="5932" y="5489"/>
                  </a:lnTo>
                  <a:lnTo>
                    <a:pt x="6138" y="5253"/>
                  </a:lnTo>
                  <a:lnTo>
                    <a:pt x="6315" y="4958"/>
                  </a:lnTo>
                  <a:lnTo>
                    <a:pt x="6433" y="4662"/>
                  </a:lnTo>
                  <a:lnTo>
                    <a:pt x="6551" y="4367"/>
                  </a:lnTo>
                  <a:lnTo>
                    <a:pt x="6640" y="4043"/>
                  </a:lnTo>
                  <a:lnTo>
                    <a:pt x="6699" y="3689"/>
                  </a:lnTo>
                  <a:lnTo>
                    <a:pt x="6699" y="3364"/>
                  </a:lnTo>
                  <a:lnTo>
                    <a:pt x="6699" y="3010"/>
                  </a:lnTo>
                  <a:lnTo>
                    <a:pt x="6640" y="2685"/>
                  </a:lnTo>
                  <a:lnTo>
                    <a:pt x="6551" y="2361"/>
                  </a:lnTo>
                  <a:lnTo>
                    <a:pt x="6433" y="2036"/>
                  </a:lnTo>
                  <a:lnTo>
                    <a:pt x="6315" y="1771"/>
                  </a:lnTo>
                  <a:lnTo>
                    <a:pt x="6138" y="1476"/>
                  </a:lnTo>
                  <a:lnTo>
                    <a:pt x="5932" y="1210"/>
                  </a:lnTo>
                  <a:lnTo>
                    <a:pt x="5725" y="974"/>
                  </a:lnTo>
                  <a:lnTo>
                    <a:pt x="5489" y="767"/>
                  </a:lnTo>
                  <a:lnTo>
                    <a:pt x="5224" y="561"/>
                  </a:lnTo>
                  <a:lnTo>
                    <a:pt x="4958" y="413"/>
                  </a:lnTo>
                  <a:lnTo>
                    <a:pt x="4663" y="266"/>
                  </a:lnTo>
                  <a:lnTo>
                    <a:pt x="4338" y="148"/>
                  </a:lnTo>
                  <a:lnTo>
                    <a:pt x="4014" y="59"/>
                  </a:lnTo>
                  <a:lnTo>
                    <a:pt x="3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8;p46"/>
            <p:cNvSpPr/>
            <p:nvPr/>
          </p:nvSpPr>
          <p:spPr>
            <a:xfrm flipH="1">
              <a:off x="3688820" y="2868767"/>
              <a:ext cx="56423" cy="56423"/>
            </a:xfrm>
            <a:custGeom>
              <a:avLst/>
              <a:gdLst/>
              <a:ahLst/>
              <a:cxnLst/>
              <a:rect l="l" t="t" r="r" b="b"/>
              <a:pathLst>
                <a:path w="6729" h="6729" extrusionOk="0">
                  <a:moveTo>
                    <a:pt x="3365" y="1"/>
                  </a:moveTo>
                  <a:lnTo>
                    <a:pt x="3040" y="30"/>
                  </a:lnTo>
                  <a:lnTo>
                    <a:pt x="2686" y="60"/>
                  </a:lnTo>
                  <a:lnTo>
                    <a:pt x="2362" y="148"/>
                  </a:lnTo>
                  <a:lnTo>
                    <a:pt x="2066" y="266"/>
                  </a:lnTo>
                  <a:lnTo>
                    <a:pt x="1771" y="414"/>
                  </a:lnTo>
                  <a:lnTo>
                    <a:pt x="1506" y="562"/>
                  </a:lnTo>
                  <a:lnTo>
                    <a:pt x="1240" y="768"/>
                  </a:lnTo>
                  <a:lnTo>
                    <a:pt x="1004" y="975"/>
                  </a:lnTo>
                  <a:lnTo>
                    <a:pt x="768" y="1211"/>
                  </a:lnTo>
                  <a:lnTo>
                    <a:pt x="591" y="1476"/>
                  </a:lnTo>
                  <a:lnTo>
                    <a:pt x="414" y="1771"/>
                  </a:lnTo>
                  <a:lnTo>
                    <a:pt x="267" y="2066"/>
                  </a:lnTo>
                  <a:lnTo>
                    <a:pt x="149" y="2361"/>
                  </a:lnTo>
                  <a:lnTo>
                    <a:pt x="89" y="2686"/>
                  </a:lnTo>
                  <a:lnTo>
                    <a:pt x="30" y="3011"/>
                  </a:lnTo>
                  <a:lnTo>
                    <a:pt x="1" y="3365"/>
                  </a:lnTo>
                  <a:lnTo>
                    <a:pt x="30" y="3719"/>
                  </a:lnTo>
                  <a:lnTo>
                    <a:pt x="89" y="4043"/>
                  </a:lnTo>
                  <a:lnTo>
                    <a:pt x="149" y="4368"/>
                  </a:lnTo>
                  <a:lnTo>
                    <a:pt x="267" y="4663"/>
                  </a:lnTo>
                  <a:lnTo>
                    <a:pt x="414" y="4958"/>
                  </a:lnTo>
                  <a:lnTo>
                    <a:pt x="591" y="5253"/>
                  </a:lnTo>
                  <a:lnTo>
                    <a:pt x="768" y="5489"/>
                  </a:lnTo>
                  <a:lnTo>
                    <a:pt x="1004" y="5725"/>
                  </a:lnTo>
                  <a:lnTo>
                    <a:pt x="1240" y="5961"/>
                  </a:lnTo>
                  <a:lnTo>
                    <a:pt x="1506" y="6138"/>
                  </a:lnTo>
                  <a:lnTo>
                    <a:pt x="1771" y="6315"/>
                  </a:lnTo>
                  <a:lnTo>
                    <a:pt x="2066" y="6463"/>
                  </a:lnTo>
                  <a:lnTo>
                    <a:pt x="2362" y="6581"/>
                  </a:lnTo>
                  <a:lnTo>
                    <a:pt x="2686" y="6670"/>
                  </a:lnTo>
                  <a:lnTo>
                    <a:pt x="3040" y="6699"/>
                  </a:lnTo>
                  <a:lnTo>
                    <a:pt x="3365" y="6729"/>
                  </a:lnTo>
                  <a:lnTo>
                    <a:pt x="3719" y="6699"/>
                  </a:lnTo>
                  <a:lnTo>
                    <a:pt x="4043" y="6670"/>
                  </a:lnTo>
                  <a:lnTo>
                    <a:pt x="4368" y="6581"/>
                  </a:lnTo>
                  <a:lnTo>
                    <a:pt x="4693" y="6463"/>
                  </a:lnTo>
                  <a:lnTo>
                    <a:pt x="4988" y="6315"/>
                  </a:lnTo>
                  <a:lnTo>
                    <a:pt x="5253" y="6138"/>
                  </a:lnTo>
                  <a:lnTo>
                    <a:pt x="5519" y="5961"/>
                  </a:lnTo>
                  <a:lnTo>
                    <a:pt x="5755" y="5725"/>
                  </a:lnTo>
                  <a:lnTo>
                    <a:pt x="5961" y="5489"/>
                  </a:lnTo>
                  <a:lnTo>
                    <a:pt x="6168" y="5253"/>
                  </a:lnTo>
                  <a:lnTo>
                    <a:pt x="6316" y="4958"/>
                  </a:lnTo>
                  <a:lnTo>
                    <a:pt x="6463" y="4663"/>
                  </a:lnTo>
                  <a:lnTo>
                    <a:pt x="6581" y="4368"/>
                  </a:lnTo>
                  <a:lnTo>
                    <a:pt x="6670" y="4043"/>
                  </a:lnTo>
                  <a:lnTo>
                    <a:pt x="6729" y="3719"/>
                  </a:lnTo>
                  <a:lnTo>
                    <a:pt x="6729" y="3365"/>
                  </a:lnTo>
                  <a:lnTo>
                    <a:pt x="6729" y="3011"/>
                  </a:lnTo>
                  <a:lnTo>
                    <a:pt x="6670" y="2686"/>
                  </a:lnTo>
                  <a:lnTo>
                    <a:pt x="6581" y="2361"/>
                  </a:lnTo>
                  <a:lnTo>
                    <a:pt x="6463" y="2066"/>
                  </a:lnTo>
                  <a:lnTo>
                    <a:pt x="6316" y="1771"/>
                  </a:lnTo>
                  <a:lnTo>
                    <a:pt x="6168" y="1476"/>
                  </a:lnTo>
                  <a:lnTo>
                    <a:pt x="5961" y="1211"/>
                  </a:lnTo>
                  <a:lnTo>
                    <a:pt x="5755" y="975"/>
                  </a:lnTo>
                  <a:lnTo>
                    <a:pt x="5519" y="768"/>
                  </a:lnTo>
                  <a:lnTo>
                    <a:pt x="5253" y="562"/>
                  </a:lnTo>
                  <a:lnTo>
                    <a:pt x="4988" y="414"/>
                  </a:lnTo>
                  <a:lnTo>
                    <a:pt x="4693"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99;p46"/>
            <p:cNvSpPr/>
            <p:nvPr/>
          </p:nvSpPr>
          <p:spPr>
            <a:xfrm flipH="1">
              <a:off x="3586632" y="2868767"/>
              <a:ext cx="56423" cy="56423"/>
            </a:xfrm>
            <a:custGeom>
              <a:avLst/>
              <a:gdLst/>
              <a:ahLst/>
              <a:cxnLst/>
              <a:rect l="l" t="t" r="r" b="b"/>
              <a:pathLst>
                <a:path w="6729" h="6729" extrusionOk="0">
                  <a:moveTo>
                    <a:pt x="3364" y="1"/>
                  </a:moveTo>
                  <a:lnTo>
                    <a:pt x="3040" y="30"/>
                  </a:lnTo>
                  <a:lnTo>
                    <a:pt x="2686" y="60"/>
                  </a:lnTo>
                  <a:lnTo>
                    <a:pt x="2361" y="148"/>
                  </a:lnTo>
                  <a:lnTo>
                    <a:pt x="2066" y="266"/>
                  </a:lnTo>
                  <a:lnTo>
                    <a:pt x="1771" y="414"/>
                  </a:lnTo>
                  <a:lnTo>
                    <a:pt x="1505"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5" y="6138"/>
                  </a:lnTo>
                  <a:lnTo>
                    <a:pt x="1771" y="6315"/>
                  </a:lnTo>
                  <a:lnTo>
                    <a:pt x="2066" y="6463"/>
                  </a:lnTo>
                  <a:lnTo>
                    <a:pt x="2361" y="6581"/>
                  </a:lnTo>
                  <a:lnTo>
                    <a:pt x="2686" y="6670"/>
                  </a:lnTo>
                  <a:lnTo>
                    <a:pt x="3040" y="6699"/>
                  </a:lnTo>
                  <a:lnTo>
                    <a:pt x="3364" y="6729"/>
                  </a:lnTo>
                  <a:lnTo>
                    <a:pt x="3718" y="6699"/>
                  </a:lnTo>
                  <a:lnTo>
                    <a:pt x="4043" y="6670"/>
                  </a:lnTo>
                  <a:lnTo>
                    <a:pt x="4368" y="6581"/>
                  </a:lnTo>
                  <a:lnTo>
                    <a:pt x="4692" y="6463"/>
                  </a:lnTo>
                  <a:lnTo>
                    <a:pt x="4987" y="6315"/>
                  </a:lnTo>
                  <a:lnTo>
                    <a:pt x="5253" y="6138"/>
                  </a:lnTo>
                  <a:lnTo>
                    <a:pt x="5518" y="5961"/>
                  </a:lnTo>
                  <a:lnTo>
                    <a:pt x="5754"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4" y="975"/>
                  </a:lnTo>
                  <a:lnTo>
                    <a:pt x="5518" y="768"/>
                  </a:lnTo>
                  <a:lnTo>
                    <a:pt x="5253" y="562"/>
                  </a:lnTo>
                  <a:lnTo>
                    <a:pt x="4987" y="414"/>
                  </a:lnTo>
                  <a:lnTo>
                    <a:pt x="4692" y="266"/>
                  </a:lnTo>
                  <a:lnTo>
                    <a:pt x="4368"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00;p46"/>
            <p:cNvSpPr/>
            <p:nvPr/>
          </p:nvSpPr>
          <p:spPr>
            <a:xfrm flipH="1">
              <a:off x="3484453" y="2868767"/>
              <a:ext cx="56414" cy="56423"/>
            </a:xfrm>
            <a:custGeom>
              <a:avLst/>
              <a:gdLst/>
              <a:ahLst/>
              <a:cxnLst/>
              <a:rect l="l" t="t" r="r" b="b"/>
              <a:pathLst>
                <a:path w="6728" h="6729" extrusionOk="0">
                  <a:moveTo>
                    <a:pt x="3364" y="1"/>
                  </a:moveTo>
                  <a:lnTo>
                    <a:pt x="3039" y="30"/>
                  </a:lnTo>
                  <a:lnTo>
                    <a:pt x="2685" y="60"/>
                  </a:lnTo>
                  <a:lnTo>
                    <a:pt x="2361" y="148"/>
                  </a:lnTo>
                  <a:lnTo>
                    <a:pt x="2066" y="266"/>
                  </a:lnTo>
                  <a:lnTo>
                    <a:pt x="1771" y="414"/>
                  </a:lnTo>
                  <a:lnTo>
                    <a:pt x="1505" y="562"/>
                  </a:lnTo>
                  <a:lnTo>
                    <a:pt x="1239" y="768"/>
                  </a:lnTo>
                  <a:lnTo>
                    <a:pt x="1003" y="975"/>
                  </a:lnTo>
                  <a:lnTo>
                    <a:pt x="767" y="1211"/>
                  </a:lnTo>
                  <a:lnTo>
                    <a:pt x="590" y="1476"/>
                  </a:lnTo>
                  <a:lnTo>
                    <a:pt x="413" y="1771"/>
                  </a:lnTo>
                  <a:lnTo>
                    <a:pt x="266" y="2066"/>
                  </a:lnTo>
                  <a:lnTo>
                    <a:pt x="177" y="2361"/>
                  </a:lnTo>
                  <a:lnTo>
                    <a:pt x="89" y="2686"/>
                  </a:lnTo>
                  <a:lnTo>
                    <a:pt x="30" y="3011"/>
                  </a:lnTo>
                  <a:lnTo>
                    <a:pt x="0" y="3365"/>
                  </a:lnTo>
                  <a:lnTo>
                    <a:pt x="30" y="3719"/>
                  </a:lnTo>
                  <a:lnTo>
                    <a:pt x="89" y="4043"/>
                  </a:lnTo>
                  <a:lnTo>
                    <a:pt x="177" y="4368"/>
                  </a:lnTo>
                  <a:lnTo>
                    <a:pt x="266" y="4663"/>
                  </a:lnTo>
                  <a:lnTo>
                    <a:pt x="413" y="4958"/>
                  </a:lnTo>
                  <a:lnTo>
                    <a:pt x="590" y="5253"/>
                  </a:lnTo>
                  <a:lnTo>
                    <a:pt x="767" y="5489"/>
                  </a:lnTo>
                  <a:lnTo>
                    <a:pt x="1003" y="5725"/>
                  </a:lnTo>
                  <a:lnTo>
                    <a:pt x="1239" y="5961"/>
                  </a:lnTo>
                  <a:lnTo>
                    <a:pt x="1505" y="6138"/>
                  </a:lnTo>
                  <a:lnTo>
                    <a:pt x="1771" y="6315"/>
                  </a:lnTo>
                  <a:lnTo>
                    <a:pt x="2066" y="6463"/>
                  </a:lnTo>
                  <a:lnTo>
                    <a:pt x="2361" y="6581"/>
                  </a:lnTo>
                  <a:lnTo>
                    <a:pt x="2685" y="6670"/>
                  </a:lnTo>
                  <a:lnTo>
                    <a:pt x="3039" y="6699"/>
                  </a:lnTo>
                  <a:lnTo>
                    <a:pt x="3364" y="6729"/>
                  </a:lnTo>
                  <a:lnTo>
                    <a:pt x="3718" y="6699"/>
                  </a:lnTo>
                  <a:lnTo>
                    <a:pt x="4043" y="6670"/>
                  </a:lnTo>
                  <a:lnTo>
                    <a:pt x="4367" y="6581"/>
                  </a:lnTo>
                  <a:lnTo>
                    <a:pt x="4692" y="6463"/>
                  </a:lnTo>
                  <a:lnTo>
                    <a:pt x="4987" y="6315"/>
                  </a:lnTo>
                  <a:lnTo>
                    <a:pt x="5252" y="6138"/>
                  </a:lnTo>
                  <a:lnTo>
                    <a:pt x="5518" y="5961"/>
                  </a:lnTo>
                  <a:lnTo>
                    <a:pt x="5754" y="5725"/>
                  </a:lnTo>
                  <a:lnTo>
                    <a:pt x="5961" y="5489"/>
                  </a:lnTo>
                  <a:lnTo>
                    <a:pt x="6167" y="5253"/>
                  </a:lnTo>
                  <a:lnTo>
                    <a:pt x="6344" y="4958"/>
                  </a:lnTo>
                  <a:lnTo>
                    <a:pt x="6462" y="4663"/>
                  </a:lnTo>
                  <a:lnTo>
                    <a:pt x="6580" y="4368"/>
                  </a:lnTo>
                  <a:lnTo>
                    <a:pt x="6669" y="4043"/>
                  </a:lnTo>
                  <a:lnTo>
                    <a:pt x="6728" y="3719"/>
                  </a:lnTo>
                  <a:lnTo>
                    <a:pt x="6728" y="3365"/>
                  </a:lnTo>
                  <a:lnTo>
                    <a:pt x="6728" y="3011"/>
                  </a:lnTo>
                  <a:lnTo>
                    <a:pt x="6669" y="2686"/>
                  </a:lnTo>
                  <a:lnTo>
                    <a:pt x="6580" y="2361"/>
                  </a:lnTo>
                  <a:lnTo>
                    <a:pt x="6462" y="2066"/>
                  </a:lnTo>
                  <a:lnTo>
                    <a:pt x="6344" y="1771"/>
                  </a:lnTo>
                  <a:lnTo>
                    <a:pt x="6167" y="1476"/>
                  </a:lnTo>
                  <a:lnTo>
                    <a:pt x="5961" y="1211"/>
                  </a:lnTo>
                  <a:lnTo>
                    <a:pt x="5754" y="975"/>
                  </a:lnTo>
                  <a:lnTo>
                    <a:pt x="5518" y="768"/>
                  </a:lnTo>
                  <a:lnTo>
                    <a:pt x="5252" y="562"/>
                  </a:lnTo>
                  <a:lnTo>
                    <a:pt x="4987" y="414"/>
                  </a:lnTo>
                  <a:lnTo>
                    <a:pt x="4692" y="266"/>
                  </a:lnTo>
                  <a:lnTo>
                    <a:pt x="4367" y="148"/>
                  </a:lnTo>
                  <a:lnTo>
                    <a:pt x="4043" y="60"/>
                  </a:lnTo>
                  <a:lnTo>
                    <a:pt x="3718"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1;p46"/>
            <p:cNvSpPr/>
            <p:nvPr/>
          </p:nvSpPr>
          <p:spPr>
            <a:xfrm flipH="1">
              <a:off x="3382265" y="2868767"/>
              <a:ext cx="56423" cy="56423"/>
            </a:xfrm>
            <a:custGeom>
              <a:avLst/>
              <a:gdLst/>
              <a:ahLst/>
              <a:cxnLst/>
              <a:rect l="l" t="t" r="r" b="b"/>
              <a:pathLst>
                <a:path w="6729" h="6729" extrusionOk="0">
                  <a:moveTo>
                    <a:pt x="3365" y="1"/>
                  </a:moveTo>
                  <a:lnTo>
                    <a:pt x="3040" y="30"/>
                  </a:lnTo>
                  <a:lnTo>
                    <a:pt x="2686" y="60"/>
                  </a:lnTo>
                  <a:lnTo>
                    <a:pt x="2391" y="148"/>
                  </a:lnTo>
                  <a:lnTo>
                    <a:pt x="2066" y="266"/>
                  </a:lnTo>
                  <a:lnTo>
                    <a:pt x="1771" y="414"/>
                  </a:lnTo>
                  <a:lnTo>
                    <a:pt x="1506" y="562"/>
                  </a:lnTo>
                  <a:lnTo>
                    <a:pt x="1240" y="768"/>
                  </a:lnTo>
                  <a:lnTo>
                    <a:pt x="1004" y="975"/>
                  </a:lnTo>
                  <a:lnTo>
                    <a:pt x="768" y="1211"/>
                  </a:lnTo>
                  <a:lnTo>
                    <a:pt x="591" y="1476"/>
                  </a:lnTo>
                  <a:lnTo>
                    <a:pt x="414" y="1771"/>
                  </a:lnTo>
                  <a:lnTo>
                    <a:pt x="266" y="2066"/>
                  </a:lnTo>
                  <a:lnTo>
                    <a:pt x="178" y="2361"/>
                  </a:lnTo>
                  <a:lnTo>
                    <a:pt x="89" y="2686"/>
                  </a:lnTo>
                  <a:lnTo>
                    <a:pt x="30" y="3011"/>
                  </a:lnTo>
                  <a:lnTo>
                    <a:pt x="1" y="3365"/>
                  </a:lnTo>
                  <a:lnTo>
                    <a:pt x="30" y="3719"/>
                  </a:lnTo>
                  <a:lnTo>
                    <a:pt x="89" y="4043"/>
                  </a:lnTo>
                  <a:lnTo>
                    <a:pt x="178" y="4368"/>
                  </a:lnTo>
                  <a:lnTo>
                    <a:pt x="266" y="4663"/>
                  </a:lnTo>
                  <a:lnTo>
                    <a:pt x="414" y="4958"/>
                  </a:lnTo>
                  <a:lnTo>
                    <a:pt x="591" y="5253"/>
                  </a:lnTo>
                  <a:lnTo>
                    <a:pt x="768" y="5489"/>
                  </a:lnTo>
                  <a:lnTo>
                    <a:pt x="1004" y="5725"/>
                  </a:lnTo>
                  <a:lnTo>
                    <a:pt x="1240" y="5961"/>
                  </a:lnTo>
                  <a:lnTo>
                    <a:pt x="1506" y="6138"/>
                  </a:lnTo>
                  <a:lnTo>
                    <a:pt x="1771" y="6315"/>
                  </a:lnTo>
                  <a:lnTo>
                    <a:pt x="2066" y="6463"/>
                  </a:lnTo>
                  <a:lnTo>
                    <a:pt x="2391" y="6581"/>
                  </a:lnTo>
                  <a:lnTo>
                    <a:pt x="2686" y="6670"/>
                  </a:lnTo>
                  <a:lnTo>
                    <a:pt x="3040" y="6699"/>
                  </a:lnTo>
                  <a:lnTo>
                    <a:pt x="3365" y="6729"/>
                  </a:lnTo>
                  <a:lnTo>
                    <a:pt x="3719" y="6699"/>
                  </a:lnTo>
                  <a:lnTo>
                    <a:pt x="4043" y="6670"/>
                  </a:lnTo>
                  <a:lnTo>
                    <a:pt x="4368" y="6581"/>
                  </a:lnTo>
                  <a:lnTo>
                    <a:pt x="4692" y="6463"/>
                  </a:lnTo>
                  <a:lnTo>
                    <a:pt x="4987" y="6315"/>
                  </a:lnTo>
                  <a:lnTo>
                    <a:pt x="5253" y="6138"/>
                  </a:lnTo>
                  <a:lnTo>
                    <a:pt x="5519" y="5961"/>
                  </a:lnTo>
                  <a:lnTo>
                    <a:pt x="5755" y="5725"/>
                  </a:lnTo>
                  <a:lnTo>
                    <a:pt x="5961" y="5489"/>
                  </a:lnTo>
                  <a:lnTo>
                    <a:pt x="6168" y="5253"/>
                  </a:lnTo>
                  <a:lnTo>
                    <a:pt x="6345" y="4958"/>
                  </a:lnTo>
                  <a:lnTo>
                    <a:pt x="6463" y="4663"/>
                  </a:lnTo>
                  <a:lnTo>
                    <a:pt x="6581" y="4368"/>
                  </a:lnTo>
                  <a:lnTo>
                    <a:pt x="6669" y="4043"/>
                  </a:lnTo>
                  <a:lnTo>
                    <a:pt x="6728" y="3719"/>
                  </a:lnTo>
                  <a:lnTo>
                    <a:pt x="6728" y="3365"/>
                  </a:lnTo>
                  <a:lnTo>
                    <a:pt x="6728" y="3011"/>
                  </a:lnTo>
                  <a:lnTo>
                    <a:pt x="6669" y="2686"/>
                  </a:lnTo>
                  <a:lnTo>
                    <a:pt x="6581" y="2361"/>
                  </a:lnTo>
                  <a:lnTo>
                    <a:pt x="6463" y="2066"/>
                  </a:lnTo>
                  <a:lnTo>
                    <a:pt x="6345" y="1771"/>
                  </a:lnTo>
                  <a:lnTo>
                    <a:pt x="6168" y="1476"/>
                  </a:lnTo>
                  <a:lnTo>
                    <a:pt x="5961" y="1211"/>
                  </a:lnTo>
                  <a:lnTo>
                    <a:pt x="5755" y="975"/>
                  </a:lnTo>
                  <a:lnTo>
                    <a:pt x="5519" y="768"/>
                  </a:lnTo>
                  <a:lnTo>
                    <a:pt x="5253" y="562"/>
                  </a:lnTo>
                  <a:lnTo>
                    <a:pt x="4987" y="414"/>
                  </a:lnTo>
                  <a:lnTo>
                    <a:pt x="4692" y="266"/>
                  </a:lnTo>
                  <a:lnTo>
                    <a:pt x="4368" y="148"/>
                  </a:lnTo>
                  <a:lnTo>
                    <a:pt x="4043" y="60"/>
                  </a:lnTo>
                  <a:lnTo>
                    <a:pt x="371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02;p46"/>
            <p:cNvSpPr/>
            <p:nvPr/>
          </p:nvSpPr>
          <p:spPr>
            <a:xfrm flipH="1">
              <a:off x="3280085" y="2868767"/>
              <a:ext cx="56171" cy="56423"/>
            </a:xfrm>
            <a:custGeom>
              <a:avLst/>
              <a:gdLst/>
              <a:ahLst/>
              <a:cxnLst/>
              <a:rect l="l" t="t" r="r" b="b"/>
              <a:pathLst>
                <a:path w="6699" h="6729" extrusionOk="0">
                  <a:moveTo>
                    <a:pt x="3335" y="1"/>
                  </a:moveTo>
                  <a:lnTo>
                    <a:pt x="3011" y="30"/>
                  </a:lnTo>
                  <a:lnTo>
                    <a:pt x="2656" y="60"/>
                  </a:lnTo>
                  <a:lnTo>
                    <a:pt x="2361" y="148"/>
                  </a:lnTo>
                  <a:lnTo>
                    <a:pt x="2037" y="266"/>
                  </a:lnTo>
                  <a:lnTo>
                    <a:pt x="1742" y="414"/>
                  </a:lnTo>
                  <a:lnTo>
                    <a:pt x="1476" y="562"/>
                  </a:lnTo>
                  <a:lnTo>
                    <a:pt x="1211" y="768"/>
                  </a:lnTo>
                  <a:lnTo>
                    <a:pt x="975" y="975"/>
                  </a:lnTo>
                  <a:lnTo>
                    <a:pt x="768" y="1211"/>
                  </a:lnTo>
                  <a:lnTo>
                    <a:pt x="561" y="1476"/>
                  </a:lnTo>
                  <a:lnTo>
                    <a:pt x="384" y="1771"/>
                  </a:lnTo>
                  <a:lnTo>
                    <a:pt x="237" y="2066"/>
                  </a:lnTo>
                  <a:lnTo>
                    <a:pt x="148" y="2361"/>
                  </a:lnTo>
                  <a:lnTo>
                    <a:pt x="60" y="2686"/>
                  </a:lnTo>
                  <a:lnTo>
                    <a:pt x="1" y="3011"/>
                  </a:lnTo>
                  <a:lnTo>
                    <a:pt x="1" y="3365"/>
                  </a:lnTo>
                  <a:lnTo>
                    <a:pt x="1" y="3719"/>
                  </a:lnTo>
                  <a:lnTo>
                    <a:pt x="60" y="4043"/>
                  </a:lnTo>
                  <a:lnTo>
                    <a:pt x="148" y="4368"/>
                  </a:lnTo>
                  <a:lnTo>
                    <a:pt x="237" y="4663"/>
                  </a:lnTo>
                  <a:lnTo>
                    <a:pt x="384" y="4958"/>
                  </a:lnTo>
                  <a:lnTo>
                    <a:pt x="561" y="5253"/>
                  </a:lnTo>
                  <a:lnTo>
                    <a:pt x="768" y="5489"/>
                  </a:lnTo>
                  <a:lnTo>
                    <a:pt x="975" y="5725"/>
                  </a:lnTo>
                  <a:lnTo>
                    <a:pt x="1211" y="5961"/>
                  </a:lnTo>
                  <a:lnTo>
                    <a:pt x="1476" y="6138"/>
                  </a:lnTo>
                  <a:lnTo>
                    <a:pt x="1742" y="6315"/>
                  </a:lnTo>
                  <a:lnTo>
                    <a:pt x="2037" y="6463"/>
                  </a:lnTo>
                  <a:lnTo>
                    <a:pt x="2361" y="6581"/>
                  </a:lnTo>
                  <a:lnTo>
                    <a:pt x="2656" y="6670"/>
                  </a:lnTo>
                  <a:lnTo>
                    <a:pt x="3011" y="6699"/>
                  </a:lnTo>
                  <a:lnTo>
                    <a:pt x="3335" y="6729"/>
                  </a:lnTo>
                  <a:lnTo>
                    <a:pt x="3689" y="6699"/>
                  </a:lnTo>
                  <a:lnTo>
                    <a:pt x="4014" y="6670"/>
                  </a:lnTo>
                  <a:lnTo>
                    <a:pt x="4338" y="6581"/>
                  </a:lnTo>
                  <a:lnTo>
                    <a:pt x="4663" y="6463"/>
                  </a:lnTo>
                  <a:lnTo>
                    <a:pt x="4958" y="6315"/>
                  </a:lnTo>
                  <a:lnTo>
                    <a:pt x="5224" y="6138"/>
                  </a:lnTo>
                  <a:lnTo>
                    <a:pt x="5489" y="5961"/>
                  </a:lnTo>
                  <a:lnTo>
                    <a:pt x="5725" y="5725"/>
                  </a:lnTo>
                  <a:lnTo>
                    <a:pt x="5932"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2" y="1211"/>
                  </a:lnTo>
                  <a:lnTo>
                    <a:pt x="5725" y="975"/>
                  </a:lnTo>
                  <a:lnTo>
                    <a:pt x="5489" y="768"/>
                  </a:lnTo>
                  <a:lnTo>
                    <a:pt x="5224" y="562"/>
                  </a:lnTo>
                  <a:lnTo>
                    <a:pt x="4958" y="414"/>
                  </a:lnTo>
                  <a:lnTo>
                    <a:pt x="4663" y="266"/>
                  </a:lnTo>
                  <a:lnTo>
                    <a:pt x="4338" y="148"/>
                  </a:lnTo>
                  <a:lnTo>
                    <a:pt x="4014" y="60"/>
                  </a:lnTo>
                  <a:lnTo>
                    <a:pt x="3689" y="30"/>
                  </a:lnTo>
                  <a:lnTo>
                    <a:pt x="3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03;p46"/>
            <p:cNvSpPr/>
            <p:nvPr/>
          </p:nvSpPr>
          <p:spPr>
            <a:xfrm flipH="1">
              <a:off x="3177897" y="2868767"/>
              <a:ext cx="56171" cy="56423"/>
            </a:xfrm>
            <a:custGeom>
              <a:avLst/>
              <a:gdLst/>
              <a:ahLst/>
              <a:cxnLst/>
              <a:rect l="l" t="t" r="r" b="b"/>
              <a:pathLst>
                <a:path w="6699" h="6729" extrusionOk="0">
                  <a:moveTo>
                    <a:pt x="3364" y="1"/>
                  </a:moveTo>
                  <a:lnTo>
                    <a:pt x="3010" y="30"/>
                  </a:lnTo>
                  <a:lnTo>
                    <a:pt x="2686" y="60"/>
                  </a:lnTo>
                  <a:lnTo>
                    <a:pt x="2361" y="148"/>
                  </a:lnTo>
                  <a:lnTo>
                    <a:pt x="2036" y="266"/>
                  </a:lnTo>
                  <a:lnTo>
                    <a:pt x="1741" y="414"/>
                  </a:lnTo>
                  <a:lnTo>
                    <a:pt x="1476" y="562"/>
                  </a:lnTo>
                  <a:lnTo>
                    <a:pt x="1210" y="768"/>
                  </a:lnTo>
                  <a:lnTo>
                    <a:pt x="974" y="975"/>
                  </a:lnTo>
                  <a:lnTo>
                    <a:pt x="768" y="1211"/>
                  </a:lnTo>
                  <a:lnTo>
                    <a:pt x="561" y="1476"/>
                  </a:lnTo>
                  <a:lnTo>
                    <a:pt x="384" y="1771"/>
                  </a:lnTo>
                  <a:lnTo>
                    <a:pt x="266" y="2066"/>
                  </a:lnTo>
                  <a:lnTo>
                    <a:pt x="148" y="2361"/>
                  </a:lnTo>
                  <a:lnTo>
                    <a:pt x="59" y="2686"/>
                  </a:lnTo>
                  <a:lnTo>
                    <a:pt x="0" y="3011"/>
                  </a:lnTo>
                  <a:lnTo>
                    <a:pt x="0" y="3365"/>
                  </a:lnTo>
                  <a:lnTo>
                    <a:pt x="0" y="3719"/>
                  </a:lnTo>
                  <a:lnTo>
                    <a:pt x="59" y="4043"/>
                  </a:lnTo>
                  <a:lnTo>
                    <a:pt x="148" y="4368"/>
                  </a:lnTo>
                  <a:lnTo>
                    <a:pt x="266" y="4663"/>
                  </a:lnTo>
                  <a:lnTo>
                    <a:pt x="384" y="4958"/>
                  </a:lnTo>
                  <a:lnTo>
                    <a:pt x="561" y="5253"/>
                  </a:lnTo>
                  <a:lnTo>
                    <a:pt x="768" y="5489"/>
                  </a:lnTo>
                  <a:lnTo>
                    <a:pt x="974" y="5725"/>
                  </a:lnTo>
                  <a:lnTo>
                    <a:pt x="1210" y="5961"/>
                  </a:lnTo>
                  <a:lnTo>
                    <a:pt x="1476" y="6138"/>
                  </a:lnTo>
                  <a:lnTo>
                    <a:pt x="1741" y="6315"/>
                  </a:lnTo>
                  <a:lnTo>
                    <a:pt x="2036" y="6463"/>
                  </a:lnTo>
                  <a:lnTo>
                    <a:pt x="2361" y="6581"/>
                  </a:lnTo>
                  <a:lnTo>
                    <a:pt x="2686" y="6670"/>
                  </a:lnTo>
                  <a:lnTo>
                    <a:pt x="3010" y="6699"/>
                  </a:lnTo>
                  <a:lnTo>
                    <a:pt x="3364" y="6729"/>
                  </a:lnTo>
                  <a:lnTo>
                    <a:pt x="3689" y="6699"/>
                  </a:lnTo>
                  <a:lnTo>
                    <a:pt x="4013" y="6670"/>
                  </a:lnTo>
                  <a:lnTo>
                    <a:pt x="4338" y="6581"/>
                  </a:lnTo>
                  <a:lnTo>
                    <a:pt x="4663" y="6463"/>
                  </a:lnTo>
                  <a:lnTo>
                    <a:pt x="4958" y="6315"/>
                  </a:lnTo>
                  <a:lnTo>
                    <a:pt x="5223" y="6138"/>
                  </a:lnTo>
                  <a:lnTo>
                    <a:pt x="5489" y="5961"/>
                  </a:lnTo>
                  <a:lnTo>
                    <a:pt x="5725" y="5725"/>
                  </a:lnTo>
                  <a:lnTo>
                    <a:pt x="5931" y="5489"/>
                  </a:lnTo>
                  <a:lnTo>
                    <a:pt x="6138" y="5253"/>
                  </a:lnTo>
                  <a:lnTo>
                    <a:pt x="6315" y="4958"/>
                  </a:lnTo>
                  <a:lnTo>
                    <a:pt x="6433" y="4663"/>
                  </a:lnTo>
                  <a:lnTo>
                    <a:pt x="6551" y="4368"/>
                  </a:lnTo>
                  <a:lnTo>
                    <a:pt x="6640" y="4043"/>
                  </a:lnTo>
                  <a:lnTo>
                    <a:pt x="6699" y="3719"/>
                  </a:lnTo>
                  <a:lnTo>
                    <a:pt x="6699" y="3365"/>
                  </a:lnTo>
                  <a:lnTo>
                    <a:pt x="6699" y="3011"/>
                  </a:lnTo>
                  <a:lnTo>
                    <a:pt x="6640" y="2686"/>
                  </a:lnTo>
                  <a:lnTo>
                    <a:pt x="6551" y="2361"/>
                  </a:lnTo>
                  <a:lnTo>
                    <a:pt x="6433" y="2066"/>
                  </a:lnTo>
                  <a:lnTo>
                    <a:pt x="6315" y="1771"/>
                  </a:lnTo>
                  <a:lnTo>
                    <a:pt x="6138" y="1476"/>
                  </a:lnTo>
                  <a:lnTo>
                    <a:pt x="5931" y="1211"/>
                  </a:lnTo>
                  <a:lnTo>
                    <a:pt x="5725" y="975"/>
                  </a:lnTo>
                  <a:lnTo>
                    <a:pt x="5489" y="768"/>
                  </a:lnTo>
                  <a:lnTo>
                    <a:pt x="5223" y="562"/>
                  </a:lnTo>
                  <a:lnTo>
                    <a:pt x="4958" y="414"/>
                  </a:lnTo>
                  <a:lnTo>
                    <a:pt x="4663" y="266"/>
                  </a:lnTo>
                  <a:lnTo>
                    <a:pt x="4338" y="148"/>
                  </a:lnTo>
                  <a:lnTo>
                    <a:pt x="4013" y="60"/>
                  </a:lnTo>
                  <a:lnTo>
                    <a:pt x="3689" y="30"/>
                  </a:lnTo>
                  <a:lnTo>
                    <a:pt x="3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04;p46"/>
            <p:cNvSpPr/>
            <p:nvPr/>
          </p:nvSpPr>
          <p:spPr>
            <a:xfrm flipH="1">
              <a:off x="3075709" y="2868767"/>
              <a:ext cx="56179" cy="56423"/>
            </a:xfrm>
            <a:custGeom>
              <a:avLst/>
              <a:gdLst/>
              <a:ahLst/>
              <a:cxnLst/>
              <a:rect l="l" t="t" r="r" b="b"/>
              <a:pathLst>
                <a:path w="6700" h="6729" extrusionOk="0">
                  <a:moveTo>
                    <a:pt x="3365" y="1"/>
                  </a:moveTo>
                  <a:lnTo>
                    <a:pt x="3011" y="30"/>
                  </a:lnTo>
                  <a:lnTo>
                    <a:pt x="2686" y="60"/>
                  </a:lnTo>
                  <a:lnTo>
                    <a:pt x="2362" y="148"/>
                  </a:lnTo>
                  <a:lnTo>
                    <a:pt x="2037" y="266"/>
                  </a:lnTo>
                  <a:lnTo>
                    <a:pt x="1742" y="414"/>
                  </a:lnTo>
                  <a:lnTo>
                    <a:pt x="1476" y="562"/>
                  </a:lnTo>
                  <a:lnTo>
                    <a:pt x="1211" y="768"/>
                  </a:lnTo>
                  <a:lnTo>
                    <a:pt x="975" y="975"/>
                  </a:lnTo>
                  <a:lnTo>
                    <a:pt x="768" y="1211"/>
                  </a:lnTo>
                  <a:lnTo>
                    <a:pt x="562" y="1476"/>
                  </a:lnTo>
                  <a:lnTo>
                    <a:pt x="385" y="1771"/>
                  </a:lnTo>
                  <a:lnTo>
                    <a:pt x="266" y="2066"/>
                  </a:lnTo>
                  <a:lnTo>
                    <a:pt x="148" y="2361"/>
                  </a:lnTo>
                  <a:lnTo>
                    <a:pt x="60" y="2686"/>
                  </a:lnTo>
                  <a:lnTo>
                    <a:pt x="1" y="3011"/>
                  </a:lnTo>
                  <a:lnTo>
                    <a:pt x="1" y="3365"/>
                  </a:lnTo>
                  <a:lnTo>
                    <a:pt x="1" y="3719"/>
                  </a:lnTo>
                  <a:lnTo>
                    <a:pt x="60" y="4043"/>
                  </a:lnTo>
                  <a:lnTo>
                    <a:pt x="148" y="4368"/>
                  </a:lnTo>
                  <a:lnTo>
                    <a:pt x="266" y="4663"/>
                  </a:lnTo>
                  <a:lnTo>
                    <a:pt x="385" y="4958"/>
                  </a:lnTo>
                  <a:lnTo>
                    <a:pt x="562" y="5253"/>
                  </a:lnTo>
                  <a:lnTo>
                    <a:pt x="768" y="5489"/>
                  </a:lnTo>
                  <a:lnTo>
                    <a:pt x="975" y="5725"/>
                  </a:lnTo>
                  <a:lnTo>
                    <a:pt x="1211" y="5961"/>
                  </a:lnTo>
                  <a:lnTo>
                    <a:pt x="1476" y="6138"/>
                  </a:lnTo>
                  <a:lnTo>
                    <a:pt x="1742" y="6315"/>
                  </a:lnTo>
                  <a:lnTo>
                    <a:pt x="2037" y="6463"/>
                  </a:lnTo>
                  <a:lnTo>
                    <a:pt x="2362" y="6581"/>
                  </a:lnTo>
                  <a:lnTo>
                    <a:pt x="2686" y="6670"/>
                  </a:lnTo>
                  <a:lnTo>
                    <a:pt x="3011" y="6699"/>
                  </a:lnTo>
                  <a:lnTo>
                    <a:pt x="3365" y="6729"/>
                  </a:lnTo>
                  <a:lnTo>
                    <a:pt x="3689" y="6699"/>
                  </a:lnTo>
                  <a:lnTo>
                    <a:pt x="4043" y="6670"/>
                  </a:lnTo>
                  <a:lnTo>
                    <a:pt x="4339" y="6581"/>
                  </a:lnTo>
                  <a:lnTo>
                    <a:pt x="4663" y="6463"/>
                  </a:lnTo>
                  <a:lnTo>
                    <a:pt x="4958" y="6315"/>
                  </a:lnTo>
                  <a:lnTo>
                    <a:pt x="5224" y="6138"/>
                  </a:lnTo>
                  <a:lnTo>
                    <a:pt x="5489" y="5961"/>
                  </a:lnTo>
                  <a:lnTo>
                    <a:pt x="5725" y="5725"/>
                  </a:lnTo>
                  <a:lnTo>
                    <a:pt x="5932" y="5489"/>
                  </a:lnTo>
                  <a:lnTo>
                    <a:pt x="6138" y="5253"/>
                  </a:lnTo>
                  <a:lnTo>
                    <a:pt x="6315" y="4958"/>
                  </a:lnTo>
                  <a:lnTo>
                    <a:pt x="6463" y="4663"/>
                  </a:lnTo>
                  <a:lnTo>
                    <a:pt x="6552" y="4368"/>
                  </a:lnTo>
                  <a:lnTo>
                    <a:pt x="6640" y="4043"/>
                  </a:lnTo>
                  <a:lnTo>
                    <a:pt x="6699" y="3719"/>
                  </a:lnTo>
                  <a:lnTo>
                    <a:pt x="6699" y="3365"/>
                  </a:lnTo>
                  <a:lnTo>
                    <a:pt x="6699" y="3011"/>
                  </a:lnTo>
                  <a:lnTo>
                    <a:pt x="6640" y="2686"/>
                  </a:lnTo>
                  <a:lnTo>
                    <a:pt x="6552" y="2361"/>
                  </a:lnTo>
                  <a:lnTo>
                    <a:pt x="6463" y="2066"/>
                  </a:lnTo>
                  <a:lnTo>
                    <a:pt x="6315" y="1771"/>
                  </a:lnTo>
                  <a:lnTo>
                    <a:pt x="6138" y="1476"/>
                  </a:lnTo>
                  <a:lnTo>
                    <a:pt x="5932" y="1211"/>
                  </a:lnTo>
                  <a:lnTo>
                    <a:pt x="5725" y="975"/>
                  </a:lnTo>
                  <a:lnTo>
                    <a:pt x="5489" y="768"/>
                  </a:lnTo>
                  <a:lnTo>
                    <a:pt x="5224" y="562"/>
                  </a:lnTo>
                  <a:lnTo>
                    <a:pt x="4958" y="414"/>
                  </a:lnTo>
                  <a:lnTo>
                    <a:pt x="4663" y="266"/>
                  </a:lnTo>
                  <a:lnTo>
                    <a:pt x="4339" y="148"/>
                  </a:lnTo>
                  <a:lnTo>
                    <a:pt x="4043" y="60"/>
                  </a:lnTo>
                  <a:lnTo>
                    <a:pt x="3689" y="30"/>
                  </a:lnTo>
                  <a:lnTo>
                    <a:pt x="3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5;p46"/>
            <p:cNvSpPr/>
            <p:nvPr/>
          </p:nvSpPr>
          <p:spPr>
            <a:xfrm flipH="1">
              <a:off x="3873148" y="2671577"/>
              <a:ext cx="389944" cy="77201"/>
            </a:xfrm>
            <a:custGeom>
              <a:avLst/>
              <a:gdLst/>
              <a:ahLst/>
              <a:cxnLst/>
              <a:rect l="l" t="t" r="r" b="b"/>
              <a:pathLst>
                <a:path w="46505" h="9207" extrusionOk="0">
                  <a:moveTo>
                    <a:pt x="4161" y="1"/>
                  </a:moveTo>
                  <a:lnTo>
                    <a:pt x="3689" y="89"/>
                  </a:lnTo>
                  <a:lnTo>
                    <a:pt x="3247" y="207"/>
                  </a:lnTo>
                  <a:lnTo>
                    <a:pt x="2834" y="355"/>
                  </a:lnTo>
                  <a:lnTo>
                    <a:pt x="2421" y="561"/>
                  </a:lnTo>
                  <a:lnTo>
                    <a:pt x="2037" y="768"/>
                  </a:lnTo>
                  <a:lnTo>
                    <a:pt x="1683" y="1033"/>
                  </a:lnTo>
                  <a:lnTo>
                    <a:pt x="1358" y="1328"/>
                  </a:lnTo>
                  <a:lnTo>
                    <a:pt x="1063" y="1682"/>
                  </a:lnTo>
                  <a:lnTo>
                    <a:pt x="798" y="2037"/>
                  </a:lnTo>
                  <a:lnTo>
                    <a:pt x="562" y="2391"/>
                  </a:lnTo>
                  <a:lnTo>
                    <a:pt x="385" y="2804"/>
                  </a:lnTo>
                  <a:lnTo>
                    <a:pt x="237" y="3217"/>
                  </a:lnTo>
                  <a:lnTo>
                    <a:pt x="119" y="3659"/>
                  </a:lnTo>
                  <a:lnTo>
                    <a:pt x="30" y="4132"/>
                  </a:lnTo>
                  <a:lnTo>
                    <a:pt x="1" y="4604"/>
                  </a:lnTo>
                  <a:lnTo>
                    <a:pt x="30" y="5076"/>
                  </a:lnTo>
                  <a:lnTo>
                    <a:pt x="119" y="5518"/>
                  </a:lnTo>
                  <a:lnTo>
                    <a:pt x="237" y="5961"/>
                  </a:lnTo>
                  <a:lnTo>
                    <a:pt x="385" y="6374"/>
                  </a:lnTo>
                  <a:lnTo>
                    <a:pt x="562" y="6787"/>
                  </a:lnTo>
                  <a:lnTo>
                    <a:pt x="798" y="7171"/>
                  </a:lnTo>
                  <a:lnTo>
                    <a:pt x="1063" y="7525"/>
                  </a:lnTo>
                  <a:lnTo>
                    <a:pt x="1358" y="7850"/>
                  </a:lnTo>
                  <a:lnTo>
                    <a:pt x="1683" y="8145"/>
                  </a:lnTo>
                  <a:lnTo>
                    <a:pt x="2037" y="8410"/>
                  </a:lnTo>
                  <a:lnTo>
                    <a:pt x="2421" y="8646"/>
                  </a:lnTo>
                  <a:lnTo>
                    <a:pt x="2834" y="8823"/>
                  </a:lnTo>
                  <a:lnTo>
                    <a:pt x="3247" y="9000"/>
                  </a:lnTo>
                  <a:lnTo>
                    <a:pt x="3689" y="9118"/>
                  </a:lnTo>
                  <a:lnTo>
                    <a:pt x="4161" y="9177"/>
                  </a:lnTo>
                  <a:lnTo>
                    <a:pt x="4634" y="9207"/>
                  </a:lnTo>
                  <a:lnTo>
                    <a:pt x="41872" y="9207"/>
                  </a:lnTo>
                  <a:lnTo>
                    <a:pt x="42344" y="9177"/>
                  </a:lnTo>
                  <a:lnTo>
                    <a:pt x="42816" y="9118"/>
                  </a:lnTo>
                  <a:lnTo>
                    <a:pt x="43259" y="9000"/>
                  </a:lnTo>
                  <a:lnTo>
                    <a:pt x="43672" y="8823"/>
                  </a:lnTo>
                  <a:lnTo>
                    <a:pt x="44085" y="8646"/>
                  </a:lnTo>
                  <a:lnTo>
                    <a:pt x="44469" y="8410"/>
                  </a:lnTo>
                  <a:lnTo>
                    <a:pt x="44823" y="8145"/>
                  </a:lnTo>
                  <a:lnTo>
                    <a:pt x="45147" y="7850"/>
                  </a:lnTo>
                  <a:lnTo>
                    <a:pt x="45442" y="7525"/>
                  </a:lnTo>
                  <a:lnTo>
                    <a:pt x="45708" y="7171"/>
                  </a:lnTo>
                  <a:lnTo>
                    <a:pt x="45944" y="6787"/>
                  </a:lnTo>
                  <a:lnTo>
                    <a:pt x="46121" y="6374"/>
                  </a:lnTo>
                  <a:lnTo>
                    <a:pt x="46298" y="5961"/>
                  </a:lnTo>
                  <a:lnTo>
                    <a:pt x="46387" y="5518"/>
                  </a:lnTo>
                  <a:lnTo>
                    <a:pt x="46475" y="5076"/>
                  </a:lnTo>
                  <a:lnTo>
                    <a:pt x="46505" y="4604"/>
                  </a:lnTo>
                  <a:lnTo>
                    <a:pt x="46475" y="4132"/>
                  </a:lnTo>
                  <a:lnTo>
                    <a:pt x="46387" y="3659"/>
                  </a:lnTo>
                  <a:lnTo>
                    <a:pt x="46298" y="3217"/>
                  </a:lnTo>
                  <a:lnTo>
                    <a:pt x="46121" y="2804"/>
                  </a:lnTo>
                  <a:lnTo>
                    <a:pt x="45944" y="2391"/>
                  </a:lnTo>
                  <a:lnTo>
                    <a:pt x="45708" y="2037"/>
                  </a:lnTo>
                  <a:lnTo>
                    <a:pt x="45442" y="1682"/>
                  </a:lnTo>
                  <a:lnTo>
                    <a:pt x="45147" y="1328"/>
                  </a:lnTo>
                  <a:lnTo>
                    <a:pt x="44823" y="1033"/>
                  </a:lnTo>
                  <a:lnTo>
                    <a:pt x="44469" y="768"/>
                  </a:lnTo>
                  <a:lnTo>
                    <a:pt x="44085" y="561"/>
                  </a:lnTo>
                  <a:lnTo>
                    <a:pt x="43672" y="355"/>
                  </a:lnTo>
                  <a:lnTo>
                    <a:pt x="43259" y="207"/>
                  </a:lnTo>
                  <a:lnTo>
                    <a:pt x="42816" y="89"/>
                  </a:lnTo>
                  <a:lnTo>
                    <a:pt x="4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6;p46"/>
            <p:cNvSpPr/>
            <p:nvPr/>
          </p:nvSpPr>
          <p:spPr>
            <a:xfrm flipH="1">
              <a:off x="4481798" y="2934338"/>
              <a:ext cx="210807" cy="105156"/>
            </a:xfrm>
            <a:custGeom>
              <a:avLst/>
              <a:gdLst/>
              <a:ahLst/>
              <a:cxnLst/>
              <a:rect l="l" t="t" r="r" b="b"/>
              <a:pathLst>
                <a:path w="25141" h="12541" extrusionOk="0">
                  <a:moveTo>
                    <a:pt x="6285" y="0"/>
                  </a:moveTo>
                  <a:lnTo>
                    <a:pt x="5636" y="30"/>
                  </a:lnTo>
                  <a:lnTo>
                    <a:pt x="5016" y="118"/>
                  </a:lnTo>
                  <a:lnTo>
                    <a:pt x="4426" y="266"/>
                  </a:lnTo>
                  <a:lnTo>
                    <a:pt x="3836" y="502"/>
                  </a:lnTo>
                  <a:lnTo>
                    <a:pt x="3305" y="768"/>
                  </a:lnTo>
                  <a:lnTo>
                    <a:pt x="2774" y="1063"/>
                  </a:lnTo>
                  <a:lnTo>
                    <a:pt x="2302" y="1446"/>
                  </a:lnTo>
                  <a:lnTo>
                    <a:pt x="1859" y="1830"/>
                  </a:lnTo>
                  <a:lnTo>
                    <a:pt x="1446" y="2272"/>
                  </a:lnTo>
                  <a:lnTo>
                    <a:pt x="1092" y="2774"/>
                  </a:lnTo>
                  <a:lnTo>
                    <a:pt x="767" y="3276"/>
                  </a:lnTo>
                  <a:lnTo>
                    <a:pt x="502" y="3836"/>
                  </a:lnTo>
                  <a:lnTo>
                    <a:pt x="295" y="4426"/>
                  </a:lnTo>
                  <a:lnTo>
                    <a:pt x="148" y="5017"/>
                  </a:lnTo>
                  <a:lnTo>
                    <a:pt x="30" y="5636"/>
                  </a:lnTo>
                  <a:lnTo>
                    <a:pt x="0" y="6285"/>
                  </a:lnTo>
                  <a:lnTo>
                    <a:pt x="30" y="6905"/>
                  </a:lnTo>
                  <a:lnTo>
                    <a:pt x="148" y="7525"/>
                  </a:lnTo>
                  <a:lnTo>
                    <a:pt x="295" y="8144"/>
                  </a:lnTo>
                  <a:lnTo>
                    <a:pt x="502" y="8705"/>
                  </a:lnTo>
                  <a:lnTo>
                    <a:pt x="767" y="9266"/>
                  </a:lnTo>
                  <a:lnTo>
                    <a:pt x="1092" y="9767"/>
                  </a:lnTo>
                  <a:lnTo>
                    <a:pt x="1446" y="10269"/>
                  </a:lnTo>
                  <a:lnTo>
                    <a:pt x="1859" y="10711"/>
                  </a:lnTo>
                  <a:lnTo>
                    <a:pt x="2302" y="11125"/>
                  </a:lnTo>
                  <a:lnTo>
                    <a:pt x="2774" y="11479"/>
                  </a:lnTo>
                  <a:lnTo>
                    <a:pt x="3305" y="11803"/>
                  </a:lnTo>
                  <a:lnTo>
                    <a:pt x="3836" y="12069"/>
                  </a:lnTo>
                  <a:lnTo>
                    <a:pt x="4426" y="12275"/>
                  </a:lnTo>
                  <a:lnTo>
                    <a:pt x="5016" y="12423"/>
                  </a:lnTo>
                  <a:lnTo>
                    <a:pt x="5636" y="12511"/>
                  </a:lnTo>
                  <a:lnTo>
                    <a:pt x="6285" y="12541"/>
                  </a:lnTo>
                  <a:lnTo>
                    <a:pt x="18855" y="12541"/>
                  </a:lnTo>
                  <a:lnTo>
                    <a:pt x="19475" y="12511"/>
                  </a:lnTo>
                  <a:lnTo>
                    <a:pt x="20095" y="12423"/>
                  </a:lnTo>
                  <a:lnTo>
                    <a:pt x="20714" y="12275"/>
                  </a:lnTo>
                  <a:lnTo>
                    <a:pt x="21275" y="12069"/>
                  </a:lnTo>
                  <a:lnTo>
                    <a:pt x="21836" y="11803"/>
                  </a:lnTo>
                  <a:lnTo>
                    <a:pt x="22337" y="11479"/>
                  </a:lnTo>
                  <a:lnTo>
                    <a:pt x="22839" y="11125"/>
                  </a:lnTo>
                  <a:lnTo>
                    <a:pt x="23281" y="10711"/>
                  </a:lnTo>
                  <a:lnTo>
                    <a:pt x="23694" y="10269"/>
                  </a:lnTo>
                  <a:lnTo>
                    <a:pt x="24049" y="9767"/>
                  </a:lnTo>
                  <a:lnTo>
                    <a:pt x="24373" y="9266"/>
                  </a:lnTo>
                  <a:lnTo>
                    <a:pt x="24639" y="8705"/>
                  </a:lnTo>
                  <a:lnTo>
                    <a:pt x="24845" y="8144"/>
                  </a:lnTo>
                  <a:lnTo>
                    <a:pt x="24993" y="7525"/>
                  </a:lnTo>
                  <a:lnTo>
                    <a:pt x="25081" y="6905"/>
                  </a:lnTo>
                  <a:lnTo>
                    <a:pt x="25140" y="6285"/>
                  </a:lnTo>
                  <a:lnTo>
                    <a:pt x="25081" y="5636"/>
                  </a:lnTo>
                  <a:lnTo>
                    <a:pt x="24993" y="5017"/>
                  </a:lnTo>
                  <a:lnTo>
                    <a:pt x="24845" y="4426"/>
                  </a:lnTo>
                  <a:lnTo>
                    <a:pt x="24639" y="3836"/>
                  </a:lnTo>
                  <a:lnTo>
                    <a:pt x="24373" y="3276"/>
                  </a:lnTo>
                  <a:lnTo>
                    <a:pt x="24049" y="2774"/>
                  </a:lnTo>
                  <a:lnTo>
                    <a:pt x="23694" y="2272"/>
                  </a:lnTo>
                  <a:lnTo>
                    <a:pt x="23281" y="1830"/>
                  </a:lnTo>
                  <a:lnTo>
                    <a:pt x="22839" y="1446"/>
                  </a:lnTo>
                  <a:lnTo>
                    <a:pt x="22337" y="1063"/>
                  </a:lnTo>
                  <a:lnTo>
                    <a:pt x="21836" y="768"/>
                  </a:lnTo>
                  <a:lnTo>
                    <a:pt x="21275" y="502"/>
                  </a:lnTo>
                  <a:lnTo>
                    <a:pt x="20714" y="266"/>
                  </a:lnTo>
                  <a:lnTo>
                    <a:pt x="20095" y="118"/>
                  </a:lnTo>
                  <a:lnTo>
                    <a:pt x="19475" y="30"/>
                  </a:lnTo>
                  <a:lnTo>
                    <a:pt x="18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07;p46"/>
            <p:cNvSpPr/>
            <p:nvPr/>
          </p:nvSpPr>
          <p:spPr>
            <a:xfrm flipH="1">
              <a:off x="2296592" y="2876439"/>
              <a:ext cx="210556" cy="105165"/>
            </a:xfrm>
            <a:custGeom>
              <a:avLst/>
              <a:gdLst/>
              <a:ahLst/>
              <a:cxnLst/>
              <a:rect l="l" t="t" r="r" b="b"/>
              <a:pathLst>
                <a:path w="25111" h="12542" extrusionOk="0">
                  <a:moveTo>
                    <a:pt x="6285" y="1"/>
                  </a:moveTo>
                  <a:lnTo>
                    <a:pt x="5636" y="30"/>
                  </a:lnTo>
                  <a:lnTo>
                    <a:pt x="5016" y="119"/>
                  </a:lnTo>
                  <a:lnTo>
                    <a:pt x="4426" y="266"/>
                  </a:lnTo>
                  <a:lnTo>
                    <a:pt x="3836" y="473"/>
                  </a:lnTo>
                  <a:lnTo>
                    <a:pt x="3276" y="738"/>
                  </a:lnTo>
                  <a:lnTo>
                    <a:pt x="2774" y="1063"/>
                  </a:lnTo>
                  <a:lnTo>
                    <a:pt x="2272" y="1417"/>
                  </a:lnTo>
                  <a:lnTo>
                    <a:pt x="1830" y="1830"/>
                  </a:lnTo>
                  <a:lnTo>
                    <a:pt x="1446" y="2273"/>
                  </a:lnTo>
                  <a:lnTo>
                    <a:pt x="1062" y="2774"/>
                  </a:lnTo>
                  <a:lnTo>
                    <a:pt x="767" y="3276"/>
                  </a:lnTo>
                  <a:lnTo>
                    <a:pt x="502" y="3837"/>
                  </a:lnTo>
                  <a:lnTo>
                    <a:pt x="266" y="4397"/>
                  </a:lnTo>
                  <a:lnTo>
                    <a:pt x="118" y="5017"/>
                  </a:lnTo>
                  <a:lnTo>
                    <a:pt x="30" y="5636"/>
                  </a:lnTo>
                  <a:lnTo>
                    <a:pt x="0" y="6286"/>
                  </a:lnTo>
                  <a:lnTo>
                    <a:pt x="30" y="6905"/>
                  </a:lnTo>
                  <a:lnTo>
                    <a:pt x="118" y="7525"/>
                  </a:lnTo>
                  <a:lnTo>
                    <a:pt x="266" y="8145"/>
                  </a:lnTo>
                  <a:lnTo>
                    <a:pt x="502" y="8705"/>
                  </a:lnTo>
                  <a:lnTo>
                    <a:pt x="767" y="9266"/>
                  </a:lnTo>
                  <a:lnTo>
                    <a:pt x="1062" y="9768"/>
                  </a:lnTo>
                  <a:lnTo>
                    <a:pt x="1446" y="10269"/>
                  </a:lnTo>
                  <a:lnTo>
                    <a:pt x="1830" y="10712"/>
                  </a:lnTo>
                  <a:lnTo>
                    <a:pt x="2272" y="11125"/>
                  </a:lnTo>
                  <a:lnTo>
                    <a:pt x="2774" y="11479"/>
                  </a:lnTo>
                  <a:lnTo>
                    <a:pt x="3276" y="11804"/>
                  </a:lnTo>
                  <a:lnTo>
                    <a:pt x="3836" y="12069"/>
                  </a:lnTo>
                  <a:lnTo>
                    <a:pt x="4426" y="12276"/>
                  </a:lnTo>
                  <a:lnTo>
                    <a:pt x="5016" y="12423"/>
                  </a:lnTo>
                  <a:lnTo>
                    <a:pt x="5636" y="12512"/>
                  </a:lnTo>
                  <a:lnTo>
                    <a:pt x="6285" y="12541"/>
                  </a:lnTo>
                  <a:lnTo>
                    <a:pt x="18826" y="12541"/>
                  </a:lnTo>
                  <a:lnTo>
                    <a:pt x="19475" y="12512"/>
                  </a:lnTo>
                  <a:lnTo>
                    <a:pt x="20095" y="12423"/>
                  </a:lnTo>
                  <a:lnTo>
                    <a:pt x="20685" y="12276"/>
                  </a:lnTo>
                  <a:lnTo>
                    <a:pt x="21275" y="12069"/>
                  </a:lnTo>
                  <a:lnTo>
                    <a:pt x="21836" y="11804"/>
                  </a:lnTo>
                  <a:lnTo>
                    <a:pt x="22337" y="11479"/>
                  </a:lnTo>
                  <a:lnTo>
                    <a:pt x="22809" y="11125"/>
                  </a:lnTo>
                  <a:lnTo>
                    <a:pt x="23282" y="10712"/>
                  </a:lnTo>
                  <a:lnTo>
                    <a:pt x="23665" y="10269"/>
                  </a:lnTo>
                  <a:lnTo>
                    <a:pt x="24049" y="9768"/>
                  </a:lnTo>
                  <a:lnTo>
                    <a:pt x="24344" y="9266"/>
                  </a:lnTo>
                  <a:lnTo>
                    <a:pt x="24609" y="8705"/>
                  </a:lnTo>
                  <a:lnTo>
                    <a:pt x="24845" y="8145"/>
                  </a:lnTo>
                  <a:lnTo>
                    <a:pt x="24993" y="7525"/>
                  </a:lnTo>
                  <a:lnTo>
                    <a:pt x="25082" y="6905"/>
                  </a:lnTo>
                  <a:lnTo>
                    <a:pt x="25111" y="6286"/>
                  </a:lnTo>
                  <a:lnTo>
                    <a:pt x="25082" y="5636"/>
                  </a:lnTo>
                  <a:lnTo>
                    <a:pt x="24993" y="5017"/>
                  </a:lnTo>
                  <a:lnTo>
                    <a:pt x="24845" y="4397"/>
                  </a:lnTo>
                  <a:lnTo>
                    <a:pt x="24609" y="3837"/>
                  </a:lnTo>
                  <a:lnTo>
                    <a:pt x="24344" y="3276"/>
                  </a:lnTo>
                  <a:lnTo>
                    <a:pt x="24049" y="2774"/>
                  </a:lnTo>
                  <a:lnTo>
                    <a:pt x="23665" y="2273"/>
                  </a:lnTo>
                  <a:lnTo>
                    <a:pt x="23282" y="1830"/>
                  </a:lnTo>
                  <a:lnTo>
                    <a:pt x="22809" y="1417"/>
                  </a:lnTo>
                  <a:lnTo>
                    <a:pt x="22337" y="1063"/>
                  </a:lnTo>
                  <a:lnTo>
                    <a:pt x="21836" y="738"/>
                  </a:lnTo>
                  <a:lnTo>
                    <a:pt x="21275" y="473"/>
                  </a:lnTo>
                  <a:lnTo>
                    <a:pt x="20685" y="266"/>
                  </a:lnTo>
                  <a:lnTo>
                    <a:pt x="20095" y="119"/>
                  </a:lnTo>
                  <a:lnTo>
                    <a:pt x="19475" y="30"/>
                  </a:lnTo>
                  <a:lnTo>
                    <a:pt x="18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8;p46"/>
            <p:cNvSpPr/>
            <p:nvPr/>
          </p:nvSpPr>
          <p:spPr>
            <a:xfrm flipH="1">
              <a:off x="3430764" y="2262599"/>
              <a:ext cx="189526" cy="52708"/>
            </a:xfrm>
            <a:custGeom>
              <a:avLst/>
              <a:gdLst/>
              <a:ahLst/>
              <a:cxnLst/>
              <a:rect l="l" t="t" r="r" b="b"/>
              <a:pathLst>
                <a:path w="22603" h="6286" extrusionOk="0">
                  <a:moveTo>
                    <a:pt x="3128" y="0"/>
                  </a:moveTo>
                  <a:lnTo>
                    <a:pt x="2803" y="30"/>
                  </a:lnTo>
                  <a:lnTo>
                    <a:pt x="2508" y="59"/>
                  </a:lnTo>
                  <a:lnTo>
                    <a:pt x="2213" y="148"/>
                  </a:lnTo>
                  <a:lnTo>
                    <a:pt x="1918" y="266"/>
                  </a:lnTo>
                  <a:lnTo>
                    <a:pt x="1653" y="384"/>
                  </a:lnTo>
                  <a:lnTo>
                    <a:pt x="1387" y="531"/>
                  </a:lnTo>
                  <a:lnTo>
                    <a:pt x="1151" y="738"/>
                  </a:lnTo>
                  <a:lnTo>
                    <a:pt x="915" y="915"/>
                  </a:lnTo>
                  <a:lnTo>
                    <a:pt x="708" y="1151"/>
                  </a:lnTo>
                  <a:lnTo>
                    <a:pt x="531" y="1387"/>
                  </a:lnTo>
                  <a:lnTo>
                    <a:pt x="384" y="1652"/>
                  </a:lnTo>
                  <a:lnTo>
                    <a:pt x="236" y="1918"/>
                  </a:lnTo>
                  <a:lnTo>
                    <a:pt x="148" y="2213"/>
                  </a:lnTo>
                  <a:lnTo>
                    <a:pt x="59" y="2508"/>
                  </a:lnTo>
                  <a:lnTo>
                    <a:pt x="0" y="2833"/>
                  </a:lnTo>
                  <a:lnTo>
                    <a:pt x="0" y="3157"/>
                  </a:lnTo>
                  <a:lnTo>
                    <a:pt x="0" y="3452"/>
                  </a:lnTo>
                  <a:lnTo>
                    <a:pt x="59" y="3777"/>
                  </a:lnTo>
                  <a:lnTo>
                    <a:pt x="148" y="4072"/>
                  </a:lnTo>
                  <a:lnTo>
                    <a:pt x="236" y="4367"/>
                  </a:lnTo>
                  <a:lnTo>
                    <a:pt x="384" y="4633"/>
                  </a:lnTo>
                  <a:lnTo>
                    <a:pt x="531" y="4898"/>
                  </a:lnTo>
                  <a:lnTo>
                    <a:pt x="708" y="5134"/>
                  </a:lnTo>
                  <a:lnTo>
                    <a:pt x="915" y="5370"/>
                  </a:lnTo>
                  <a:lnTo>
                    <a:pt x="1151" y="5577"/>
                  </a:lnTo>
                  <a:lnTo>
                    <a:pt x="1387" y="5754"/>
                  </a:lnTo>
                  <a:lnTo>
                    <a:pt x="1653" y="5901"/>
                  </a:lnTo>
                  <a:lnTo>
                    <a:pt x="1918" y="6049"/>
                  </a:lnTo>
                  <a:lnTo>
                    <a:pt x="2213" y="6138"/>
                  </a:lnTo>
                  <a:lnTo>
                    <a:pt x="2508" y="6226"/>
                  </a:lnTo>
                  <a:lnTo>
                    <a:pt x="2803" y="6256"/>
                  </a:lnTo>
                  <a:lnTo>
                    <a:pt x="3128" y="6285"/>
                  </a:lnTo>
                  <a:lnTo>
                    <a:pt x="19475" y="6285"/>
                  </a:lnTo>
                  <a:lnTo>
                    <a:pt x="19770" y="6256"/>
                  </a:lnTo>
                  <a:lnTo>
                    <a:pt x="20095" y="6226"/>
                  </a:lnTo>
                  <a:lnTo>
                    <a:pt x="20390" y="6138"/>
                  </a:lnTo>
                  <a:lnTo>
                    <a:pt x="20685" y="6049"/>
                  </a:lnTo>
                  <a:lnTo>
                    <a:pt x="20951" y="5901"/>
                  </a:lnTo>
                  <a:lnTo>
                    <a:pt x="21216" y="5754"/>
                  </a:lnTo>
                  <a:lnTo>
                    <a:pt x="21452" y="5577"/>
                  </a:lnTo>
                  <a:lnTo>
                    <a:pt x="21688" y="5370"/>
                  </a:lnTo>
                  <a:lnTo>
                    <a:pt x="21895" y="5134"/>
                  </a:lnTo>
                  <a:lnTo>
                    <a:pt x="22072" y="4898"/>
                  </a:lnTo>
                  <a:lnTo>
                    <a:pt x="22219" y="4633"/>
                  </a:lnTo>
                  <a:lnTo>
                    <a:pt x="22367" y="4367"/>
                  </a:lnTo>
                  <a:lnTo>
                    <a:pt x="22455" y="4072"/>
                  </a:lnTo>
                  <a:lnTo>
                    <a:pt x="22544" y="3777"/>
                  </a:lnTo>
                  <a:lnTo>
                    <a:pt x="22573" y="3452"/>
                  </a:lnTo>
                  <a:lnTo>
                    <a:pt x="22603" y="3157"/>
                  </a:lnTo>
                  <a:lnTo>
                    <a:pt x="22573" y="2833"/>
                  </a:lnTo>
                  <a:lnTo>
                    <a:pt x="22544" y="2508"/>
                  </a:lnTo>
                  <a:lnTo>
                    <a:pt x="22455" y="2213"/>
                  </a:lnTo>
                  <a:lnTo>
                    <a:pt x="22367" y="1918"/>
                  </a:lnTo>
                  <a:lnTo>
                    <a:pt x="22219" y="1652"/>
                  </a:lnTo>
                  <a:lnTo>
                    <a:pt x="22072" y="1387"/>
                  </a:lnTo>
                  <a:lnTo>
                    <a:pt x="21895" y="1151"/>
                  </a:lnTo>
                  <a:lnTo>
                    <a:pt x="21688" y="915"/>
                  </a:lnTo>
                  <a:lnTo>
                    <a:pt x="21452" y="738"/>
                  </a:lnTo>
                  <a:lnTo>
                    <a:pt x="21216" y="531"/>
                  </a:lnTo>
                  <a:lnTo>
                    <a:pt x="20951" y="384"/>
                  </a:lnTo>
                  <a:lnTo>
                    <a:pt x="20685" y="266"/>
                  </a:lnTo>
                  <a:lnTo>
                    <a:pt x="20390" y="148"/>
                  </a:lnTo>
                  <a:lnTo>
                    <a:pt x="20095" y="59"/>
                  </a:lnTo>
                  <a:lnTo>
                    <a:pt x="19770" y="30"/>
                  </a:lnTo>
                  <a:lnTo>
                    <a:pt x="19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itle 1"/>
          <p:cNvSpPr>
            <a:spLocks noGrp="1"/>
          </p:cNvSpPr>
          <p:nvPr>
            <p:ph type="title"/>
          </p:nvPr>
        </p:nvSpPr>
        <p:spPr>
          <a:xfrm>
            <a:off x="1111170" y="411475"/>
            <a:ext cx="7575630" cy="371400"/>
          </a:xfrm>
        </p:spPr>
        <p:txBody>
          <a:bodyPr>
            <a:normAutofit fontScale="90000"/>
          </a:bodyPr>
          <a:lstStyle/>
          <a:p>
            <a:pPr algn="l"/>
            <a:r>
              <a:rPr lang="bs-Latn-BA" dirty="0" smtClean="0"/>
              <a:t>Paterni ponašanja (chain of responsibility)</a:t>
            </a:r>
            <a:endParaRPr lang="hr-HR" dirty="0"/>
          </a:p>
        </p:txBody>
      </p:sp>
      <p:pic>
        <p:nvPicPr>
          <p:cNvPr id="49" name="Picture 48"/>
          <p:cNvPicPr>
            <a:picLocks noChangeAspect="1"/>
          </p:cNvPicPr>
          <p:nvPr/>
        </p:nvPicPr>
        <p:blipFill>
          <a:blip r:embed="rId2"/>
          <a:stretch>
            <a:fillRect/>
          </a:stretch>
        </p:blipFill>
        <p:spPr>
          <a:xfrm>
            <a:off x="2225593" y="1116653"/>
            <a:ext cx="6677025" cy="3800475"/>
          </a:xfrm>
          <a:prstGeom prst="rect">
            <a:avLst/>
          </a:prstGeom>
        </p:spPr>
      </p:pic>
    </p:spTree>
    <p:extLst>
      <p:ext uri="{BB962C8B-B14F-4D97-AF65-F5344CB8AC3E}">
        <p14:creationId xmlns:p14="http://schemas.microsoft.com/office/powerpoint/2010/main" val="3831779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28"/>
          <p:cNvSpPr/>
          <p:nvPr/>
        </p:nvSpPr>
        <p:spPr>
          <a:xfrm>
            <a:off x="2723250" y="1034575"/>
            <a:ext cx="3697500" cy="369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txBox="1">
            <a:spLocks noGrp="1"/>
          </p:cNvSpPr>
          <p:nvPr>
            <p:ph type="title"/>
          </p:nvPr>
        </p:nvSpPr>
        <p:spPr>
          <a:xfrm>
            <a:off x="424302" y="289017"/>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bs-Latn-BA" dirty="0" smtClean="0"/>
              <a:t>Prototipi</a:t>
            </a:r>
            <a:endParaRPr dirty="0"/>
          </a:p>
        </p:txBody>
      </p:sp>
      <p:grpSp>
        <p:nvGrpSpPr>
          <p:cNvPr id="1328" name="Google Shape;1328;p28"/>
          <p:cNvGrpSpPr/>
          <p:nvPr/>
        </p:nvGrpSpPr>
        <p:grpSpPr>
          <a:xfrm rot="2160555">
            <a:off x="2596456" y="2188897"/>
            <a:ext cx="4142779" cy="3702112"/>
            <a:chOff x="5172175" y="2514600"/>
            <a:chExt cx="2971700" cy="2655600"/>
          </a:xfrm>
        </p:grpSpPr>
        <p:sp>
          <p:nvSpPr>
            <p:cNvPr id="1329" name="Google Shape;1329;p28"/>
            <p:cNvSpPr/>
            <p:nvPr/>
          </p:nvSpPr>
          <p:spPr>
            <a:xfrm>
              <a:off x="5256475" y="2736150"/>
              <a:ext cx="131800" cy="333750"/>
            </a:xfrm>
            <a:custGeom>
              <a:avLst/>
              <a:gdLst/>
              <a:ahLst/>
              <a:cxnLst/>
              <a:rect l="l" t="t" r="r" b="b"/>
              <a:pathLst>
                <a:path w="5272" h="13350" extrusionOk="0">
                  <a:moveTo>
                    <a:pt x="48" y="6165"/>
                  </a:moveTo>
                  <a:lnTo>
                    <a:pt x="48" y="6165"/>
                  </a:lnTo>
                  <a:lnTo>
                    <a:pt x="111" y="5694"/>
                  </a:lnTo>
                  <a:lnTo>
                    <a:pt x="205" y="5224"/>
                  </a:lnTo>
                  <a:lnTo>
                    <a:pt x="330" y="4785"/>
                  </a:lnTo>
                  <a:lnTo>
                    <a:pt x="471" y="4345"/>
                  </a:lnTo>
                  <a:lnTo>
                    <a:pt x="628" y="3906"/>
                  </a:lnTo>
                  <a:lnTo>
                    <a:pt x="816" y="3498"/>
                  </a:lnTo>
                  <a:lnTo>
                    <a:pt x="1036" y="3091"/>
                  </a:lnTo>
                  <a:lnTo>
                    <a:pt x="1271" y="2698"/>
                  </a:lnTo>
                  <a:lnTo>
                    <a:pt x="1522" y="2322"/>
                  </a:lnTo>
                  <a:lnTo>
                    <a:pt x="1805" y="1961"/>
                  </a:lnTo>
                  <a:lnTo>
                    <a:pt x="2103" y="1600"/>
                  </a:lnTo>
                  <a:lnTo>
                    <a:pt x="2432" y="1271"/>
                  </a:lnTo>
                  <a:lnTo>
                    <a:pt x="2777" y="957"/>
                  </a:lnTo>
                  <a:lnTo>
                    <a:pt x="3138" y="675"/>
                  </a:lnTo>
                  <a:lnTo>
                    <a:pt x="3514" y="393"/>
                  </a:lnTo>
                  <a:lnTo>
                    <a:pt x="3907" y="142"/>
                  </a:lnTo>
                  <a:lnTo>
                    <a:pt x="3907" y="142"/>
                  </a:lnTo>
                  <a:lnTo>
                    <a:pt x="4048" y="63"/>
                  </a:lnTo>
                  <a:lnTo>
                    <a:pt x="4173" y="32"/>
                  </a:lnTo>
                  <a:lnTo>
                    <a:pt x="4330" y="0"/>
                  </a:lnTo>
                  <a:lnTo>
                    <a:pt x="4471" y="16"/>
                  </a:lnTo>
                  <a:lnTo>
                    <a:pt x="4471" y="16"/>
                  </a:lnTo>
                  <a:lnTo>
                    <a:pt x="4581" y="32"/>
                  </a:lnTo>
                  <a:lnTo>
                    <a:pt x="4675" y="63"/>
                  </a:lnTo>
                  <a:lnTo>
                    <a:pt x="4769" y="95"/>
                  </a:lnTo>
                  <a:lnTo>
                    <a:pt x="4863" y="142"/>
                  </a:lnTo>
                  <a:lnTo>
                    <a:pt x="4942" y="204"/>
                  </a:lnTo>
                  <a:lnTo>
                    <a:pt x="5020" y="283"/>
                  </a:lnTo>
                  <a:lnTo>
                    <a:pt x="5083" y="346"/>
                  </a:lnTo>
                  <a:lnTo>
                    <a:pt x="5146" y="440"/>
                  </a:lnTo>
                  <a:lnTo>
                    <a:pt x="5146" y="440"/>
                  </a:lnTo>
                  <a:lnTo>
                    <a:pt x="5224" y="597"/>
                  </a:lnTo>
                  <a:lnTo>
                    <a:pt x="5256" y="769"/>
                  </a:lnTo>
                  <a:lnTo>
                    <a:pt x="5271" y="942"/>
                  </a:lnTo>
                  <a:lnTo>
                    <a:pt x="5240" y="1114"/>
                  </a:lnTo>
                  <a:lnTo>
                    <a:pt x="5240" y="1114"/>
                  </a:lnTo>
                  <a:lnTo>
                    <a:pt x="5193" y="1287"/>
                  </a:lnTo>
                  <a:lnTo>
                    <a:pt x="5099" y="1444"/>
                  </a:lnTo>
                  <a:lnTo>
                    <a:pt x="4973" y="1569"/>
                  </a:lnTo>
                  <a:lnTo>
                    <a:pt x="4832" y="1679"/>
                  </a:lnTo>
                  <a:lnTo>
                    <a:pt x="4832" y="1679"/>
                  </a:lnTo>
                  <a:lnTo>
                    <a:pt x="4534" y="1867"/>
                  </a:lnTo>
                  <a:lnTo>
                    <a:pt x="4236" y="2087"/>
                  </a:lnTo>
                  <a:lnTo>
                    <a:pt x="3954" y="2322"/>
                  </a:lnTo>
                  <a:lnTo>
                    <a:pt x="3687" y="2557"/>
                  </a:lnTo>
                  <a:lnTo>
                    <a:pt x="3436" y="2824"/>
                  </a:lnTo>
                  <a:lnTo>
                    <a:pt x="3201" y="3091"/>
                  </a:lnTo>
                  <a:lnTo>
                    <a:pt x="2981" y="3373"/>
                  </a:lnTo>
                  <a:lnTo>
                    <a:pt x="2777" y="3671"/>
                  </a:lnTo>
                  <a:lnTo>
                    <a:pt x="2605" y="3969"/>
                  </a:lnTo>
                  <a:lnTo>
                    <a:pt x="2432" y="4283"/>
                  </a:lnTo>
                  <a:lnTo>
                    <a:pt x="2291" y="4612"/>
                  </a:lnTo>
                  <a:lnTo>
                    <a:pt x="2150" y="4941"/>
                  </a:lnTo>
                  <a:lnTo>
                    <a:pt x="2040" y="5287"/>
                  </a:lnTo>
                  <a:lnTo>
                    <a:pt x="1961" y="5632"/>
                  </a:lnTo>
                  <a:lnTo>
                    <a:pt x="1883" y="5992"/>
                  </a:lnTo>
                  <a:lnTo>
                    <a:pt x="1836" y="6353"/>
                  </a:lnTo>
                  <a:lnTo>
                    <a:pt x="1836" y="6353"/>
                  </a:lnTo>
                  <a:lnTo>
                    <a:pt x="1805" y="6745"/>
                  </a:lnTo>
                  <a:lnTo>
                    <a:pt x="1789" y="7122"/>
                  </a:lnTo>
                  <a:lnTo>
                    <a:pt x="1805" y="7498"/>
                  </a:lnTo>
                  <a:lnTo>
                    <a:pt x="1836" y="7875"/>
                  </a:lnTo>
                  <a:lnTo>
                    <a:pt x="1899" y="8235"/>
                  </a:lnTo>
                  <a:lnTo>
                    <a:pt x="1977" y="8612"/>
                  </a:lnTo>
                  <a:lnTo>
                    <a:pt x="2087" y="8973"/>
                  </a:lnTo>
                  <a:lnTo>
                    <a:pt x="2212" y="9318"/>
                  </a:lnTo>
                  <a:lnTo>
                    <a:pt x="2354" y="9663"/>
                  </a:lnTo>
                  <a:lnTo>
                    <a:pt x="2510" y="10008"/>
                  </a:lnTo>
                  <a:lnTo>
                    <a:pt x="2699" y="10337"/>
                  </a:lnTo>
                  <a:lnTo>
                    <a:pt x="2903" y="10651"/>
                  </a:lnTo>
                  <a:lnTo>
                    <a:pt x="3122" y="10949"/>
                  </a:lnTo>
                  <a:lnTo>
                    <a:pt x="3373" y="11247"/>
                  </a:lnTo>
                  <a:lnTo>
                    <a:pt x="3624" y="11514"/>
                  </a:lnTo>
                  <a:lnTo>
                    <a:pt x="3907" y="11780"/>
                  </a:lnTo>
                  <a:lnTo>
                    <a:pt x="3907" y="11780"/>
                  </a:lnTo>
                  <a:lnTo>
                    <a:pt x="4032" y="11922"/>
                  </a:lnTo>
                  <a:lnTo>
                    <a:pt x="4110" y="12063"/>
                  </a:lnTo>
                  <a:lnTo>
                    <a:pt x="4173" y="12235"/>
                  </a:lnTo>
                  <a:lnTo>
                    <a:pt x="4189" y="12408"/>
                  </a:lnTo>
                  <a:lnTo>
                    <a:pt x="4189" y="12580"/>
                  </a:lnTo>
                  <a:lnTo>
                    <a:pt x="4142" y="12737"/>
                  </a:lnTo>
                  <a:lnTo>
                    <a:pt x="4079" y="12910"/>
                  </a:lnTo>
                  <a:lnTo>
                    <a:pt x="3969" y="13051"/>
                  </a:lnTo>
                  <a:lnTo>
                    <a:pt x="3969" y="13051"/>
                  </a:lnTo>
                  <a:lnTo>
                    <a:pt x="3891" y="13129"/>
                  </a:lnTo>
                  <a:lnTo>
                    <a:pt x="3812" y="13192"/>
                  </a:lnTo>
                  <a:lnTo>
                    <a:pt x="3718" y="13255"/>
                  </a:lnTo>
                  <a:lnTo>
                    <a:pt x="3624" y="13286"/>
                  </a:lnTo>
                  <a:lnTo>
                    <a:pt x="3514" y="13318"/>
                  </a:lnTo>
                  <a:lnTo>
                    <a:pt x="3420" y="13349"/>
                  </a:lnTo>
                  <a:lnTo>
                    <a:pt x="3310" y="13349"/>
                  </a:lnTo>
                  <a:lnTo>
                    <a:pt x="3201" y="13349"/>
                  </a:lnTo>
                  <a:lnTo>
                    <a:pt x="3201" y="13349"/>
                  </a:lnTo>
                  <a:lnTo>
                    <a:pt x="3059" y="13318"/>
                  </a:lnTo>
                  <a:lnTo>
                    <a:pt x="2934" y="13271"/>
                  </a:lnTo>
                  <a:lnTo>
                    <a:pt x="2809" y="13208"/>
                  </a:lnTo>
                  <a:lnTo>
                    <a:pt x="2699" y="13129"/>
                  </a:lnTo>
                  <a:lnTo>
                    <a:pt x="2699" y="13129"/>
                  </a:lnTo>
                  <a:lnTo>
                    <a:pt x="2354" y="12784"/>
                  </a:lnTo>
                  <a:lnTo>
                    <a:pt x="2009" y="12424"/>
                  </a:lnTo>
                  <a:lnTo>
                    <a:pt x="1711" y="12047"/>
                  </a:lnTo>
                  <a:lnTo>
                    <a:pt x="1412" y="11655"/>
                  </a:lnTo>
                  <a:lnTo>
                    <a:pt x="1161" y="11263"/>
                  </a:lnTo>
                  <a:lnTo>
                    <a:pt x="926" y="10839"/>
                  </a:lnTo>
                  <a:lnTo>
                    <a:pt x="707" y="10400"/>
                  </a:lnTo>
                  <a:lnTo>
                    <a:pt x="534" y="9961"/>
                  </a:lnTo>
                  <a:lnTo>
                    <a:pt x="377" y="9506"/>
                  </a:lnTo>
                  <a:lnTo>
                    <a:pt x="236" y="9051"/>
                  </a:lnTo>
                  <a:lnTo>
                    <a:pt x="142" y="8581"/>
                  </a:lnTo>
                  <a:lnTo>
                    <a:pt x="63" y="8094"/>
                  </a:lnTo>
                  <a:lnTo>
                    <a:pt x="16" y="7624"/>
                  </a:lnTo>
                  <a:lnTo>
                    <a:pt x="1" y="7137"/>
                  </a:lnTo>
                  <a:lnTo>
                    <a:pt x="1" y="6651"/>
                  </a:lnTo>
                  <a:lnTo>
                    <a:pt x="48" y="6165"/>
                  </a:lnTo>
                  <a:lnTo>
                    <a:pt x="48" y="616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5172175" y="2670650"/>
              <a:ext cx="162750" cy="452175"/>
            </a:xfrm>
            <a:custGeom>
              <a:avLst/>
              <a:gdLst/>
              <a:ahLst/>
              <a:cxnLst/>
              <a:rect l="l" t="t" r="r" b="b"/>
              <a:pathLst>
                <a:path w="6510" h="18087" extrusionOk="0">
                  <a:moveTo>
                    <a:pt x="79" y="8393"/>
                  </a:moveTo>
                  <a:lnTo>
                    <a:pt x="79" y="8393"/>
                  </a:lnTo>
                  <a:lnTo>
                    <a:pt x="173" y="7765"/>
                  </a:lnTo>
                  <a:lnTo>
                    <a:pt x="283" y="7154"/>
                  </a:lnTo>
                  <a:lnTo>
                    <a:pt x="439" y="6542"/>
                  </a:lnTo>
                  <a:lnTo>
                    <a:pt x="628" y="5962"/>
                  </a:lnTo>
                  <a:lnTo>
                    <a:pt x="847" y="5381"/>
                  </a:lnTo>
                  <a:lnTo>
                    <a:pt x="1098" y="4801"/>
                  </a:lnTo>
                  <a:lnTo>
                    <a:pt x="1365" y="4252"/>
                  </a:lnTo>
                  <a:lnTo>
                    <a:pt x="1679" y="3718"/>
                  </a:lnTo>
                  <a:lnTo>
                    <a:pt x="2008" y="3201"/>
                  </a:lnTo>
                  <a:lnTo>
                    <a:pt x="2385" y="2699"/>
                  </a:lnTo>
                  <a:lnTo>
                    <a:pt x="2777" y="2213"/>
                  </a:lnTo>
                  <a:lnTo>
                    <a:pt x="3185" y="1758"/>
                  </a:lnTo>
                  <a:lnTo>
                    <a:pt x="3624" y="1319"/>
                  </a:lnTo>
                  <a:lnTo>
                    <a:pt x="4094" y="911"/>
                  </a:lnTo>
                  <a:lnTo>
                    <a:pt x="4596" y="519"/>
                  </a:lnTo>
                  <a:lnTo>
                    <a:pt x="5114" y="158"/>
                  </a:lnTo>
                  <a:lnTo>
                    <a:pt x="5114" y="158"/>
                  </a:lnTo>
                  <a:lnTo>
                    <a:pt x="5255" y="79"/>
                  </a:lnTo>
                  <a:lnTo>
                    <a:pt x="5396" y="32"/>
                  </a:lnTo>
                  <a:lnTo>
                    <a:pt x="5553" y="1"/>
                  </a:lnTo>
                  <a:lnTo>
                    <a:pt x="5710" y="17"/>
                  </a:lnTo>
                  <a:lnTo>
                    <a:pt x="5710" y="17"/>
                  </a:lnTo>
                  <a:lnTo>
                    <a:pt x="5804" y="32"/>
                  </a:lnTo>
                  <a:lnTo>
                    <a:pt x="5898" y="48"/>
                  </a:lnTo>
                  <a:lnTo>
                    <a:pt x="5992" y="95"/>
                  </a:lnTo>
                  <a:lnTo>
                    <a:pt x="6071" y="142"/>
                  </a:lnTo>
                  <a:lnTo>
                    <a:pt x="6149" y="189"/>
                  </a:lnTo>
                  <a:lnTo>
                    <a:pt x="6228" y="252"/>
                  </a:lnTo>
                  <a:lnTo>
                    <a:pt x="6290" y="330"/>
                  </a:lnTo>
                  <a:lnTo>
                    <a:pt x="6353" y="409"/>
                  </a:lnTo>
                  <a:lnTo>
                    <a:pt x="6353" y="409"/>
                  </a:lnTo>
                  <a:lnTo>
                    <a:pt x="6431" y="566"/>
                  </a:lnTo>
                  <a:lnTo>
                    <a:pt x="6494" y="722"/>
                  </a:lnTo>
                  <a:lnTo>
                    <a:pt x="6510" y="895"/>
                  </a:lnTo>
                  <a:lnTo>
                    <a:pt x="6494" y="1083"/>
                  </a:lnTo>
                  <a:lnTo>
                    <a:pt x="6494" y="1083"/>
                  </a:lnTo>
                  <a:lnTo>
                    <a:pt x="6431" y="1240"/>
                  </a:lnTo>
                  <a:lnTo>
                    <a:pt x="6353" y="1397"/>
                  </a:lnTo>
                  <a:lnTo>
                    <a:pt x="6243" y="1538"/>
                  </a:lnTo>
                  <a:lnTo>
                    <a:pt x="6102" y="1648"/>
                  </a:lnTo>
                  <a:lnTo>
                    <a:pt x="6102" y="1648"/>
                  </a:lnTo>
                  <a:lnTo>
                    <a:pt x="5663" y="1946"/>
                  </a:lnTo>
                  <a:lnTo>
                    <a:pt x="5255" y="2275"/>
                  </a:lnTo>
                  <a:lnTo>
                    <a:pt x="4863" y="2636"/>
                  </a:lnTo>
                  <a:lnTo>
                    <a:pt x="4486" y="2997"/>
                  </a:lnTo>
                  <a:lnTo>
                    <a:pt x="4126" y="3389"/>
                  </a:lnTo>
                  <a:lnTo>
                    <a:pt x="3796" y="3797"/>
                  </a:lnTo>
                  <a:lnTo>
                    <a:pt x="3498" y="4220"/>
                  </a:lnTo>
                  <a:lnTo>
                    <a:pt x="3216" y="4660"/>
                  </a:lnTo>
                  <a:lnTo>
                    <a:pt x="2949" y="5099"/>
                  </a:lnTo>
                  <a:lnTo>
                    <a:pt x="2714" y="5569"/>
                  </a:lnTo>
                  <a:lnTo>
                    <a:pt x="2510" y="6056"/>
                  </a:lnTo>
                  <a:lnTo>
                    <a:pt x="2322" y="6542"/>
                  </a:lnTo>
                  <a:lnTo>
                    <a:pt x="2165" y="7044"/>
                  </a:lnTo>
                  <a:lnTo>
                    <a:pt x="2039" y="7546"/>
                  </a:lnTo>
                  <a:lnTo>
                    <a:pt x="1930" y="8079"/>
                  </a:lnTo>
                  <a:lnTo>
                    <a:pt x="1851" y="8597"/>
                  </a:lnTo>
                  <a:lnTo>
                    <a:pt x="1851" y="8597"/>
                  </a:lnTo>
                  <a:lnTo>
                    <a:pt x="1804" y="9146"/>
                  </a:lnTo>
                  <a:lnTo>
                    <a:pt x="1788" y="9695"/>
                  </a:lnTo>
                  <a:lnTo>
                    <a:pt x="1804" y="10244"/>
                  </a:lnTo>
                  <a:lnTo>
                    <a:pt x="1851" y="10793"/>
                  </a:lnTo>
                  <a:lnTo>
                    <a:pt x="1930" y="11326"/>
                  </a:lnTo>
                  <a:lnTo>
                    <a:pt x="2039" y="11859"/>
                  </a:lnTo>
                  <a:lnTo>
                    <a:pt x="2181" y="12377"/>
                  </a:lnTo>
                  <a:lnTo>
                    <a:pt x="2337" y="12895"/>
                  </a:lnTo>
                  <a:lnTo>
                    <a:pt x="2526" y="13397"/>
                  </a:lnTo>
                  <a:lnTo>
                    <a:pt x="2745" y="13883"/>
                  </a:lnTo>
                  <a:lnTo>
                    <a:pt x="2996" y="14369"/>
                  </a:lnTo>
                  <a:lnTo>
                    <a:pt x="3279" y="14840"/>
                  </a:lnTo>
                  <a:lnTo>
                    <a:pt x="3577" y="15279"/>
                  </a:lnTo>
                  <a:lnTo>
                    <a:pt x="3906" y="15718"/>
                  </a:lnTo>
                  <a:lnTo>
                    <a:pt x="4267" y="16142"/>
                  </a:lnTo>
                  <a:lnTo>
                    <a:pt x="4643" y="16549"/>
                  </a:lnTo>
                  <a:lnTo>
                    <a:pt x="4643" y="16549"/>
                  </a:lnTo>
                  <a:lnTo>
                    <a:pt x="4769" y="16691"/>
                  </a:lnTo>
                  <a:lnTo>
                    <a:pt x="4847" y="16847"/>
                  </a:lnTo>
                  <a:lnTo>
                    <a:pt x="4894" y="17004"/>
                  </a:lnTo>
                  <a:lnTo>
                    <a:pt x="4910" y="17177"/>
                  </a:lnTo>
                  <a:lnTo>
                    <a:pt x="4894" y="17349"/>
                  </a:lnTo>
                  <a:lnTo>
                    <a:pt x="4847" y="17522"/>
                  </a:lnTo>
                  <a:lnTo>
                    <a:pt x="4769" y="17679"/>
                  </a:lnTo>
                  <a:lnTo>
                    <a:pt x="4643" y="17820"/>
                  </a:lnTo>
                  <a:lnTo>
                    <a:pt x="4643" y="17820"/>
                  </a:lnTo>
                  <a:lnTo>
                    <a:pt x="4581" y="17883"/>
                  </a:lnTo>
                  <a:lnTo>
                    <a:pt x="4486" y="17945"/>
                  </a:lnTo>
                  <a:lnTo>
                    <a:pt x="4408" y="17993"/>
                  </a:lnTo>
                  <a:lnTo>
                    <a:pt x="4314" y="18024"/>
                  </a:lnTo>
                  <a:lnTo>
                    <a:pt x="4220" y="18055"/>
                  </a:lnTo>
                  <a:lnTo>
                    <a:pt x="4110" y="18071"/>
                  </a:lnTo>
                  <a:lnTo>
                    <a:pt x="4016" y="18087"/>
                  </a:lnTo>
                  <a:lnTo>
                    <a:pt x="3906" y="18071"/>
                  </a:lnTo>
                  <a:lnTo>
                    <a:pt x="3906" y="18071"/>
                  </a:lnTo>
                  <a:lnTo>
                    <a:pt x="3765" y="18040"/>
                  </a:lnTo>
                  <a:lnTo>
                    <a:pt x="3624" y="17993"/>
                  </a:lnTo>
                  <a:lnTo>
                    <a:pt x="3498" y="17914"/>
                  </a:lnTo>
                  <a:lnTo>
                    <a:pt x="3373" y="17820"/>
                  </a:lnTo>
                  <a:lnTo>
                    <a:pt x="3373" y="17820"/>
                  </a:lnTo>
                  <a:lnTo>
                    <a:pt x="2934" y="17334"/>
                  </a:lnTo>
                  <a:lnTo>
                    <a:pt x="2510" y="16847"/>
                  </a:lnTo>
                  <a:lnTo>
                    <a:pt x="2118" y="16330"/>
                  </a:lnTo>
                  <a:lnTo>
                    <a:pt x="1757" y="15781"/>
                  </a:lnTo>
                  <a:lnTo>
                    <a:pt x="1428" y="15232"/>
                  </a:lnTo>
                  <a:lnTo>
                    <a:pt x="1130" y="14667"/>
                  </a:lnTo>
                  <a:lnTo>
                    <a:pt x="879" y="14087"/>
                  </a:lnTo>
                  <a:lnTo>
                    <a:pt x="643" y="13491"/>
                  </a:lnTo>
                  <a:lnTo>
                    <a:pt x="455" y="12879"/>
                  </a:lnTo>
                  <a:lnTo>
                    <a:pt x="283" y="12252"/>
                  </a:lnTo>
                  <a:lnTo>
                    <a:pt x="157" y="11624"/>
                  </a:lnTo>
                  <a:lnTo>
                    <a:pt x="79" y="10997"/>
                  </a:lnTo>
                  <a:lnTo>
                    <a:pt x="16" y="10354"/>
                  </a:lnTo>
                  <a:lnTo>
                    <a:pt x="0" y="9710"/>
                  </a:lnTo>
                  <a:lnTo>
                    <a:pt x="16" y="9052"/>
                  </a:lnTo>
                  <a:lnTo>
                    <a:pt x="79" y="8393"/>
                  </a:lnTo>
                  <a:lnTo>
                    <a:pt x="79" y="83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5340800" y="2803600"/>
              <a:ext cx="100025" cy="211000"/>
            </a:xfrm>
            <a:custGeom>
              <a:avLst/>
              <a:gdLst/>
              <a:ahLst/>
              <a:cxnLst/>
              <a:rect l="l" t="t" r="r" b="b"/>
              <a:pathLst>
                <a:path w="4001" h="8440" extrusionOk="0">
                  <a:moveTo>
                    <a:pt x="32" y="3843"/>
                  </a:moveTo>
                  <a:lnTo>
                    <a:pt x="32" y="3843"/>
                  </a:lnTo>
                  <a:lnTo>
                    <a:pt x="63" y="3530"/>
                  </a:lnTo>
                  <a:lnTo>
                    <a:pt x="126" y="3232"/>
                  </a:lnTo>
                  <a:lnTo>
                    <a:pt x="220" y="2949"/>
                  </a:lnTo>
                  <a:lnTo>
                    <a:pt x="314" y="2667"/>
                  </a:lnTo>
                  <a:lnTo>
                    <a:pt x="424" y="2385"/>
                  </a:lnTo>
                  <a:lnTo>
                    <a:pt x="565" y="2118"/>
                  </a:lnTo>
                  <a:lnTo>
                    <a:pt x="722" y="1851"/>
                  </a:lnTo>
                  <a:lnTo>
                    <a:pt x="879" y="1616"/>
                  </a:lnTo>
                  <a:lnTo>
                    <a:pt x="1067" y="1381"/>
                  </a:lnTo>
                  <a:lnTo>
                    <a:pt x="1255" y="1145"/>
                  </a:lnTo>
                  <a:lnTo>
                    <a:pt x="1475" y="942"/>
                  </a:lnTo>
                  <a:lnTo>
                    <a:pt x="1694" y="738"/>
                  </a:lnTo>
                  <a:lnTo>
                    <a:pt x="1930" y="549"/>
                  </a:lnTo>
                  <a:lnTo>
                    <a:pt x="2181" y="393"/>
                  </a:lnTo>
                  <a:lnTo>
                    <a:pt x="2447" y="236"/>
                  </a:lnTo>
                  <a:lnTo>
                    <a:pt x="2714" y="95"/>
                  </a:lnTo>
                  <a:lnTo>
                    <a:pt x="2714" y="95"/>
                  </a:lnTo>
                  <a:lnTo>
                    <a:pt x="2839" y="47"/>
                  </a:lnTo>
                  <a:lnTo>
                    <a:pt x="2949" y="16"/>
                  </a:lnTo>
                  <a:lnTo>
                    <a:pt x="3075" y="0"/>
                  </a:lnTo>
                  <a:lnTo>
                    <a:pt x="3200" y="16"/>
                  </a:lnTo>
                  <a:lnTo>
                    <a:pt x="3200" y="16"/>
                  </a:lnTo>
                  <a:lnTo>
                    <a:pt x="3310" y="32"/>
                  </a:lnTo>
                  <a:lnTo>
                    <a:pt x="3420" y="63"/>
                  </a:lnTo>
                  <a:lnTo>
                    <a:pt x="3530" y="110"/>
                  </a:lnTo>
                  <a:lnTo>
                    <a:pt x="3624" y="173"/>
                  </a:lnTo>
                  <a:lnTo>
                    <a:pt x="3718" y="236"/>
                  </a:lnTo>
                  <a:lnTo>
                    <a:pt x="3796" y="330"/>
                  </a:lnTo>
                  <a:lnTo>
                    <a:pt x="3859" y="424"/>
                  </a:lnTo>
                  <a:lnTo>
                    <a:pt x="3922" y="518"/>
                  </a:lnTo>
                  <a:lnTo>
                    <a:pt x="3922" y="518"/>
                  </a:lnTo>
                  <a:lnTo>
                    <a:pt x="3969" y="691"/>
                  </a:lnTo>
                  <a:lnTo>
                    <a:pt x="4000" y="863"/>
                  </a:lnTo>
                  <a:lnTo>
                    <a:pt x="3984" y="1036"/>
                  </a:lnTo>
                  <a:lnTo>
                    <a:pt x="3937" y="1208"/>
                  </a:lnTo>
                  <a:lnTo>
                    <a:pt x="3875" y="1365"/>
                  </a:lnTo>
                  <a:lnTo>
                    <a:pt x="3765" y="1506"/>
                  </a:lnTo>
                  <a:lnTo>
                    <a:pt x="3639" y="1616"/>
                  </a:lnTo>
                  <a:lnTo>
                    <a:pt x="3561" y="1679"/>
                  </a:lnTo>
                  <a:lnTo>
                    <a:pt x="3482" y="1710"/>
                  </a:lnTo>
                  <a:lnTo>
                    <a:pt x="3482" y="1710"/>
                  </a:lnTo>
                  <a:lnTo>
                    <a:pt x="3310" y="1804"/>
                  </a:lnTo>
                  <a:lnTo>
                    <a:pt x="3153" y="1898"/>
                  </a:lnTo>
                  <a:lnTo>
                    <a:pt x="2996" y="2008"/>
                  </a:lnTo>
                  <a:lnTo>
                    <a:pt x="2839" y="2118"/>
                  </a:lnTo>
                  <a:lnTo>
                    <a:pt x="2714" y="2243"/>
                  </a:lnTo>
                  <a:lnTo>
                    <a:pt x="2573" y="2369"/>
                  </a:lnTo>
                  <a:lnTo>
                    <a:pt x="2447" y="2510"/>
                  </a:lnTo>
                  <a:lnTo>
                    <a:pt x="2337" y="2651"/>
                  </a:lnTo>
                  <a:lnTo>
                    <a:pt x="2243" y="2808"/>
                  </a:lnTo>
                  <a:lnTo>
                    <a:pt x="2149" y="2965"/>
                  </a:lnTo>
                  <a:lnTo>
                    <a:pt x="2071" y="3138"/>
                  </a:lnTo>
                  <a:lnTo>
                    <a:pt x="1992" y="3310"/>
                  </a:lnTo>
                  <a:lnTo>
                    <a:pt x="1930" y="3483"/>
                  </a:lnTo>
                  <a:lnTo>
                    <a:pt x="1883" y="3671"/>
                  </a:lnTo>
                  <a:lnTo>
                    <a:pt x="1835" y="3859"/>
                  </a:lnTo>
                  <a:lnTo>
                    <a:pt x="1804" y="4047"/>
                  </a:lnTo>
                  <a:lnTo>
                    <a:pt x="1804" y="4047"/>
                  </a:lnTo>
                  <a:lnTo>
                    <a:pt x="1788" y="4251"/>
                  </a:lnTo>
                  <a:lnTo>
                    <a:pt x="1788" y="4455"/>
                  </a:lnTo>
                  <a:lnTo>
                    <a:pt x="1804" y="4643"/>
                  </a:lnTo>
                  <a:lnTo>
                    <a:pt x="1820" y="4847"/>
                  </a:lnTo>
                  <a:lnTo>
                    <a:pt x="1867" y="5036"/>
                  </a:lnTo>
                  <a:lnTo>
                    <a:pt x="1914" y="5224"/>
                  </a:lnTo>
                  <a:lnTo>
                    <a:pt x="1977" y="5412"/>
                  </a:lnTo>
                  <a:lnTo>
                    <a:pt x="2055" y="5600"/>
                  </a:lnTo>
                  <a:lnTo>
                    <a:pt x="2149" y="5773"/>
                  </a:lnTo>
                  <a:lnTo>
                    <a:pt x="2243" y="5945"/>
                  </a:lnTo>
                  <a:lnTo>
                    <a:pt x="2353" y="6102"/>
                  </a:lnTo>
                  <a:lnTo>
                    <a:pt x="2479" y="6259"/>
                  </a:lnTo>
                  <a:lnTo>
                    <a:pt x="2604" y="6416"/>
                  </a:lnTo>
                  <a:lnTo>
                    <a:pt x="2761" y="6557"/>
                  </a:lnTo>
                  <a:lnTo>
                    <a:pt x="2902" y="6683"/>
                  </a:lnTo>
                  <a:lnTo>
                    <a:pt x="3075" y="6808"/>
                  </a:lnTo>
                  <a:lnTo>
                    <a:pt x="3075" y="6808"/>
                  </a:lnTo>
                  <a:lnTo>
                    <a:pt x="3216" y="6918"/>
                  </a:lnTo>
                  <a:lnTo>
                    <a:pt x="3326" y="7059"/>
                  </a:lnTo>
                  <a:lnTo>
                    <a:pt x="3404" y="7216"/>
                  </a:lnTo>
                  <a:lnTo>
                    <a:pt x="3451" y="7373"/>
                  </a:lnTo>
                  <a:lnTo>
                    <a:pt x="3467" y="7545"/>
                  </a:lnTo>
                  <a:lnTo>
                    <a:pt x="3451" y="7718"/>
                  </a:lnTo>
                  <a:lnTo>
                    <a:pt x="3388" y="7890"/>
                  </a:lnTo>
                  <a:lnTo>
                    <a:pt x="3310" y="8047"/>
                  </a:lnTo>
                  <a:lnTo>
                    <a:pt x="3310" y="8047"/>
                  </a:lnTo>
                  <a:lnTo>
                    <a:pt x="3232" y="8141"/>
                  </a:lnTo>
                  <a:lnTo>
                    <a:pt x="3137" y="8235"/>
                  </a:lnTo>
                  <a:lnTo>
                    <a:pt x="3043" y="8298"/>
                  </a:lnTo>
                  <a:lnTo>
                    <a:pt x="2933" y="8361"/>
                  </a:lnTo>
                  <a:lnTo>
                    <a:pt x="2824" y="8408"/>
                  </a:lnTo>
                  <a:lnTo>
                    <a:pt x="2714" y="8424"/>
                  </a:lnTo>
                  <a:lnTo>
                    <a:pt x="2588" y="8439"/>
                  </a:lnTo>
                  <a:lnTo>
                    <a:pt x="2463" y="8439"/>
                  </a:lnTo>
                  <a:lnTo>
                    <a:pt x="2463" y="8439"/>
                  </a:lnTo>
                  <a:lnTo>
                    <a:pt x="2353" y="8424"/>
                  </a:lnTo>
                  <a:lnTo>
                    <a:pt x="2259" y="8392"/>
                  </a:lnTo>
                  <a:lnTo>
                    <a:pt x="2149" y="8345"/>
                  </a:lnTo>
                  <a:lnTo>
                    <a:pt x="2055" y="8282"/>
                  </a:lnTo>
                  <a:lnTo>
                    <a:pt x="2055" y="8282"/>
                  </a:lnTo>
                  <a:lnTo>
                    <a:pt x="1804" y="8094"/>
                  </a:lnTo>
                  <a:lnTo>
                    <a:pt x="1553" y="7875"/>
                  </a:lnTo>
                  <a:lnTo>
                    <a:pt x="1318" y="7655"/>
                  </a:lnTo>
                  <a:lnTo>
                    <a:pt x="1098" y="7420"/>
                  </a:lnTo>
                  <a:lnTo>
                    <a:pt x="910" y="7169"/>
                  </a:lnTo>
                  <a:lnTo>
                    <a:pt x="722" y="6902"/>
                  </a:lnTo>
                  <a:lnTo>
                    <a:pt x="565" y="6635"/>
                  </a:lnTo>
                  <a:lnTo>
                    <a:pt x="424" y="6337"/>
                  </a:lnTo>
                  <a:lnTo>
                    <a:pt x="298" y="6055"/>
                  </a:lnTo>
                  <a:lnTo>
                    <a:pt x="204" y="5757"/>
                  </a:lnTo>
                  <a:lnTo>
                    <a:pt x="110" y="5443"/>
                  </a:lnTo>
                  <a:lnTo>
                    <a:pt x="63" y="5130"/>
                  </a:lnTo>
                  <a:lnTo>
                    <a:pt x="16" y="4816"/>
                  </a:lnTo>
                  <a:lnTo>
                    <a:pt x="0" y="4487"/>
                  </a:lnTo>
                  <a:lnTo>
                    <a:pt x="0" y="4173"/>
                  </a:lnTo>
                  <a:lnTo>
                    <a:pt x="32" y="3843"/>
                  </a:lnTo>
                  <a:lnTo>
                    <a:pt x="32" y="38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6124700" y="3010250"/>
              <a:ext cx="327850" cy="835300"/>
            </a:xfrm>
            <a:custGeom>
              <a:avLst/>
              <a:gdLst/>
              <a:ahLst/>
              <a:cxnLst/>
              <a:rect l="l" t="t" r="r" b="b"/>
              <a:pathLst>
                <a:path w="13114" h="33412" extrusionOk="0">
                  <a:moveTo>
                    <a:pt x="11043" y="111"/>
                  </a:moveTo>
                  <a:lnTo>
                    <a:pt x="11043" y="111"/>
                  </a:lnTo>
                  <a:lnTo>
                    <a:pt x="11310" y="205"/>
                  </a:lnTo>
                  <a:lnTo>
                    <a:pt x="11577" y="315"/>
                  </a:lnTo>
                  <a:lnTo>
                    <a:pt x="11827" y="456"/>
                  </a:lnTo>
                  <a:lnTo>
                    <a:pt x="12047" y="628"/>
                  </a:lnTo>
                  <a:lnTo>
                    <a:pt x="12251" y="801"/>
                  </a:lnTo>
                  <a:lnTo>
                    <a:pt x="12439" y="1005"/>
                  </a:lnTo>
                  <a:lnTo>
                    <a:pt x="12596" y="1224"/>
                  </a:lnTo>
                  <a:lnTo>
                    <a:pt x="12753" y="1460"/>
                  </a:lnTo>
                  <a:lnTo>
                    <a:pt x="12863" y="1711"/>
                  </a:lnTo>
                  <a:lnTo>
                    <a:pt x="12973" y="1962"/>
                  </a:lnTo>
                  <a:lnTo>
                    <a:pt x="13035" y="2228"/>
                  </a:lnTo>
                  <a:lnTo>
                    <a:pt x="13098" y="2495"/>
                  </a:lnTo>
                  <a:lnTo>
                    <a:pt x="13114" y="2777"/>
                  </a:lnTo>
                  <a:lnTo>
                    <a:pt x="13114" y="3060"/>
                  </a:lnTo>
                  <a:lnTo>
                    <a:pt x="13082" y="3342"/>
                  </a:lnTo>
                  <a:lnTo>
                    <a:pt x="13020" y="3624"/>
                  </a:lnTo>
                  <a:lnTo>
                    <a:pt x="5584" y="31325"/>
                  </a:lnTo>
                  <a:lnTo>
                    <a:pt x="5584" y="31325"/>
                  </a:lnTo>
                  <a:lnTo>
                    <a:pt x="5506" y="31608"/>
                  </a:lnTo>
                  <a:lnTo>
                    <a:pt x="5381" y="31859"/>
                  </a:lnTo>
                  <a:lnTo>
                    <a:pt x="5239" y="32110"/>
                  </a:lnTo>
                  <a:lnTo>
                    <a:pt x="5083" y="32329"/>
                  </a:lnTo>
                  <a:lnTo>
                    <a:pt x="4894" y="32549"/>
                  </a:lnTo>
                  <a:lnTo>
                    <a:pt x="4690" y="32737"/>
                  </a:lnTo>
                  <a:lnTo>
                    <a:pt x="4471" y="32894"/>
                  </a:lnTo>
                  <a:lnTo>
                    <a:pt x="4251" y="33035"/>
                  </a:lnTo>
                  <a:lnTo>
                    <a:pt x="4000" y="33161"/>
                  </a:lnTo>
                  <a:lnTo>
                    <a:pt x="3734" y="33270"/>
                  </a:lnTo>
                  <a:lnTo>
                    <a:pt x="3467" y="33333"/>
                  </a:lnTo>
                  <a:lnTo>
                    <a:pt x="3200" y="33380"/>
                  </a:lnTo>
                  <a:lnTo>
                    <a:pt x="2918" y="33411"/>
                  </a:lnTo>
                  <a:lnTo>
                    <a:pt x="2636" y="33396"/>
                  </a:lnTo>
                  <a:lnTo>
                    <a:pt x="2353" y="33364"/>
                  </a:lnTo>
                  <a:lnTo>
                    <a:pt x="2071" y="33302"/>
                  </a:lnTo>
                  <a:lnTo>
                    <a:pt x="2071" y="33302"/>
                  </a:lnTo>
                  <a:lnTo>
                    <a:pt x="1789" y="33208"/>
                  </a:lnTo>
                  <a:lnTo>
                    <a:pt x="1538" y="33098"/>
                  </a:lnTo>
                  <a:lnTo>
                    <a:pt x="1287" y="32941"/>
                  </a:lnTo>
                  <a:lnTo>
                    <a:pt x="1067" y="32784"/>
                  </a:lnTo>
                  <a:lnTo>
                    <a:pt x="863" y="32596"/>
                  </a:lnTo>
                  <a:lnTo>
                    <a:pt x="675" y="32408"/>
                  </a:lnTo>
                  <a:lnTo>
                    <a:pt x="502" y="32188"/>
                  </a:lnTo>
                  <a:lnTo>
                    <a:pt x="361" y="31953"/>
                  </a:lnTo>
                  <a:lnTo>
                    <a:pt x="236" y="31702"/>
                  </a:lnTo>
                  <a:lnTo>
                    <a:pt x="141" y="31451"/>
                  </a:lnTo>
                  <a:lnTo>
                    <a:pt x="63" y="31184"/>
                  </a:lnTo>
                  <a:lnTo>
                    <a:pt x="16" y="30917"/>
                  </a:lnTo>
                  <a:lnTo>
                    <a:pt x="0" y="30635"/>
                  </a:lnTo>
                  <a:lnTo>
                    <a:pt x="0" y="30353"/>
                  </a:lnTo>
                  <a:lnTo>
                    <a:pt x="32" y="30070"/>
                  </a:lnTo>
                  <a:lnTo>
                    <a:pt x="94" y="29788"/>
                  </a:lnTo>
                  <a:lnTo>
                    <a:pt x="7530" y="2087"/>
                  </a:lnTo>
                  <a:lnTo>
                    <a:pt x="7530" y="2087"/>
                  </a:lnTo>
                  <a:lnTo>
                    <a:pt x="7608" y="1805"/>
                  </a:lnTo>
                  <a:lnTo>
                    <a:pt x="7733" y="1538"/>
                  </a:lnTo>
                  <a:lnTo>
                    <a:pt x="7875" y="1303"/>
                  </a:lnTo>
                  <a:lnTo>
                    <a:pt x="8031" y="1067"/>
                  </a:lnTo>
                  <a:lnTo>
                    <a:pt x="8220" y="864"/>
                  </a:lnTo>
                  <a:lnTo>
                    <a:pt x="8424" y="675"/>
                  </a:lnTo>
                  <a:lnTo>
                    <a:pt x="8628" y="503"/>
                  </a:lnTo>
                  <a:lnTo>
                    <a:pt x="8863" y="362"/>
                  </a:lnTo>
                  <a:lnTo>
                    <a:pt x="9114" y="236"/>
                  </a:lnTo>
                  <a:lnTo>
                    <a:pt x="9365" y="142"/>
                  </a:lnTo>
                  <a:lnTo>
                    <a:pt x="9631" y="64"/>
                  </a:lnTo>
                  <a:lnTo>
                    <a:pt x="9914" y="16"/>
                  </a:lnTo>
                  <a:lnTo>
                    <a:pt x="10196" y="1"/>
                  </a:lnTo>
                  <a:lnTo>
                    <a:pt x="10478" y="1"/>
                  </a:lnTo>
                  <a:lnTo>
                    <a:pt x="10761" y="48"/>
                  </a:lnTo>
                  <a:lnTo>
                    <a:pt x="11043" y="111"/>
                  </a:lnTo>
                  <a:lnTo>
                    <a:pt x="11043" y="111"/>
                  </a:lnTo>
                  <a:close/>
                </a:path>
              </a:pathLst>
            </a:custGeom>
            <a:solidFill>
              <a:srgbClr val="FCD4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5843125" y="3356925"/>
              <a:ext cx="611775" cy="895275"/>
            </a:xfrm>
            <a:custGeom>
              <a:avLst/>
              <a:gdLst/>
              <a:ahLst/>
              <a:cxnLst/>
              <a:rect l="l" t="t" r="r" b="b"/>
              <a:pathLst>
                <a:path w="24471" h="35811" extrusionOk="0">
                  <a:moveTo>
                    <a:pt x="9522" y="35811"/>
                  </a:moveTo>
                  <a:lnTo>
                    <a:pt x="24471" y="30791"/>
                  </a:lnTo>
                  <a:lnTo>
                    <a:pt x="20534" y="19043"/>
                  </a:lnTo>
                  <a:lnTo>
                    <a:pt x="22228" y="0"/>
                  </a:lnTo>
                  <a:lnTo>
                    <a:pt x="1" y="7466"/>
                  </a:lnTo>
                  <a:lnTo>
                    <a:pt x="9522" y="35811"/>
                  </a:lnTo>
                  <a:close/>
                </a:path>
              </a:pathLst>
            </a:custGeom>
            <a:solidFill>
              <a:srgbClr val="FCD4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6228225" y="3176125"/>
              <a:ext cx="327850" cy="835300"/>
            </a:xfrm>
            <a:custGeom>
              <a:avLst/>
              <a:gdLst/>
              <a:ahLst/>
              <a:cxnLst/>
              <a:rect l="l" t="t" r="r" b="b"/>
              <a:pathLst>
                <a:path w="13114" h="33412" extrusionOk="0">
                  <a:moveTo>
                    <a:pt x="11043" y="111"/>
                  </a:moveTo>
                  <a:lnTo>
                    <a:pt x="11043" y="111"/>
                  </a:lnTo>
                  <a:lnTo>
                    <a:pt x="11326" y="205"/>
                  </a:lnTo>
                  <a:lnTo>
                    <a:pt x="11577" y="315"/>
                  </a:lnTo>
                  <a:lnTo>
                    <a:pt x="11828" y="456"/>
                  </a:lnTo>
                  <a:lnTo>
                    <a:pt x="12047" y="628"/>
                  </a:lnTo>
                  <a:lnTo>
                    <a:pt x="12251" y="801"/>
                  </a:lnTo>
                  <a:lnTo>
                    <a:pt x="12439" y="1005"/>
                  </a:lnTo>
                  <a:lnTo>
                    <a:pt x="12612" y="1224"/>
                  </a:lnTo>
                  <a:lnTo>
                    <a:pt x="12753" y="1460"/>
                  </a:lnTo>
                  <a:lnTo>
                    <a:pt x="12879" y="1695"/>
                  </a:lnTo>
                  <a:lnTo>
                    <a:pt x="12973" y="1962"/>
                  </a:lnTo>
                  <a:lnTo>
                    <a:pt x="13051" y="2228"/>
                  </a:lnTo>
                  <a:lnTo>
                    <a:pt x="13098" y="2495"/>
                  </a:lnTo>
                  <a:lnTo>
                    <a:pt x="13114" y="2777"/>
                  </a:lnTo>
                  <a:lnTo>
                    <a:pt x="13114" y="3060"/>
                  </a:lnTo>
                  <a:lnTo>
                    <a:pt x="13082" y="3342"/>
                  </a:lnTo>
                  <a:lnTo>
                    <a:pt x="13020" y="3624"/>
                  </a:lnTo>
                  <a:lnTo>
                    <a:pt x="5600" y="31325"/>
                  </a:lnTo>
                  <a:lnTo>
                    <a:pt x="5600" y="31325"/>
                  </a:lnTo>
                  <a:lnTo>
                    <a:pt x="5506" y="31608"/>
                  </a:lnTo>
                  <a:lnTo>
                    <a:pt x="5396" y="31859"/>
                  </a:lnTo>
                  <a:lnTo>
                    <a:pt x="5255" y="32110"/>
                  </a:lnTo>
                  <a:lnTo>
                    <a:pt x="5083" y="32329"/>
                  </a:lnTo>
                  <a:lnTo>
                    <a:pt x="4910" y="32533"/>
                  </a:lnTo>
                  <a:lnTo>
                    <a:pt x="4706" y="32721"/>
                  </a:lnTo>
                  <a:lnTo>
                    <a:pt x="4487" y="32894"/>
                  </a:lnTo>
                  <a:lnTo>
                    <a:pt x="4251" y="33035"/>
                  </a:lnTo>
                  <a:lnTo>
                    <a:pt x="4000" y="33161"/>
                  </a:lnTo>
                  <a:lnTo>
                    <a:pt x="3749" y="33255"/>
                  </a:lnTo>
                  <a:lnTo>
                    <a:pt x="3483" y="33333"/>
                  </a:lnTo>
                  <a:lnTo>
                    <a:pt x="3200" y="33380"/>
                  </a:lnTo>
                  <a:lnTo>
                    <a:pt x="2934" y="33412"/>
                  </a:lnTo>
                  <a:lnTo>
                    <a:pt x="2651" y="33396"/>
                  </a:lnTo>
                  <a:lnTo>
                    <a:pt x="2353" y="33365"/>
                  </a:lnTo>
                  <a:lnTo>
                    <a:pt x="2071" y="33302"/>
                  </a:lnTo>
                  <a:lnTo>
                    <a:pt x="2071" y="33302"/>
                  </a:lnTo>
                  <a:lnTo>
                    <a:pt x="1804" y="33208"/>
                  </a:lnTo>
                  <a:lnTo>
                    <a:pt x="1538" y="33082"/>
                  </a:lnTo>
                  <a:lnTo>
                    <a:pt x="1302" y="32941"/>
                  </a:lnTo>
                  <a:lnTo>
                    <a:pt x="1067" y="32784"/>
                  </a:lnTo>
                  <a:lnTo>
                    <a:pt x="863" y="32596"/>
                  </a:lnTo>
                  <a:lnTo>
                    <a:pt x="675" y="32392"/>
                  </a:lnTo>
                  <a:lnTo>
                    <a:pt x="518" y="32188"/>
                  </a:lnTo>
                  <a:lnTo>
                    <a:pt x="377" y="31953"/>
                  </a:lnTo>
                  <a:lnTo>
                    <a:pt x="251" y="31702"/>
                  </a:lnTo>
                  <a:lnTo>
                    <a:pt x="157" y="31451"/>
                  </a:lnTo>
                  <a:lnTo>
                    <a:pt x="79" y="31184"/>
                  </a:lnTo>
                  <a:lnTo>
                    <a:pt x="32" y="30918"/>
                  </a:lnTo>
                  <a:lnTo>
                    <a:pt x="0" y="30635"/>
                  </a:lnTo>
                  <a:lnTo>
                    <a:pt x="16" y="30353"/>
                  </a:lnTo>
                  <a:lnTo>
                    <a:pt x="47" y="30071"/>
                  </a:lnTo>
                  <a:lnTo>
                    <a:pt x="110" y="29788"/>
                  </a:lnTo>
                  <a:lnTo>
                    <a:pt x="7530" y="2071"/>
                  </a:lnTo>
                  <a:lnTo>
                    <a:pt x="7530" y="2071"/>
                  </a:lnTo>
                  <a:lnTo>
                    <a:pt x="7624" y="1805"/>
                  </a:lnTo>
                  <a:lnTo>
                    <a:pt x="7734" y="1538"/>
                  </a:lnTo>
                  <a:lnTo>
                    <a:pt x="7875" y="1303"/>
                  </a:lnTo>
                  <a:lnTo>
                    <a:pt x="8032" y="1068"/>
                  </a:lnTo>
                  <a:lnTo>
                    <a:pt x="8220" y="864"/>
                  </a:lnTo>
                  <a:lnTo>
                    <a:pt x="8424" y="675"/>
                  </a:lnTo>
                  <a:lnTo>
                    <a:pt x="8643" y="503"/>
                  </a:lnTo>
                  <a:lnTo>
                    <a:pt x="8879" y="362"/>
                  </a:lnTo>
                  <a:lnTo>
                    <a:pt x="9114" y="236"/>
                  </a:lnTo>
                  <a:lnTo>
                    <a:pt x="9381" y="142"/>
                  </a:lnTo>
                  <a:lnTo>
                    <a:pt x="9647" y="64"/>
                  </a:lnTo>
                  <a:lnTo>
                    <a:pt x="9914" y="17"/>
                  </a:lnTo>
                  <a:lnTo>
                    <a:pt x="10196" y="1"/>
                  </a:lnTo>
                  <a:lnTo>
                    <a:pt x="10479" y="1"/>
                  </a:lnTo>
                  <a:lnTo>
                    <a:pt x="10761" y="48"/>
                  </a:lnTo>
                  <a:lnTo>
                    <a:pt x="11043" y="111"/>
                  </a:lnTo>
                  <a:lnTo>
                    <a:pt x="11043" y="111"/>
                  </a:lnTo>
                  <a:close/>
                </a:path>
              </a:pathLst>
            </a:custGeom>
            <a:solidFill>
              <a:srgbClr val="FCD4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5905100" y="3483175"/>
              <a:ext cx="518425" cy="439225"/>
            </a:xfrm>
            <a:custGeom>
              <a:avLst/>
              <a:gdLst/>
              <a:ahLst/>
              <a:cxnLst/>
              <a:rect l="l" t="t" r="r" b="b"/>
              <a:pathLst>
                <a:path w="20737" h="17569" extrusionOk="0">
                  <a:moveTo>
                    <a:pt x="345" y="1"/>
                  </a:moveTo>
                  <a:lnTo>
                    <a:pt x="0" y="2071"/>
                  </a:lnTo>
                  <a:lnTo>
                    <a:pt x="0" y="2071"/>
                  </a:lnTo>
                  <a:lnTo>
                    <a:pt x="1130" y="4032"/>
                  </a:lnTo>
                  <a:lnTo>
                    <a:pt x="2322" y="6087"/>
                  </a:lnTo>
                  <a:lnTo>
                    <a:pt x="3749" y="8487"/>
                  </a:lnTo>
                  <a:lnTo>
                    <a:pt x="4518" y="9726"/>
                  </a:lnTo>
                  <a:lnTo>
                    <a:pt x="5271" y="10965"/>
                  </a:lnTo>
                  <a:lnTo>
                    <a:pt x="6024" y="12157"/>
                  </a:lnTo>
                  <a:lnTo>
                    <a:pt x="6745" y="13271"/>
                  </a:lnTo>
                  <a:lnTo>
                    <a:pt x="7404" y="14275"/>
                  </a:lnTo>
                  <a:lnTo>
                    <a:pt x="8016" y="15122"/>
                  </a:lnTo>
                  <a:lnTo>
                    <a:pt x="8282" y="15483"/>
                  </a:lnTo>
                  <a:lnTo>
                    <a:pt x="8533" y="15796"/>
                  </a:lnTo>
                  <a:lnTo>
                    <a:pt x="8753" y="16063"/>
                  </a:lnTo>
                  <a:lnTo>
                    <a:pt x="8941" y="16267"/>
                  </a:lnTo>
                  <a:lnTo>
                    <a:pt x="8941" y="16267"/>
                  </a:lnTo>
                  <a:lnTo>
                    <a:pt x="9129" y="16424"/>
                  </a:lnTo>
                  <a:lnTo>
                    <a:pt x="9318" y="16581"/>
                  </a:lnTo>
                  <a:lnTo>
                    <a:pt x="9506" y="16722"/>
                  </a:lnTo>
                  <a:lnTo>
                    <a:pt x="9710" y="16847"/>
                  </a:lnTo>
                  <a:lnTo>
                    <a:pt x="9914" y="16957"/>
                  </a:lnTo>
                  <a:lnTo>
                    <a:pt x="10118" y="17067"/>
                  </a:lnTo>
                  <a:lnTo>
                    <a:pt x="10337" y="17161"/>
                  </a:lnTo>
                  <a:lnTo>
                    <a:pt x="10557" y="17239"/>
                  </a:lnTo>
                  <a:lnTo>
                    <a:pt x="10776" y="17318"/>
                  </a:lnTo>
                  <a:lnTo>
                    <a:pt x="10996" y="17381"/>
                  </a:lnTo>
                  <a:lnTo>
                    <a:pt x="11231" y="17428"/>
                  </a:lnTo>
                  <a:lnTo>
                    <a:pt x="11451" y="17475"/>
                  </a:lnTo>
                  <a:lnTo>
                    <a:pt x="11906" y="17538"/>
                  </a:lnTo>
                  <a:lnTo>
                    <a:pt x="12376" y="17569"/>
                  </a:lnTo>
                  <a:lnTo>
                    <a:pt x="12831" y="17569"/>
                  </a:lnTo>
                  <a:lnTo>
                    <a:pt x="13286" y="17538"/>
                  </a:lnTo>
                  <a:lnTo>
                    <a:pt x="13725" y="17490"/>
                  </a:lnTo>
                  <a:lnTo>
                    <a:pt x="14165" y="17412"/>
                  </a:lnTo>
                  <a:lnTo>
                    <a:pt x="14572" y="17318"/>
                  </a:lnTo>
                  <a:lnTo>
                    <a:pt x="14980" y="17208"/>
                  </a:lnTo>
                  <a:lnTo>
                    <a:pt x="15341" y="17083"/>
                  </a:lnTo>
                  <a:lnTo>
                    <a:pt x="15686" y="16941"/>
                  </a:lnTo>
                  <a:lnTo>
                    <a:pt x="15686" y="16941"/>
                  </a:lnTo>
                  <a:lnTo>
                    <a:pt x="15859" y="16863"/>
                  </a:lnTo>
                  <a:lnTo>
                    <a:pt x="16047" y="16753"/>
                  </a:lnTo>
                  <a:lnTo>
                    <a:pt x="16219" y="16643"/>
                  </a:lnTo>
                  <a:lnTo>
                    <a:pt x="16423" y="16502"/>
                  </a:lnTo>
                  <a:lnTo>
                    <a:pt x="16815" y="16189"/>
                  </a:lnTo>
                  <a:lnTo>
                    <a:pt x="17223" y="15812"/>
                  </a:lnTo>
                  <a:lnTo>
                    <a:pt x="17647" y="15420"/>
                  </a:lnTo>
                  <a:lnTo>
                    <a:pt x="18070" y="14981"/>
                  </a:lnTo>
                  <a:lnTo>
                    <a:pt x="18478" y="14542"/>
                  </a:lnTo>
                  <a:lnTo>
                    <a:pt x="18870" y="14087"/>
                  </a:lnTo>
                  <a:lnTo>
                    <a:pt x="19608" y="13240"/>
                  </a:lnTo>
                  <a:lnTo>
                    <a:pt x="20188" y="12518"/>
                  </a:lnTo>
                  <a:lnTo>
                    <a:pt x="20737" y="11812"/>
                  </a:lnTo>
                  <a:lnTo>
                    <a:pt x="345" y="1"/>
                  </a:lnTo>
                  <a:close/>
                </a:path>
              </a:pathLst>
            </a:custGeom>
            <a:solidFill>
              <a:srgbClr val="D3B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6033325" y="2742425"/>
              <a:ext cx="321575" cy="809400"/>
            </a:xfrm>
            <a:custGeom>
              <a:avLst/>
              <a:gdLst/>
              <a:ahLst/>
              <a:cxnLst/>
              <a:rect l="l" t="t" r="r" b="b"/>
              <a:pathLst>
                <a:path w="12863" h="32376" extrusionOk="0">
                  <a:moveTo>
                    <a:pt x="10792" y="110"/>
                  </a:moveTo>
                  <a:lnTo>
                    <a:pt x="10792" y="110"/>
                  </a:lnTo>
                  <a:lnTo>
                    <a:pt x="11059" y="204"/>
                  </a:lnTo>
                  <a:lnTo>
                    <a:pt x="11326" y="314"/>
                  </a:lnTo>
                  <a:lnTo>
                    <a:pt x="11561" y="455"/>
                  </a:lnTo>
                  <a:lnTo>
                    <a:pt x="11796" y="628"/>
                  </a:lnTo>
                  <a:lnTo>
                    <a:pt x="12000" y="816"/>
                  </a:lnTo>
                  <a:lnTo>
                    <a:pt x="12188" y="1004"/>
                  </a:lnTo>
                  <a:lnTo>
                    <a:pt x="12345" y="1224"/>
                  </a:lnTo>
                  <a:lnTo>
                    <a:pt x="12486" y="1459"/>
                  </a:lnTo>
                  <a:lnTo>
                    <a:pt x="12612" y="1710"/>
                  </a:lnTo>
                  <a:lnTo>
                    <a:pt x="12722" y="1961"/>
                  </a:lnTo>
                  <a:lnTo>
                    <a:pt x="12785" y="2228"/>
                  </a:lnTo>
                  <a:lnTo>
                    <a:pt x="12832" y="2494"/>
                  </a:lnTo>
                  <a:lnTo>
                    <a:pt x="12863" y="2777"/>
                  </a:lnTo>
                  <a:lnTo>
                    <a:pt x="12863" y="3059"/>
                  </a:lnTo>
                  <a:lnTo>
                    <a:pt x="12816" y="3342"/>
                  </a:lnTo>
                  <a:lnTo>
                    <a:pt x="12769" y="3624"/>
                  </a:lnTo>
                  <a:lnTo>
                    <a:pt x="5600" y="30305"/>
                  </a:lnTo>
                  <a:lnTo>
                    <a:pt x="5600" y="30305"/>
                  </a:lnTo>
                  <a:lnTo>
                    <a:pt x="5506" y="30572"/>
                  </a:lnTo>
                  <a:lnTo>
                    <a:pt x="5396" y="30839"/>
                  </a:lnTo>
                  <a:lnTo>
                    <a:pt x="5255" y="31074"/>
                  </a:lnTo>
                  <a:lnTo>
                    <a:pt x="5083" y="31309"/>
                  </a:lnTo>
                  <a:lnTo>
                    <a:pt x="4910" y="31513"/>
                  </a:lnTo>
                  <a:lnTo>
                    <a:pt x="4706" y="31701"/>
                  </a:lnTo>
                  <a:lnTo>
                    <a:pt x="4487" y="31874"/>
                  </a:lnTo>
                  <a:lnTo>
                    <a:pt x="4251" y="32015"/>
                  </a:lnTo>
                  <a:lnTo>
                    <a:pt x="4000" y="32141"/>
                  </a:lnTo>
                  <a:lnTo>
                    <a:pt x="3749" y="32235"/>
                  </a:lnTo>
                  <a:lnTo>
                    <a:pt x="3483" y="32313"/>
                  </a:lnTo>
                  <a:lnTo>
                    <a:pt x="3200" y="32360"/>
                  </a:lnTo>
                  <a:lnTo>
                    <a:pt x="2934" y="32376"/>
                  </a:lnTo>
                  <a:lnTo>
                    <a:pt x="2651" y="32376"/>
                  </a:lnTo>
                  <a:lnTo>
                    <a:pt x="2353" y="32344"/>
                  </a:lnTo>
                  <a:lnTo>
                    <a:pt x="2071" y="32266"/>
                  </a:lnTo>
                  <a:lnTo>
                    <a:pt x="2071" y="32266"/>
                  </a:lnTo>
                  <a:lnTo>
                    <a:pt x="1804" y="32172"/>
                  </a:lnTo>
                  <a:lnTo>
                    <a:pt x="1538" y="32062"/>
                  </a:lnTo>
                  <a:lnTo>
                    <a:pt x="1302" y="31921"/>
                  </a:lnTo>
                  <a:lnTo>
                    <a:pt x="1067" y="31748"/>
                  </a:lnTo>
                  <a:lnTo>
                    <a:pt x="863" y="31576"/>
                  </a:lnTo>
                  <a:lnTo>
                    <a:pt x="675" y="31372"/>
                  </a:lnTo>
                  <a:lnTo>
                    <a:pt x="518" y="31152"/>
                  </a:lnTo>
                  <a:lnTo>
                    <a:pt x="377" y="30917"/>
                  </a:lnTo>
                  <a:lnTo>
                    <a:pt x="251" y="30682"/>
                  </a:lnTo>
                  <a:lnTo>
                    <a:pt x="157" y="30415"/>
                  </a:lnTo>
                  <a:lnTo>
                    <a:pt x="79" y="30148"/>
                  </a:lnTo>
                  <a:lnTo>
                    <a:pt x="32" y="29882"/>
                  </a:lnTo>
                  <a:lnTo>
                    <a:pt x="1" y="29599"/>
                  </a:lnTo>
                  <a:lnTo>
                    <a:pt x="16" y="29317"/>
                  </a:lnTo>
                  <a:lnTo>
                    <a:pt x="48" y="29035"/>
                  </a:lnTo>
                  <a:lnTo>
                    <a:pt x="110" y="28752"/>
                  </a:lnTo>
                  <a:lnTo>
                    <a:pt x="7263" y="2087"/>
                  </a:lnTo>
                  <a:lnTo>
                    <a:pt x="7263" y="2087"/>
                  </a:lnTo>
                  <a:lnTo>
                    <a:pt x="7357" y="1804"/>
                  </a:lnTo>
                  <a:lnTo>
                    <a:pt x="7483" y="1553"/>
                  </a:lnTo>
                  <a:lnTo>
                    <a:pt x="7608" y="1302"/>
                  </a:lnTo>
                  <a:lnTo>
                    <a:pt x="7781" y="1083"/>
                  </a:lnTo>
                  <a:lnTo>
                    <a:pt x="7969" y="863"/>
                  </a:lnTo>
                  <a:lnTo>
                    <a:pt x="8157" y="675"/>
                  </a:lnTo>
                  <a:lnTo>
                    <a:pt x="8377" y="518"/>
                  </a:lnTo>
                  <a:lnTo>
                    <a:pt x="8612" y="361"/>
                  </a:lnTo>
                  <a:lnTo>
                    <a:pt x="8863" y="251"/>
                  </a:lnTo>
                  <a:lnTo>
                    <a:pt x="9114" y="142"/>
                  </a:lnTo>
                  <a:lnTo>
                    <a:pt x="9381" y="79"/>
                  </a:lnTo>
                  <a:lnTo>
                    <a:pt x="9663" y="32"/>
                  </a:lnTo>
                  <a:lnTo>
                    <a:pt x="9930" y="0"/>
                  </a:lnTo>
                  <a:lnTo>
                    <a:pt x="10212" y="16"/>
                  </a:lnTo>
                  <a:lnTo>
                    <a:pt x="10510" y="47"/>
                  </a:lnTo>
                  <a:lnTo>
                    <a:pt x="10792" y="110"/>
                  </a:lnTo>
                  <a:lnTo>
                    <a:pt x="10792" y="110"/>
                  </a:lnTo>
                  <a:close/>
                </a:path>
              </a:pathLst>
            </a:custGeom>
            <a:solidFill>
              <a:srgbClr val="EFC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5459225" y="2514600"/>
              <a:ext cx="1254900" cy="1390950"/>
            </a:xfrm>
            <a:custGeom>
              <a:avLst/>
              <a:gdLst/>
              <a:ahLst/>
              <a:cxnLst/>
              <a:rect l="l" t="t" r="r" b="b"/>
              <a:pathLst>
                <a:path w="50196" h="55638" extrusionOk="0">
                  <a:moveTo>
                    <a:pt x="3090" y="10823"/>
                  </a:moveTo>
                  <a:lnTo>
                    <a:pt x="16000" y="1537"/>
                  </a:lnTo>
                  <a:lnTo>
                    <a:pt x="16000" y="1537"/>
                  </a:lnTo>
                  <a:lnTo>
                    <a:pt x="16455" y="1208"/>
                  </a:lnTo>
                  <a:lnTo>
                    <a:pt x="16925" y="925"/>
                  </a:lnTo>
                  <a:lnTo>
                    <a:pt x="17396" y="674"/>
                  </a:lnTo>
                  <a:lnTo>
                    <a:pt x="17851" y="455"/>
                  </a:lnTo>
                  <a:lnTo>
                    <a:pt x="18306" y="267"/>
                  </a:lnTo>
                  <a:lnTo>
                    <a:pt x="18525" y="204"/>
                  </a:lnTo>
                  <a:lnTo>
                    <a:pt x="18745" y="141"/>
                  </a:lnTo>
                  <a:lnTo>
                    <a:pt x="18965" y="78"/>
                  </a:lnTo>
                  <a:lnTo>
                    <a:pt x="19200" y="47"/>
                  </a:lnTo>
                  <a:lnTo>
                    <a:pt x="19404" y="16"/>
                  </a:lnTo>
                  <a:lnTo>
                    <a:pt x="19623" y="0"/>
                  </a:lnTo>
                  <a:lnTo>
                    <a:pt x="19843" y="0"/>
                  </a:lnTo>
                  <a:lnTo>
                    <a:pt x="20047" y="16"/>
                  </a:lnTo>
                  <a:lnTo>
                    <a:pt x="20267" y="31"/>
                  </a:lnTo>
                  <a:lnTo>
                    <a:pt x="20470" y="63"/>
                  </a:lnTo>
                  <a:lnTo>
                    <a:pt x="20674" y="125"/>
                  </a:lnTo>
                  <a:lnTo>
                    <a:pt x="20878" y="188"/>
                  </a:lnTo>
                  <a:lnTo>
                    <a:pt x="21082" y="267"/>
                  </a:lnTo>
                  <a:lnTo>
                    <a:pt x="21270" y="361"/>
                  </a:lnTo>
                  <a:lnTo>
                    <a:pt x="21474" y="471"/>
                  </a:lnTo>
                  <a:lnTo>
                    <a:pt x="21663" y="596"/>
                  </a:lnTo>
                  <a:lnTo>
                    <a:pt x="21851" y="737"/>
                  </a:lnTo>
                  <a:lnTo>
                    <a:pt x="22039" y="894"/>
                  </a:lnTo>
                  <a:lnTo>
                    <a:pt x="22212" y="1067"/>
                  </a:lnTo>
                  <a:lnTo>
                    <a:pt x="22400" y="1255"/>
                  </a:lnTo>
                  <a:lnTo>
                    <a:pt x="22572" y="1459"/>
                  </a:lnTo>
                  <a:lnTo>
                    <a:pt x="22745" y="1694"/>
                  </a:lnTo>
                  <a:lnTo>
                    <a:pt x="49411" y="38069"/>
                  </a:lnTo>
                  <a:lnTo>
                    <a:pt x="49411" y="38069"/>
                  </a:lnTo>
                  <a:lnTo>
                    <a:pt x="49568" y="38305"/>
                  </a:lnTo>
                  <a:lnTo>
                    <a:pt x="49709" y="38540"/>
                  </a:lnTo>
                  <a:lnTo>
                    <a:pt x="49834" y="38760"/>
                  </a:lnTo>
                  <a:lnTo>
                    <a:pt x="49929" y="38995"/>
                  </a:lnTo>
                  <a:lnTo>
                    <a:pt x="50023" y="39230"/>
                  </a:lnTo>
                  <a:lnTo>
                    <a:pt x="50085" y="39465"/>
                  </a:lnTo>
                  <a:lnTo>
                    <a:pt x="50132" y="39701"/>
                  </a:lnTo>
                  <a:lnTo>
                    <a:pt x="50180" y="39936"/>
                  </a:lnTo>
                  <a:lnTo>
                    <a:pt x="50195" y="40156"/>
                  </a:lnTo>
                  <a:lnTo>
                    <a:pt x="50195" y="40391"/>
                  </a:lnTo>
                  <a:lnTo>
                    <a:pt x="50180" y="40610"/>
                  </a:lnTo>
                  <a:lnTo>
                    <a:pt x="50164" y="40846"/>
                  </a:lnTo>
                  <a:lnTo>
                    <a:pt x="50117" y="41065"/>
                  </a:lnTo>
                  <a:lnTo>
                    <a:pt x="50070" y="41285"/>
                  </a:lnTo>
                  <a:lnTo>
                    <a:pt x="49991" y="41505"/>
                  </a:lnTo>
                  <a:lnTo>
                    <a:pt x="49913" y="41724"/>
                  </a:lnTo>
                  <a:lnTo>
                    <a:pt x="49819" y="41944"/>
                  </a:lnTo>
                  <a:lnTo>
                    <a:pt x="49725" y="42163"/>
                  </a:lnTo>
                  <a:lnTo>
                    <a:pt x="49599" y="42367"/>
                  </a:lnTo>
                  <a:lnTo>
                    <a:pt x="49474" y="42587"/>
                  </a:lnTo>
                  <a:lnTo>
                    <a:pt x="49333" y="42791"/>
                  </a:lnTo>
                  <a:lnTo>
                    <a:pt x="49176" y="42995"/>
                  </a:lnTo>
                  <a:lnTo>
                    <a:pt x="48846" y="43403"/>
                  </a:lnTo>
                  <a:lnTo>
                    <a:pt x="48485" y="43779"/>
                  </a:lnTo>
                  <a:lnTo>
                    <a:pt x="48093" y="44155"/>
                  </a:lnTo>
                  <a:lnTo>
                    <a:pt x="47654" y="44516"/>
                  </a:lnTo>
                  <a:lnTo>
                    <a:pt x="47199" y="44861"/>
                  </a:lnTo>
                  <a:lnTo>
                    <a:pt x="34305" y="54163"/>
                  </a:lnTo>
                  <a:lnTo>
                    <a:pt x="34305" y="54163"/>
                  </a:lnTo>
                  <a:lnTo>
                    <a:pt x="33835" y="54477"/>
                  </a:lnTo>
                  <a:lnTo>
                    <a:pt x="33364" y="54759"/>
                  </a:lnTo>
                  <a:lnTo>
                    <a:pt x="32894" y="55010"/>
                  </a:lnTo>
                  <a:lnTo>
                    <a:pt x="32423" y="55230"/>
                  </a:lnTo>
                  <a:lnTo>
                    <a:pt x="32188" y="55324"/>
                  </a:lnTo>
                  <a:lnTo>
                    <a:pt x="31968" y="55402"/>
                  </a:lnTo>
                  <a:lnTo>
                    <a:pt x="31733" y="55465"/>
                  </a:lnTo>
                  <a:lnTo>
                    <a:pt x="31498" y="55528"/>
                  </a:lnTo>
                  <a:lnTo>
                    <a:pt x="31278" y="55575"/>
                  </a:lnTo>
                  <a:lnTo>
                    <a:pt x="31043" y="55606"/>
                  </a:lnTo>
                  <a:lnTo>
                    <a:pt x="30823" y="55622"/>
                  </a:lnTo>
                  <a:lnTo>
                    <a:pt x="30604" y="55637"/>
                  </a:lnTo>
                  <a:lnTo>
                    <a:pt x="30384" y="55637"/>
                  </a:lnTo>
                  <a:lnTo>
                    <a:pt x="30164" y="55622"/>
                  </a:lnTo>
                  <a:lnTo>
                    <a:pt x="29945" y="55590"/>
                  </a:lnTo>
                  <a:lnTo>
                    <a:pt x="29725" y="55559"/>
                  </a:lnTo>
                  <a:lnTo>
                    <a:pt x="29521" y="55496"/>
                  </a:lnTo>
                  <a:lnTo>
                    <a:pt x="29317" y="55433"/>
                  </a:lnTo>
                  <a:lnTo>
                    <a:pt x="29113" y="55339"/>
                  </a:lnTo>
                  <a:lnTo>
                    <a:pt x="28909" y="55245"/>
                  </a:lnTo>
                  <a:lnTo>
                    <a:pt x="28706" y="55135"/>
                  </a:lnTo>
                  <a:lnTo>
                    <a:pt x="28517" y="55010"/>
                  </a:lnTo>
                  <a:lnTo>
                    <a:pt x="28329" y="54853"/>
                  </a:lnTo>
                  <a:lnTo>
                    <a:pt x="28141" y="54696"/>
                  </a:lnTo>
                  <a:lnTo>
                    <a:pt x="27953" y="54524"/>
                  </a:lnTo>
                  <a:lnTo>
                    <a:pt x="27764" y="54335"/>
                  </a:lnTo>
                  <a:lnTo>
                    <a:pt x="27592" y="54132"/>
                  </a:lnTo>
                  <a:lnTo>
                    <a:pt x="27419" y="53896"/>
                  </a:lnTo>
                  <a:lnTo>
                    <a:pt x="753" y="17521"/>
                  </a:lnTo>
                  <a:lnTo>
                    <a:pt x="753" y="17521"/>
                  </a:lnTo>
                  <a:lnTo>
                    <a:pt x="596" y="17286"/>
                  </a:lnTo>
                  <a:lnTo>
                    <a:pt x="455" y="17050"/>
                  </a:lnTo>
                  <a:lnTo>
                    <a:pt x="330" y="16815"/>
                  </a:lnTo>
                  <a:lnTo>
                    <a:pt x="236" y="16596"/>
                  </a:lnTo>
                  <a:lnTo>
                    <a:pt x="157" y="16360"/>
                  </a:lnTo>
                  <a:lnTo>
                    <a:pt x="94" y="16125"/>
                  </a:lnTo>
                  <a:lnTo>
                    <a:pt x="32" y="15905"/>
                  </a:lnTo>
                  <a:lnTo>
                    <a:pt x="16" y="15670"/>
                  </a:lnTo>
                  <a:lnTo>
                    <a:pt x="0" y="15450"/>
                  </a:lnTo>
                  <a:lnTo>
                    <a:pt x="0" y="15231"/>
                  </a:lnTo>
                  <a:lnTo>
                    <a:pt x="16" y="14996"/>
                  </a:lnTo>
                  <a:lnTo>
                    <a:pt x="47" y="14776"/>
                  </a:lnTo>
                  <a:lnTo>
                    <a:pt x="94" y="14556"/>
                  </a:lnTo>
                  <a:lnTo>
                    <a:pt x="157" y="14337"/>
                  </a:lnTo>
                  <a:lnTo>
                    <a:pt x="220" y="14133"/>
                  </a:lnTo>
                  <a:lnTo>
                    <a:pt x="314" y="13913"/>
                  </a:lnTo>
                  <a:lnTo>
                    <a:pt x="408" y="13694"/>
                  </a:lnTo>
                  <a:lnTo>
                    <a:pt x="518" y="13490"/>
                  </a:lnTo>
                  <a:lnTo>
                    <a:pt x="643" y="13286"/>
                  </a:lnTo>
                  <a:lnTo>
                    <a:pt x="785" y="13082"/>
                  </a:lnTo>
                  <a:lnTo>
                    <a:pt x="926" y="12878"/>
                  </a:lnTo>
                  <a:lnTo>
                    <a:pt x="1083" y="12674"/>
                  </a:lnTo>
                  <a:lnTo>
                    <a:pt x="1412" y="12282"/>
                  </a:lnTo>
                  <a:lnTo>
                    <a:pt x="1789" y="11905"/>
                  </a:lnTo>
                  <a:lnTo>
                    <a:pt x="2196" y="11529"/>
                  </a:lnTo>
                  <a:lnTo>
                    <a:pt x="2636" y="11168"/>
                  </a:lnTo>
                  <a:lnTo>
                    <a:pt x="3090" y="10823"/>
                  </a:lnTo>
                  <a:lnTo>
                    <a:pt x="3090" y="10823"/>
                  </a:lnTo>
                  <a:close/>
                </a:path>
              </a:pathLst>
            </a:cu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5616875" y="2673025"/>
              <a:ext cx="186675" cy="140000"/>
            </a:xfrm>
            <a:custGeom>
              <a:avLst/>
              <a:gdLst/>
              <a:ahLst/>
              <a:cxnLst/>
              <a:rect l="l" t="t" r="r" b="b"/>
              <a:pathLst>
                <a:path w="7467" h="5600" extrusionOk="0">
                  <a:moveTo>
                    <a:pt x="173" y="4878"/>
                  </a:moveTo>
                  <a:lnTo>
                    <a:pt x="6839" y="63"/>
                  </a:lnTo>
                  <a:lnTo>
                    <a:pt x="6839" y="63"/>
                  </a:lnTo>
                  <a:lnTo>
                    <a:pt x="6902" y="31"/>
                  </a:lnTo>
                  <a:lnTo>
                    <a:pt x="6980" y="0"/>
                  </a:lnTo>
                  <a:lnTo>
                    <a:pt x="7059" y="0"/>
                  </a:lnTo>
                  <a:lnTo>
                    <a:pt x="7137" y="0"/>
                  </a:lnTo>
                  <a:lnTo>
                    <a:pt x="7216" y="16"/>
                  </a:lnTo>
                  <a:lnTo>
                    <a:pt x="7278" y="47"/>
                  </a:lnTo>
                  <a:lnTo>
                    <a:pt x="7341" y="94"/>
                  </a:lnTo>
                  <a:lnTo>
                    <a:pt x="7404" y="157"/>
                  </a:lnTo>
                  <a:lnTo>
                    <a:pt x="7404" y="157"/>
                  </a:lnTo>
                  <a:lnTo>
                    <a:pt x="7404" y="157"/>
                  </a:lnTo>
                  <a:lnTo>
                    <a:pt x="7435" y="235"/>
                  </a:lnTo>
                  <a:lnTo>
                    <a:pt x="7467" y="314"/>
                  </a:lnTo>
                  <a:lnTo>
                    <a:pt x="7467" y="392"/>
                  </a:lnTo>
                  <a:lnTo>
                    <a:pt x="7467" y="471"/>
                  </a:lnTo>
                  <a:lnTo>
                    <a:pt x="7451" y="533"/>
                  </a:lnTo>
                  <a:lnTo>
                    <a:pt x="7420" y="612"/>
                  </a:lnTo>
                  <a:lnTo>
                    <a:pt x="7372" y="675"/>
                  </a:lnTo>
                  <a:lnTo>
                    <a:pt x="7310" y="722"/>
                  </a:lnTo>
                  <a:lnTo>
                    <a:pt x="643" y="5521"/>
                  </a:lnTo>
                  <a:lnTo>
                    <a:pt x="643" y="5521"/>
                  </a:lnTo>
                  <a:lnTo>
                    <a:pt x="565" y="5568"/>
                  </a:lnTo>
                  <a:lnTo>
                    <a:pt x="486" y="5600"/>
                  </a:lnTo>
                  <a:lnTo>
                    <a:pt x="424" y="5600"/>
                  </a:lnTo>
                  <a:lnTo>
                    <a:pt x="345" y="5600"/>
                  </a:lnTo>
                  <a:lnTo>
                    <a:pt x="267" y="5584"/>
                  </a:lnTo>
                  <a:lnTo>
                    <a:pt x="188" y="5553"/>
                  </a:lnTo>
                  <a:lnTo>
                    <a:pt x="126" y="5490"/>
                  </a:lnTo>
                  <a:lnTo>
                    <a:pt x="79" y="5443"/>
                  </a:lnTo>
                  <a:lnTo>
                    <a:pt x="79" y="5443"/>
                  </a:lnTo>
                  <a:lnTo>
                    <a:pt x="79" y="5443"/>
                  </a:lnTo>
                  <a:lnTo>
                    <a:pt x="31" y="5365"/>
                  </a:lnTo>
                  <a:lnTo>
                    <a:pt x="16" y="5286"/>
                  </a:lnTo>
                  <a:lnTo>
                    <a:pt x="0" y="5208"/>
                  </a:lnTo>
                  <a:lnTo>
                    <a:pt x="0" y="5129"/>
                  </a:lnTo>
                  <a:lnTo>
                    <a:pt x="31" y="5067"/>
                  </a:lnTo>
                  <a:lnTo>
                    <a:pt x="63" y="4988"/>
                  </a:lnTo>
                  <a:lnTo>
                    <a:pt x="110" y="4925"/>
                  </a:lnTo>
                  <a:lnTo>
                    <a:pt x="173" y="4878"/>
                  </a:lnTo>
                  <a:lnTo>
                    <a:pt x="173" y="4878"/>
                  </a:lnTo>
                  <a:close/>
                </a:path>
              </a:pathLst>
            </a:custGeom>
            <a:solidFill>
              <a:srgbClr val="595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5823125" y="2625950"/>
              <a:ext cx="43175" cy="42775"/>
            </a:xfrm>
            <a:custGeom>
              <a:avLst/>
              <a:gdLst/>
              <a:ahLst/>
              <a:cxnLst/>
              <a:rect l="l" t="t" r="r" b="b"/>
              <a:pathLst>
                <a:path w="1727" h="1711" extrusionOk="0">
                  <a:moveTo>
                    <a:pt x="362" y="158"/>
                  </a:moveTo>
                  <a:lnTo>
                    <a:pt x="362" y="158"/>
                  </a:lnTo>
                  <a:lnTo>
                    <a:pt x="518" y="79"/>
                  </a:lnTo>
                  <a:lnTo>
                    <a:pt x="675" y="16"/>
                  </a:lnTo>
                  <a:lnTo>
                    <a:pt x="832" y="1"/>
                  </a:lnTo>
                  <a:lnTo>
                    <a:pt x="1005" y="16"/>
                  </a:lnTo>
                  <a:lnTo>
                    <a:pt x="1162" y="48"/>
                  </a:lnTo>
                  <a:lnTo>
                    <a:pt x="1303" y="126"/>
                  </a:lnTo>
                  <a:lnTo>
                    <a:pt x="1444" y="220"/>
                  </a:lnTo>
                  <a:lnTo>
                    <a:pt x="1554" y="362"/>
                  </a:lnTo>
                  <a:lnTo>
                    <a:pt x="1554" y="362"/>
                  </a:lnTo>
                  <a:lnTo>
                    <a:pt x="1648" y="503"/>
                  </a:lnTo>
                  <a:lnTo>
                    <a:pt x="1695" y="660"/>
                  </a:lnTo>
                  <a:lnTo>
                    <a:pt x="1726" y="832"/>
                  </a:lnTo>
                  <a:lnTo>
                    <a:pt x="1711" y="989"/>
                  </a:lnTo>
                  <a:lnTo>
                    <a:pt x="1664" y="1146"/>
                  </a:lnTo>
                  <a:lnTo>
                    <a:pt x="1601" y="1303"/>
                  </a:lnTo>
                  <a:lnTo>
                    <a:pt x="1491" y="1444"/>
                  </a:lnTo>
                  <a:lnTo>
                    <a:pt x="1366" y="1554"/>
                  </a:lnTo>
                  <a:lnTo>
                    <a:pt x="1366" y="1554"/>
                  </a:lnTo>
                  <a:lnTo>
                    <a:pt x="1209" y="1632"/>
                  </a:lnTo>
                  <a:lnTo>
                    <a:pt x="1052" y="1695"/>
                  </a:lnTo>
                  <a:lnTo>
                    <a:pt x="895" y="1711"/>
                  </a:lnTo>
                  <a:lnTo>
                    <a:pt x="722" y="1711"/>
                  </a:lnTo>
                  <a:lnTo>
                    <a:pt x="566" y="1663"/>
                  </a:lnTo>
                  <a:lnTo>
                    <a:pt x="424" y="1585"/>
                  </a:lnTo>
                  <a:lnTo>
                    <a:pt x="283" y="1491"/>
                  </a:lnTo>
                  <a:lnTo>
                    <a:pt x="173" y="1365"/>
                  </a:lnTo>
                  <a:lnTo>
                    <a:pt x="173" y="1365"/>
                  </a:lnTo>
                  <a:lnTo>
                    <a:pt x="79" y="1209"/>
                  </a:lnTo>
                  <a:lnTo>
                    <a:pt x="32" y="1052"/>
                  </a:lnTo>
                  <a:lnTo>
                    <a:pt x="1" y="879"/>
                  </a:lnTo>
                  <a:lnTo>
                    <a:pt x="17" y="722"/>
                  </a:lnTo>
                  <a:lnTo>
                    <a:pt x="64" y="565"/>
                  </a:lnTo>
                  <a:lnTo>
                    <a:pt x="126" y="409"/>
                  </a:lnTo>
                  <a:lnTo>
                    <a:pt x="236" y="283"/>
                  </a:lnTo>
                  <a:lnTo>
                    <a:pt x="362" y="158"/>
                  </a:lnTo>
                  <a:lnTo>
                    <a:pt x="362" y="158"/>
                  </a:lnTo>
                  <a:close/>
                </a:path>
              </a:pathLst>
            </a:custGeom>
            <a:solidFill>
              <a:srgbClr val="595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5537650" y="2597725"/>
              <a:ext cx="1094125" cy="1217225"/>
            </a:xfrm>
            <a:custGeom>
              <a:avLst/>
              <a:gdLst/>
              <a:ahLst/>
              <a:cxnLst/>
              <a:rect l="l" t="t" r="r" b="b"/>
              <a:pathLst>
                <a:path w="43765" h="48689" extrusionOk="0">
                  <a:moveTo>
                    <a:pt x="32" y="12973"/>
                  </a:moveTo>
                  <a:lnTo>
                    <a:pt x="18024" y="16"/>
                  </a:lnTo>
                  <a:lnTo>
                    <a:pt x="18024" y="16"/>
                  </a:lnTo>
                  <a:lnTo>
                    <a:pt x="18039" y="0"/>
                  </a:lnTo>
                  <a:lnTo>
                    <a:pt x="18071" y="0"/>
                  </a:lnTo>
                  <a:lnTo>
                    <a:pt x="18102" y="0"/>
                  </a:lnTo>
                  <a:lnTo>
                    <a:pt x="18133" y="32"/>
                  </a:lnTo>
                  <a:lnTo>
                    <a:pt x="43749" y="35607"/>
                  </a:lnTo>
                  <a:lnTo>
                    <a:pt x="43749" y="35607"/>
                  </a:lnTo>
                  <a:lnTo>
                    <a:pt x="43764" y="35638"/>
                  </a:lnTo>
                  <a:lnTo>
                    <a:pt x="43764" y="35654"/>
                  </a:lnTo>
                  <a:lnTo>
                    <a:pt x="43749" y="35686"/>
                  </a:lnTo>
                  <a:lnTo>
                    <a:pt x="43733" y="35717"/>
                  </a:lnTo>
                  <a:lnTo>
                    <a:pt x="25741" y="48673"/>
                  </a:lnTo>
                  <a:lnTo>
                    <a:pt x="25741" y="48673"/>
                  </a:lnTo>
                  <a:lnTo>
                    <a:pt x="25710" y="48689"/>
                  </a:lnTo>
                  <a:lnTo>
                    <a:pt x="25678" y="48689"/>
                  </a:lnTo>
                  <a:lnTo>
                    <a:pt x="25647" y="48673"/>
                  </a:lnTo>
                  <a:lnTo>
                    <a:pt x="25631" y="48658"/>
                  </a:lnTo>
                  <a:lnTo>
                    <a:pt x="16" y="13082"/>
                  </a:lnTo>
                  <a:lnTo>
                    <a:pt x="16" y="13082"/>
                  </a:lnTo>
                  <a:lnTo>
                    <a:pt x="1" y="13051"/>
                  </a:lnTo>
                  <a:lnTo>
                    <a:pt x="1" y="13020"/>
                  </a:lnTo>
                  <a:lnTo>
                    <a:pt x="1" y="12988"/>
                  </a:lnTo>
                  <a:lnTo>
                    <a:pt x="32" y="12973"/>
                  </a:lnTo>
                  <a:lnTo>
                    <a:pt x="32" y="1297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5537650" y="2601250"/>
              <a:ext cx="643550" cy="1213700"/>
            </a:xfrm>
            <a:custGeom>
              <a:avLst/>
              <a:gdLst/>
              <a:ahLst/>
              <a:cxnLst/>
              <a:rect l="l" t="t" r="r" b="b"/>
              <a:pathLst>
                <a:path w="25742" h="48548" extrusionOk="0">
                  <a:moveTo>
                    <a:pt x="32" y="12832"/>
                  </a:moveTo>
                  <a:lnTo>
                    <a:pt x="17835" y="1"/>
                  </a:lnTo>
                  <a:lnTo>
                    <a:pt x="17835" y="1"/>
                  </a:lnTo>
                  <a:lnTo>
                    <a:pt x="25741" y="48532"/>
                  </a:lnTo>
                  <a:lnTo>
                    <a:pt x="25710" y="48548"/>
                  </a:lnTo>
                  <a:lnTo>
                    <a:pt x="25710" y="48548"/>
                  </a:lnTo>
                  <a:lnTo>
                    <a:pt x="25663" y="48532"/>
                  </a:lnTo>
                  <a:lnTo>
                    <a:pt x="25631" y="48517"/>
                  </a:lnTo>
                  <a:lnTo>
                    <a:pt x="16" y="12941"/>
                  </a:lnTo>
                  <a:lnTo>
                    <a:pt x="16" y="12941"/>
                  </a:lnTo>
                  <a:lnTo>
                    <a:pt x="1" y="12910"/>
                  </a:lnTo>
                  <a:lnTo>
                    <a:pt x="1" y="12879"/>
                  </a:lnTo>
                  <a:lnTo>
                    <a:pt x="1" y="12847"/>
                  </a:lnTo>
                  <a:lnTo>
                    <a:pt x="32" y="12832"/>
                  </a:lnTo>
                  <a:lnTo>
                    <a:pt x="32" y="1283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6299975" y="2936925"/>
              <a:ext cx="172975" cy="252175"/>
            </a:xfrm>
            <a:custGeom>
              <a:avLst/>
              <a:gdLst/>
              <a:ahLst/>
              <a:cxnLst/>
              <a:rect l="l" t="t" r="r" b="b"/>
              <a:pathLst>
                <a:path w="6919" h="10087" extrusionOk="0">
                  <a:moveTo>
                    <a:pt x="4848" y="110"/>
                  </a:moveTo>
                  <a:lnTo>
                    <a:pt x="4848" y="110"/>
                  </a:lnTo>
                  <a:lnTo>
                    <a:pt x="5130" y="204"/>
                  </a:lnTo>
                  <a:lnTo>
                    <a:pt x="5381" y="330"/>
                  </a:lnTo>
                  <a:lnTo>
                    <a:pt x="5632" y="471"/>
                  </a:lnTo>
                  <a:lnTo>
                    <a:pt x="5852" y="628"/>
                  </a:lnTo>
                  <a:lnTo>
                    <a:pt x="6056" y="816"/>
                  </a:lnTo>
                  <a:lnTo>
                    <a:pt x="6244" y="1020"/>
                  </a:lnTo>
                  <a:lnTo>
                    <a:pt x="6416" y="1240"/>
                  </a:lnTo>
                  <a:lnTo>
                    <a:pt x="6558" y="1459"/>
                  </a:lnTo>
                  <a:lnTo>
                    <a:pt x="6683" y="1710"/>
                  </a:lnTo>
                  <a:lnTo>
                    <a:pt x="6777" y="1961"/>
                  </a:lnTo>
                  <a:lnTo>
                    <a:pt x="6856" y="2228"/>
                  </a:lnTo>
                  <a:lnTo>
                    <a:pt x="6903" y="2510"/>
                  </a:lnTo>
                  <a:lnTo>
                    <a:pt x="6918" y="2777"/>
                  </a:lnTo>
                  <a:lnTo>
                    <a:pt x="6918" y="3059"/>
                  </a:lnTo>
                  <a:lnTo>
                    <a:pt x="6887" y="3357"/>
                  </a:lnTo>
                  <a:lnTo>
                    <a:pt x="6824" y="3640"/>
                  </a:lnTo>
                  <a:lnTo>
                    <a:pt x="5601" y="8000"/>
                  </a:lnTo>
                  <a:lnTo>
                    <a:pt x="5601" y="8000"/>
                  </a:lnTo>
                  <a:lnTo>
                    <a:pt x="5507" y="8283"/>
                  </a:lnTo>
                  <a:lnTo>
                    <a:pt x="5397" y="8534"/>
                  </a:lnTo>
                  <a:lnTo>
                    <a:pt x="5256" y="8785"/>
                  </a:lnTo>
                  <a:lnTo>
                    <a:pt x="5083" y="9004"/>
                  </a:lnTo>
                  <a:lnTo>
                    <a:pt x="4911" y="9208"/>
                  </a:lnTo>
                  <a:lnTo>
                    <a:pt x="4707" y="9396"/>
                  </a:lnTo>
                  <a:lnTo>
                    <a:pt x="4487" y="9569"/>
                  </a:lnTo>
                  <a:lnTo>
                    <a:pt x="4252" y="9710"/>
                  </a:lnTo>
                  <a:lnTo>
                    <a:pt x="4001" y="9836"/>
                  </a:lnTo>
                  <a:lnTo>
                    <a:pt x="3750" y="9930"/>
                  </a:lnTo>
                  <a:lnTo>
                    <a:pt x="3483" y="10008"/>
                  </a:lnTo>
                  <a:lnTo>
                    <a:pt x="3217" y="10055"/>
                  </a:lnTo>
                  <a:lnTo>
                    <a:pt x="2934" y="10087"/>
                  </a:lnTo>
                  <a:lnTo>
                    <a:pt x="2652" y="10071"/>
                  </a:lnTo>
                  <a:lnTo>
                    <a:pt x="2369" y="10039"/>
                  </a:lnTo>
                  <a:lnTo>
                    <a:pt x="2087" y="9977"/>
                  </a:lnTo>
                  <a:lnTo>
                    <a:pt x="2087" y="9977"/>
                  </a:lnTo>
                  <a:lnTo>
                    <a:pt x="1805" y="9883"/>
                  </a:lnTo>
                  <a:lnTo>
                    <a:pt x="1554" y="9757"/>
                  </a:lnTo>
                  <a:lnTo>
                    <a:pt x="1303" y="9616"/>
                  </a:lnTo>
                  <a:lnTo>
                    <a:pt x="1083" y="9459"/>
                  </a:lnTo>
                  <a:lnTo>
                    <a:pt x="864" y="9271"/>
                  </a:lnTo>
                  <a:lnTo>
                    <a:pt x="675" y="9067"/>
                  </a:lnTo>
                  <a:lnTo>
                    <a:pt x="519" y="8863"/>
                  </a:lnTo>
                  <a:lnTo>
                    <a:pt x="377" y="8628"/>
                  </a:lnTo>
                  <a:lnTo>
                    <a:pt x="252" y="8377"/>
                  </a:lnTo>
                  <a:lnTo>
                    <a:pt x="158" y="8126"/>
                  </a:lnTo>
                  <a:lnTo>
                    <a:pt x="79" y="7859"/>
                  </a:lnTo>
                  <a:lnTo>
                    <a:pt x="32" y="7577"/>
                  </a:lnTo>
                  <a:lnTo>
                    <a:pt x="1" y="7310"/>
                  </a:lnTo>
                  <a:lnTo>
                    <a:pt x="17" y="7028"/>
                  </a:lnTo>
                  <a:lnTo>
                    <a:pt x="48" y="6745"/>
                  </a:lnTo>
                  <a:lnTo>
                    <a:pt x="111" y="6463"/>
                  </a:lnTo>
                  <a:lnTo>
                    <a:pt x="1334" y="2087"/>
                  </a:lnTo>
                  <a:lnTo>
                    <a:pt x="1334" y="2087"/>
                  </a:lnTo>
                  <a:lnTo>
                    <a:pt x="1428" y="1804"/>
                  </a:lnTo>
                  <a:lnTo>
                    <a:pt x="1538" y="1553"/>
                  </a:lnTo>
                  <a:lnTo>
                    <a:pt x="1679" y="1302"/>
                  </a:lnTo>
                  <a:lnTo>
                    <a:pt x="1836" y="1083"/>
                  </a:lnTo>
                  <a:lnTo>
                    <a:pt x="2024" y="879"/>
                  </a:lnTo>
                  <a:lnTo>
                    <a:pt x="2228" y="691"/>
                  </a:lnTo>
                  <a:lnTo>
                    <a:pt x="2448" y="518"/>
                  </a:lnTo>
                  <a:lnTo>
                    <a:pt x="2683" y="377"/>
                  </a:lnTo>
                  <a:lnTo>
                    <a:pt x="2918" y="252"/>
                  </a:lnTo>
                  <a:lnTo>
                    <a:pt x="3185" y="157"/>
                  </a:lnTo>
                  <a:lnTo>
                    <a:pt x="3452" y="79"/>
                  </a:lnTo>
                  <a:lnTo>
                    <a:pt x="3718" y="32"/>
                  </a:lnTo>
                  <a:lnTo>
                    <a:pt x="4001" y="1"/>
                  </a:lnTo>
                  <a:lnTo>
                    <a:pt x="4283" y="16"/>
                  </a:lnTo>
                  <a:lnTo>
                    <a:pt x="4566" y="48"/>
                  </a:lnTo>
                  <a:lnTo>
                    <a:pt x="4848" y="110"/>
                  </a:lnTo>
                  <a:lnTo>
                    <a:pt x="4848" y="110"/>
                  </a:lnTo>
                  <a:close/>
                </a:path>
              </a:pathLst>
            </a:custGeom>
            <a:solidFill>
              <a:srgbClr val="EFC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6406650" y="3666700"/>
              <a:ext cx="68650" cy="68275"/>
            </a:xfrm>
            <a:custGeom>
              <a:avLst/>
              <a:gdLst/>
              <a:ahLst/>
              <a:cxnLst/>
              <a:rect l="l" t="t" r="r" b="b"/>
              <a:pathLst>
                <a:path w="2746" h="2731" extrusionOk="0">
                  <a:moveTo>
                    <a:pt x="565" y="252"/>
                  </a:moveTo>
                  <a:lnTo>
                    <a:pt x="565" y="252"/>
                  </a:lnTo>
                  <a:lnTo>
                    <a:pt x="691" y="189"/>
                  </a:lnTo>
                  <a:lnTo>
                    <a:pt x="816" y="126"/>
                  </a:lnTo>
                  <a:lnTo>
                    <a:pt x="942" y="64"/>
                  </a:lnTo>
                  <a:lnTo>
                    <a:pt x="1067" y="32"/>
                  </a:lnTo>
                  <a:lnTo>
                    <a:pt x="1193" y="16"/>
                  </a:lnTo>
                  <a:lnTo>
                    <a:pt x="1334" y="1"/>
                  </a:lnTo>
                  <a:lnTo>
                    <a:pt x="1459" y="1"/>
                  </a:lnTo>
                  <a:lnTo>
                    <a:pt x="1585" y="16"/>
                  </a:lnTo>
                  <a:lnTo>
                    <a:pt x="1726" y="48"/>
                  </a:lnTo>
                  <a:lnTo>
                    <a:pt x="1851" y="79"/>
                  </a:lnTo>
                  <a:lnTo>
                    <a:pt x="1961" y="142"/>
                  </a:lnTo>
                  <a:lnTo>
                    <a:pt x="2087" y="205"/>
                  </a:lnTo>
                  <a:lnTo>
                    <a:pt x="2197" y="267"/>
                  </a:lnTo>
                  <a:lnTo>
                    <a:pt x="2291" y="362"/>
                  </a:lnTo>
                  <a:lnTo>
                    <a:pt x="2400" y="456"/>
                  </a:lnTo>
                  <a:lnTo>
                    <a:pt x="2479" y="565"/>
                  </a:lnTo>
                  <a:lnTo>
                    <a:pt x="2479" y="565"/>
                  </a:lnTo>
                  <a:lnTo>
                    <a:pt x="2557" y="691"/>
                  </a:lnTo>
                  <a:lnTo>
                    <a:pt x="2620" y="816"/>
                  </a:lnTo>
                  <a:lnTo>
                    <a:pt x="2667" y="942"/>
                  </a:lnTo>
                  <a:lnTo>
                    <a:pt x="2698" y="1067"/>
                  </a:lnTo>
                  <a:lnTo>
                    <a:pt x="2730" y="1193"/>
                  </a:lnTo>
                  <a:lnTo>
                    <a:pt x="2746" y="1334"/>
                  </a:lnTo>
                  <a:lnTo>
                    <a:pt x="2730" y="1460"/>
                  </a:lnTo>
                  <a:lnTo>
                    <a:pt x="2714" y="1585"/>
                  </a:lnTo>
                  <a:lnTo>
                    <a:pt x="2698" y="1711"/>
                  </a:lnTo>
                  <a:lnTo>
                    <a:pt x="2651" y="1836"/>
                  </a:lnTo>
                  <a:lnTo>
                    <a:pt x="2604" y="1962"/>
                  </a:lnTo>
                  <a:lnTo>
                    <a:pt x="2542" y="2087"/>
                  </a:lnTo>
                  <a:lnTo>
                    <a:pt x="2463" y="2197"/>
                  </a:lnTo>
                  <a:lnTo>
                    <a:pt x="2385" y="2291"/>
                  </a:lnTo>
                  <a:lnTo>
                    <a:pt x="2275" y="2385"/>
                  </a:lnTo>
                  <a:lnTo>
                    <a:pt x="2165" y="2479"/>
                  </a:lnTo>
                  <a:lnTo>
                    <a:pt x="2165" y="2479"/>
                  </a:lnTo>
                  <a:lnTo>
                    <a:pt x="2055" y="2558"/>
                  </a:lnTo>
                  <a:lnTo>
                    <a:pt x="1930" y="2620"/>
                  </a:lnTo>
                  <a:lnTo>
                    <a:pt x="1804" y="2667"/>
                  </a:lnTo>
                  <a:lnTo>
                    <a:pt x="1679" y="2699"/>
                  </a:lnTo>
                  <a:lnTo>
                    <a:pt x="1538" y="2730"/>
                  </a:lnTo>
                  <a:lnTo>
                    <a:pt x="1412" y="2730"/>
                  </a:lnTo>
                  <a:lnTo>
                    <a:pt x="1287" y="2730"/>
                  </a:lnTo>
                  <a:lnTo>
                    <a:pt x="1146" y="2714"/>
                  </a:lnTo>
                  <a:lnTo>
                    <a:pt x="1020" y="2699"/>
                  </a:lnTo>
                  <a:lnTo>
                    <a:pt x="895" y="2652"/>
                  </a:lnTo>
                  <a:lnTo>
                    <a:pt x="769" y="2605"/>
                  </a:lnTo>
                  <a:lnTo>
                    <a:pt x="659" y="2542"/>
                  </a:lnTo>
                  <a:lnTo>
                    <a:pt x="549" y="2463"/>
                  </a:lnTo>
                  <a:lnTo>
                    <a:pt x="440" y="2369"/>
                  </a:lnTo>
                  <a:lnTo>
                    <a:pt x="346" y="2275"/>
                  </a:lnTo>
                  <a:lnTo>
                    <a:pt x="267" y="2165"/>
                  </a:lnTo>
                  <a:lnTo>
                    <a:pt x="267" y="2165"/>
                  </a:lnTo>
                  <a:lnTo>
                    <a:pt x="189" y="2056"/>
                  </a:lnTo>
                  <a:lnTo>
                    <a:pt x="126" y="1930"/>
                  </a:lnTo>
                  <a:lnTo>
                    <a:pt x="79" y="1805"/>
                  </a:lnTo>
                  <a:lnTo>
                    <a:pt x="32" y="1679"/>
                  </a:lnTo>
                  <a:lnTo>
                    <a:pt x="16" y="1538"/>
                  </a:lnTo>
                  <a:lnTo>
                    <a:pt x="0" y="1413"/>
                  </a:lnTo>
                  <a:lnTo>
                    <a:pt x="0" y="1287"/>
                  </a:lnTo>
                  <a:lnTo>
                    <a:pt x="16" y="1146"/>
                  </a:lnTo>
                  <a:lnTo>
                    <a:pt x="48" y="1020"/>
                  </a:lnTo>
                  <a:lnTo>
                    <a:pt x="79" y="895"/>
                  </a:lnTo>
                  <a:lnTo>
                    <a:pt x="142" y="769"/>
                  </a:lnTo>
                  <a:lnTo>
                    <a:pt x="204" y="660"/>
                  </a:lnTo>
                  <a:lnTo>
                    <a:pt x="283" y="550"/>
                  </a:lnTo>
                  <a:lnTo>
                    <a:pt x="361" y="440"/>
                  </a:lnTo>
                  <a:lnTo>
                    <a:pt x="455" y="346"/>
                  </a:lnTo>
                  <a:lnTo>
                    <a:pt x="565" y="252"/>
                  </a:lnTo>
                  <a:lnTo>
                    <a:pt x="565" y="252"/>
                  </a:lnTo>
                  <a:close/>
                </a:path>
              </a:pathLst>
            </a:custGeom>
            <a:solidFill>
              <a:srgbClr val="595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5672150" y="3308275"/>
              <a:ext cx="422375" cy="704325"/>
            </a:xfrm>
            <a:custGeom>
              <a:avLst/>
              <a:gdLst/>
              <a:ahLst/>
              <a:cxnLst/>
              <a:rect l="l" t="t" r="r" b="b"/>
              <a:pathLst>
                <a:path w="16895" h="28173" extrusionOk="0">
                  <a:moveTo>
                    <a:pt x="14981" y="28000"/>
                  </a:moveTo>
                  <a:lnTo>
                    <a:pt x="16895" y="27357"/>
                  </a:lnTo>
                  <a:lnTo>
                    <a:pt x="15891" y="25067"/>
                  </a:lnTo>
                  <a:lnTo>
                    <a:pt x="7122" y="4032"/>
                  </a:lnTo>
                  <a:lnTo>
                    <a:pt x="7122" y="4032"/>
                  </a:lnTo>
                  <a:lnTo>
                    <a:pt x="6950" y="3687"/>
                  </a:lnTo>
                  <a:lnTo>
                    <a:pt x="6761" y="3342"/>
                  </a:lnTo>
                  <a:lnTo>
                    <a:pt x="6542" y="3013"/>
                  </a:lnTo>
                  <a:lnTo>
                    <a:pt x="6307" y="2715"/>
                  </a:lnTo>
                  <a:lnTo>
                    <a:pt x="6040" y="2417"/>
                  </a:lnTo>
                  <a:lnTo>
                    <a:pt x="5773" y="2134"/>
                  </a:lnTo>
                  <a:lnTo>
                    <a:pt x="5491" y="1868"/>
                  </a:lnTo>
                  <a:lnTo>
                    <a:pt x="5193" y="1617"/>
                  </a:lnTo>
                  <a:lnTo>
                    <a:pt x="4879" y="1381"/>
                  </a:lnTo>
                  <a:lnTo>
                    <a:pt x="4565" y="1162"/>
                  </a:lnTo>
                  <a:lnTo>
                    <a:pt x="4236" y="974"/>
                  </a:lnTo>
                  <a:lnTo>
                    <a:pt x="3922" y="785"/>
                  </a:lnTo>
                  <a:lnTo>
                    <a:pt x="3593" y="628"/>
                  </a:lnTo>
                  <a:lnTo>
                    <a:pt x="3263" y="472"/>
                  </a:lnTo>
                  <a:lnTo>
                    <a:pt x="2950" y="346"/>
                  </a:lnTo>
                  <a:lnTo>
                    <a:pt x="2636" y="236"/>
                  </a:lnTo>
                  <a:lnTo>
                    <a:pt x="2322" y="158"/>
                  </a:lnTo>
                  <a:lnTo>
                    <a:pt x="2024" y="79"/>
                  </a:lnTo>
                  <a:lnTo>
                    <a:pt x="1742" y="32"/>
                  </a:lnTo>
                  <a:lnTo>
                    <a:pt x="1460" y="1"/>
                  </a:lnTo>
                  <a:lnTo>
                    <a:pt x="1209" y="1"/>
                  </a:lnTo>
                  <a:lnTo>
                    <a:pt x="973" y="17"/>
                  </a:lnTo>
                  <a:lnTo>
                    <a:pt x="754" y="48"/>
                  </a:lnTo>
                  <a:lnTo>
                    <a:pt x="565" y="111"/>
                  </a:lnTo>
                  <a:lnTo>
                    <a:pt x="393" y="189"/>
                  </a:lnTo>
                  <a:lnTo>
                    <a:pt x="252" y="283"/>
                  </a:lnTo>
                  <a:lnTo>
                    <a:pt x="189" y="346"/>
                  </a:lnTo>
                  <a:lnTo>
                    <a:pt x="142" y="409"/>
                  </a:lnTo>
                  <a:lnTo>
                    <a:pt x="95" y="487"/>
                  </a:lnTo>
                  <a:lnTo>
                    <a:pt x="64" y="566"/>
                  </a:lnTo>
                  <a:lnTo>
                    <a:pt x="32" y="644"/>
                  </a:lnTo>
                  <a:lnTo>
                    <a:pt x="1" y="738"/>
                  </a:lnTo>
                  <a:lnTo>
                    <a:pt x="1" y="832"/>
                  </a:lnTo>
                  <a:lnTo>
                    <a:pt x="1" y="942"/>
                  </a:lnTo>
                  <a:lnTo>
                    <a:pt x="16" y="1162"/>
                  </a:lnTo>
                  <a:lnTo>
                    <a:pt x="95" y="1413"/>
                  </a:lnTo>
                  <a:lnTo>
                    <a:pt x="10306" y="25757"/>
                  </a:lnTo>
                  <a:lnTo>
                    <a:pt x="10306" y="25757"/>
                  </a:lnTo>
                  <a:lnTo>
                    <a:pt x="10479" y="26086"/>
                  </a:lnTo>
                  <a:lnTo>
                    <a:pt x="10667" y="26400"/>
                  </a:lnTo>
                  <a:lnTo>
                    <a:pt x="10887" y="26698"/>
                  </a:lnTo>
                  <a:lnTo>
                    <a:pt x="11122" y="26965"/>
                  </a:lnTo>
                  <a:lnTo>
                    <a:pt x="11389" y="27200"/>
                  </a:lnTo>
                  <a:lnTo>
                    <a:pt x="11671" y="27420"/>
                  </a:lnTo>
                  <a:lnTo>
                    <a:pt x="11969" y="27624"/>
                  </a:lnTo>
                  <a:lnTo>
                    <a:pt x="12283" y="27780"/>
                  </a:lnTo>
                  <a:lnTo>
                    <a:pt x="12612" y="27922"/>
                  </a:lnTo>
                  <a:lnTo>
                    <a:pt x="12942" y="28031"/>
                  </a:lnTo>
                  <a:lnTo>
                    <a:pt x="13271" y="28110"/>
                  </a:lnTo>
                  <a:lnTo>
                    <a:pt x="13616" y="28157"/>
                  </a:lnTo>
                  <a:lnTo>
                    <a:pt x="13961" y="28173"/>
                  </a:lnTo>
                  <a:lnTo>
                    <a:pt x="14306" y="28141"/>
                  </a:lnTo>
                  <a:lnTo>
                    <a:pt x="14651" y="28094"/>
                  </a:lnTo>
                  <a:lnTo>
                    <a:pt x="14824" y="28047"/>
                  </a:lnTo>
                  <a:lnTo>
                    <a:pt x="14981" y="28000"/>
                  </a:lnTo>
                  <a:lnTo>
                    <a:pt x="14981" y="28000"/>
                  </a:lnTo>
                  <a:close/>
                </a:path>
              </a:pathLst>
            </a:custGeom>
            <a:solidFill>
              <a:srgbClr val="FCD4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6401950" y="3116525"/>
              <a:ext cx="178450" cy="271000"/>
            </a:xfrm>
            <a:custGeom>
              <a:avLst/>
              <a:gdLst/>
              <a:ahLst/>
              <a:cxnLst/>
              <a:rect l="l" t="t" r="r" b="b"/>
              <a:pathLst>
                <a:path w="7138" h="10840" extrusionOk="0">
                  <a:moveTo>
                    <a:pt x="5051" y="110"/>
                  </a:moveTo>
                  <a:lnTo>
                    <a:pt x="5051" y="110"/>
                  </a:lnTo>
                  <a:lnTo>
                    <a:pt x="5333" y="205"/>
                  </a:lnTo>
                  <a:lnTo>
                    <a:pt x="5584" y="314"/>
                  </a:lnTo>
                  <a:lnTo>
                    <a:pt x="5835" y="456"/>
                  </a:lnTo>
                  <a:lnTo>
                    <a:pt x="6055" y="628"/>
                  </a:lnTo>
                  <a:lnTo>
                    <a:pt x="6259" y="801"/>
                  </a:lnTo>
                  <a:lnTo>
                    <a:pt x="6447" y="1005"/>
                  </a:lnTo>
                  <a:lnTo>
                    <a:pt x="6620" y="1224"/>
                  </a:lnTo>
                  <a:lnTo>
                    <a:pt x="6761" y="1459"/>
                  </a:lnTo>
                  <a:lnTo>
                    <a:pt x="6886" y="1710"/>
                  </a:lnTo>
                  <a:lnTo>
                    <a:pt x="6980" y="1961"/>
                  </a:lnTo>
                  <a:lnTo>
                    <a:pt x="7059" y="2228"/>
                  </a:lnTo>
                  <a:lnTo>
                    <a:pt x="7106" y="2495"/>
                  </a:lnTo>
                  <a:lnTo>
                    <a:pt x="7137" y="2777"/>
                  </a:lnTo>
                  <a:lnTo>
                    <a:pt x="7122" y="3059"/>
                  </a:lnTo>
                  <a:lnTo>
                    <a:pt x="7090" y="3342"/>
                  </a:lnTo>
                  <a:lnTo>
                    <a:pt x="7028" y="3624"/>
                  </a:lnTo>
                  <a:lnTo>
                    <a:pt x="5600" y="8753"/>
                  </a:lnTo>
                  <a:lnTo>
                    <a:pt x="5600" y="8753"/>
                  </a:lnTo>
                  <a:lnTo>
                    <a:pt x="5506" y="9036"/>
                  </a:lnTo>
                  <a:lnTo>
                    <a:pt x="5381" y="9287"/>
                  </a:lnTo>
                  <a:lnTo>
                    <a:pt x="5239" y="9538"/>
                  </a:lnTo>
                  <a:lnTo>
                    <a:pt x="5082" y="9757"/>
                  </a:lnTo>
                  <a:lnTo>
                    <a:pt x="4894" y="9961"/>
                  </a:lnTo>
                  <a:lnTo>
                    <a:pt x="4690" y="10149"/>
                  </a:lnTo>
                  <a:lnTo>
                    <a:pt x="4471" y="10322"/>
                  </a:lnTo>
                  <a:lnTo>
                    <a:pt x="4251" y="10463"/>
                  </a:lnTo>
                  <a:lnTo>
                    <a:pt x="4000" y="10589"/>
                  </a:lnTo>
                  <a:lnTo>
                    <a:pt x="3749" y="10683"/>
                  </a:lnTo>
                  <a:lnTo>
                    <a:pt x="3483" y="10761"/>
                  </a:lnTo>
                  <a:lnTo>
                    <a:pt x="3200" y="10808"/>
                  </a:lnTo>
                  <a:lnTo>
                    <a:pt x="2934" y="10840"/>
                  </a:lnTo>
                  <a:lnTo>
                    <a:pt x="2651" y="10824"/>
                  </a:lnTo>
                  <a:lnTo>
                    <a:pt x="2353" y="10792"/>
                  </a:lnTo>
                  <a:lnTo>
                    <a:pt x="2071" y="10730"/>
                  </a:lnTo>
                  <a:lnTo>
                    <a:pt x="2071" y="10730"/>
                  </a:lnTo>
                  <a:lnTo>
                    <a:pt x="1804" y="10636"/>
                  </a:lnTo>
                  <a:lnTo>
                    <a:pt x="1537" y="10510"/>
                  </a:lnTo>
                  <a:lnTo>
                    <a:pt x="1302" y="10369"/>
                  </a:lnTo>
                  <a:lnTo>
                    <a:pt x="1067" y="10212"/>
                  </a:lnTo>
                  <a:lnTo>
                    <a:pt x="863" y="10024"/>
                  </a:lnTo>
                  <a:lnTo>
                    <a:pt x="675" y="9820"/>
                  </a:lnTo>
                  <a:lnTo>
                    <a:pt x="518" y="9616"/>
                  </a:lnTo>
                  <a:lnTo>
                    <a:pt x="361" y="9381"/>
                  </a:lnTo>
                  <a:lnTo>
                    <a:pt x="236" y="9130"/>
                  </a:lnTo>
                  <a:lnTo>
                    <a:pt x="141" y="8879"/>
                  </a:lnTo>
                  <a:lnTo>
                    <a:pt x="63" y="8612"/>
                  </a:lnTo>
                  <a:lnTo>
                    <a:pt x="16" y="8330"/>
                  </a:lnTo>
                  <a:lnTo>
                    <a:pt x="0" y="8063"/>
                  </a:lnTo>
                  <a:lnTo>
                    <a:pt x="0" y="7781"/>
                  </a:lnTo>
                  <a:lnTo>
                    <a:pt x="32" y="7498"/>
                  </a:lnTo>
                  <a:lnTo>
                    <a:pt x="110" y="7216"/>
                  </a:lnTo>
                  <a:lnTo>
                    <a:pt x="1537" y="2071"/>
                  </a:lnTo>
                  <a:lnTo>
                    <a:pt x="1537" y="2071"/>
                  </a:lnTo>
                  <a:lnTo>
                    <a:pt x="1632" y="1805"/>
                  </a:lnTo>
                  <a:lnTo>
                    <a:pt x="1741" y="1538"/>
                  </a:lnTo>
                  <a:lnTo>
                    <a:pt x="1883" y="1303"/>
                  </a:lnTo>
                  <a:lnTo>
                    <a:pt x="2055" y="1067"/>
                  </a:lnTo>
                  <a:lnTo>
                    <a:pt x="2228" y="863"/>
                  </a:lnTo>
                  <a:lnTo>
                    <a:pt x="2432" y="675"/>
                  </a:lnTo>
                  <a:lnTo>
                    <a:pt x="2651" y="518"/>
                  </a:lnTo>
                  <a:lnTo>
                    <a:pt x="2886" y="361"/>
                  </a:lnTo>
                  <a:lnTo>
                    <a:pt x="3137" y="236"/>
                  </a:lnTo>
                  <a:lnTo>
                    <a:pt x="3388" y="142"/>
                  </a:lnTo>
                  <a:lnTo>
                    <a:pt x="3655" y="63"/>
                  </a:lnTo>
                  <a:lnTo>
                    <a:pt x="3922" y="16"/>
                  </a:lnTo>
                  <a:lnTo>
                    <a:pt x="4204" y="1"/>
                  </a:lnTo>
                  <a:lnTo>
                    <a:pt x="4486" y="1"/>
                  </a:lnTo>
                  <a:lnTo>
                    <a:pt x="4769" y="48"/>
                  </a:lnTo>
                  <a:lnTo>
                    <a:pt x="5051" y="110"/>
                  </a:lnTo>
                  <a:lnTo>
                    <a:pt x="5051" y="110"/>
                  </a:lnTo>
                  <a:close/>
                </a:path>
              </a:pathLst>
            </a:custGeom>
            <a:solidFill>
              <a:srgbClr val="EFC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5975275" y="3986700"/>
              <a:ext cx="550600" cy="387850"/>
            </a:xfrm>
            <a:custGeom>
              <a:avLst/>
              <a:gdLst/>
              <a:ahLst/>
              <a:cxnLst/>
              <a:rect l="l" t="t" r="r" b="b"/>
              <a:pathLst>
                <a:path w="22024" h="15514" extrusionOk="0">
                  <a:moveTo>
                    <a:pt x="2511" y="15514"/>
                  </a:moveTo>
                  <a:lnTo>
                    <a:pt x="1" y="6463"/>
                  </a:lnTo>
                  <a:lnTo>
                    <a:pt x="19075" y="0"/>
                  </a:lnTo>
                  <a:lnTo>
                    <a:pt x="22024" y="8580"/>
                  </a:lnTo>
                  <a:lnTo>
                    <a:pt x="2511" y="155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6200000" y="3986700"/>
              <a:ext cx="318425" cy="280400"/>
            </a:xfrm>
            <a:custGeom>
              <a:avLst/>
              <a:gdLst/>
              <a:ahLst/>
              <a:cxnLst/>
              <a:rect l="l" t="t" r="r" b="b"/>
              <a:pathLst>
                <a:path w="12737" h="11216" extrusionOk="0">
                  <a:moveTo>
                    <a:pt x="10086" y="0"/>
                  </a:moveTo>
                  <a:lnTo>
                    <a:pt x="0" y="3420"/>
                  </a:lnTo>
                  <a:lnTo>
                    <a:pt x="2510" y="11216"/>
                  </a:lnTo>
                  <a:lnTo>
                    <a:pt x="12737" y="7733"/>
                  </a:lnTo>
                  <a:lnTo>
                    <a:pt x="10086" y="0"/>
                  </a:lnTo>
                  <a:close/>
                </a:path>
              </a:pathLst>
            </a:custGeom>
            <a:solidFill>
              <a:srgbClr val="E6E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5950975" y="4084725"/>
              <a:ext cx="875700" cy="1085475"/>
            </a:xfrm>
            <a:custGeom>
              <a:avLst/>
              <a:gdLst/>
              <a:ahLst/>
              <a:cxnLst/>
              <a:rect l="l" t="t" r="r" b="b"/>
              <a:pathLst>
                <a:path w="35028" h="43419" extrusionOk="0">
                  <a:moveTo>
                    <a:pt x="0" y="8895"/>
                  </a:moveTo>
                  <a:lnTo>
                    <a:pt x="11232" y="43419"/>
                  </a:lnTo>
                  <a:lnTo>
                    <a:pt x="35027" y="34290"/>
                  </a:lnTo>
                  <a:lnTo>
                    <a:pt x="23200" y="1"/>
                  </a:lnTo>
                  <a:lnTo>
                    <a:pt x="0" y="88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6238800" y="4084725"/>
              <a:ext cx="603550" cy="971375"/>
            </a:xfrm>
            <a:custGeom>
              <a:avLst/>
              <a:gdLst/>
              <a:ahLst/>
              <a:cxnLst/>
              <a:rect l="l" t="t" r="r" b="b"/>
              <a:pathLst>
                <a:path w="24142" h="38855" extrusionOk="0">
                  <a:moveTo>
                    <a:pt x="1" y="4487"/>
                  </a:moveTo>
                  <a:lnTo>
                    <a:pt x="11608" y="38854"/>
                  </a:lnTo>
                  <a:lnTo>
                    <a:pt x="24142" y="34055"/>
                  </a:lnTo>
                  <a:lnTo>
                    <a:pt x="11687" y="1"/>
                  </a:lnTo>
                  <a:lnTo>
                    <a:pt x="1" y="4487"/>
                  </a:lnTo>
                  <a:close/>
                </a:path>
              </a:pathLst>
            </a:custGeom>
            <a:solidFill>
              <a:srgbClr val="393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6290175" y="3698475"/>
              <a:ext cx="506300" cy="341575"/>
            </a:xfrm>
            <a:custGeom>
              <a:avLst/>
              <a:gdLst/>
              <a:ahLst/>
              <a:cxnLst/>
              <a:rect l="l" t="t" r="r" b="b"/>
              <a:pathLst>
                <a:path w="20252" h="13663" extrusionOk="0">
                  <a:moveTo>
                    <a:pt x="1" y="2134"/>
                  </a:moveTo>
                  <a:lnTo>
                    <a:pt x="1" y="2134"/>
                  </a:lnTo>
                  <a:lnTo>
                    <a:pt x="518" y="2541"/>
                  </a:lnTo>
                  <a:lnTo>
                    <a:pt x="1287" y="3185"/>
                  </a:lnTo>
                  <a:lnTo>
                    <a:pt x="2307" y="4000"/>
                  </a:lnTo>
                  <a:lnTo>
                    <a:pt x="3499" y="4957"/>
                  </a:lnTo>
                  <a:lnTo>
                    <a:pt x="4848" y="6024"/>
                  </a:lnTo>
                  <a:lnTo>
                    <a:pt x="6322" y="7153"/>
                  </a:lnTo>
                  <a:lnTo>
                    <a:pt x="7106" y="7733"/>
                  </a:lnTo>
                  <a:lnTo>
                    <a:pt x="7891" y="8314"/>
                  </a:lnTo>
                  <a:lnTo>
                    <a:pt x="8691" y="8878"/>
                  </a:lnTo>
                  <a:lnTo>
                    <a:pt x="9491" y="9443"/>
                  </a:lnTo>
                  <a:lnTo>
                    <a:pt x="10306" y="9992"/>
                  </a:lnTo>
                  <a:lnTo>
                    <a:pt x="11122" y="10525"/>
                  </a:lnTo>
                  <a:lnTo>
                    <a:pt x="11922" y="11027"/>
                  </a:lnTo>
                  <a:lnTo>
                    <a:pt x="12722" y="11498"/>
                  </a:lnTo>
                  <a:lnTo>
                    <a:pt x="13491" y="11937"/>
                  </a:lnTo>
                  <a:lnTo>
                    <a:pt x="14259" y="12345"/>
                  </a:lnTo>
                  <a:lnTo>
                    <a:pt x="14996" y="12706"/>
                  </a:lnTo>
                  <a:lnTo>
                    <a:pt x="15702" y="13020"/>
                  </a:lnTo>
                  <a:lnTo>
                    <a:pt x="16047" y="13145"/>
                  </a:lnTo>
                  <a:lnTo>
                    <a:pt x="16377" y="13270"/>
                  </a:lnTo>
                  <a:lnTo>
                    <a:pt x="16706" y="13365"/>
                  </a:lnTo>
                  <a:lnTo>
                    <a:pt x="17020" y="13459"/>
                  </a:lnTo>
                  <a:lnTo>
                    <a:pt x="17318" y="13537"/>
                  </a:lnTo>
                  <a:lnTo>
                    <a:pt x="17616" y="13584"/>
                  </a:lnTo>
                  <a:lnTo>
                    <a:pt x="17898" y="13631"/>
                  </a:lnTo>
                  <a:lnTo>
                    <a:pt x="18165" y="13647"/>
                  </a:lnTo>
                  <a:lnTo>
                    <a:pt x="18416" y="13663"/>
                  </a:lnTo>
                  <a:lnTo>
                    <a:pt x="18667" y="13647"/>
                  </a:lnTo>
                  <a:lnTo>
                    <a:pt x="18887" y="13600"/>
                  </a:lnTo>
                  <a:lnTo>
                    <a:pt x="19106" y="13553"/>
                  </a:lnTo>
                  <a:lnTo>
                    <a:pt x="19310" y="13474"/>
                  </a:lnTo>
                  <a:lnTo>
                    <a:pt x="19483" y="13365"/>
                  </a:lnTo>
                  <a:lnTo>
                    <a:pt x="19655" y="13255"/>
                  </a:lnTo>
                  <a:lnTo>
                    <a:pt x="19812" y="13098"/>
                  </a:lnTo>
                  <a:lnTo>
                    <a:pt x="19812" y="13098"/>
                  </a:lnTo>
                  <a:lnTo>
                    <a:pt x="19938" y="12941"/>
                  </a:lnTo>
                  <a:lnTo>
                    <a:pt x="20047" y="12784"/>
                  </a:lnTo>
                  <a:lnTo>
                    <a:pt x="20126" y="12627"/>
                  </a:lnTo>
                  <a:lnTo>
                    <a:pt x="20189" y="12455"/>
                  </a:lnTo>
                  <a:lnTo>
                    <a:pt x="20236" y="12267"/>
                  </a:lnTo>
                  <a:lnTo>
                    <a:pt x="20251" y="12094"/>
                  </a:lnTo>
                  <a:lnTo>
                    <a:pt x="20251" y="11906"/>
                  </a:lnTo>
                  <a:lnTo>
                    <a:pt x="20220" y="11718"/>
                  </a:lnTo>
                  <a:lnTo>
                    <a:pt x="20189" y="11529"/>
                  </a:lnTo>
                  <a:lnTo>
                    <a:pt x="20126" y="11341"/>
                  </a:lnTo>
                  <a:lnTo>
                    <a:pt x="20063" y="11137"/>
                  </a:lnTo>
                  <a:lnTo>
                    <a:pt x="19969" y="10933"/>
                  </a:lnTo>
                  <a:lnTo>
                    <a:pt x="19859" y="10729"/>
                  </a:lnTo>
                  <a:lnTo>
                    <a:pt x="19734" y="10525"/>
                  </a:lnTo>
                  <a:lnTo>
                    <a:pt x="19592" y="10322"/>
                  </a:lnTo>
                  <a:lnTo>
                    <a:pt x="19436" y="10102"/>
                  </a:lnTo>
                  <a:lnTo>
                    <a:pt x="19091" y="9678"/>
                  </a:lnTo>
                  <a:lnTo>
                    <a:pt x="18698" y="9239"/>
                  </a:lnTo>
                  <a:lnTo>
                    <a:pt x="18243" y="8816"/>
                  </a:lnTo>
                  <a:lnTo>
                    <a:pt x="17773" y="8377"/>
                  </a:lnTo>
                  <a:lnTo>
                    <a:pt x="17255" y="7937"/>
                  </a:lnTo>
                  <a:lnTo>
                    <a:pt x="16706" y="7498"/>
                  </a:lnTo>
                  <a:lnTo>
                    <a:pt x="16126" y="7059"/>
                  </a:lnTo>
                  <a:lnTo>
                    <a:pt x="15545" y="6635"/>
                  </a:lnTo>
                  <a:lnTo>
                    <a:pt x="14934" y="6212"/>
                  </a:lnTo>
                  <a:lnTo>
                    <a:pt x="14322" y="5788"/>
                  </a:lnTo>
                  <a:lnTo>
                    <a:pt x="13695" y="5381"/>
                  </a:lnTo>
                  <a:lnTo>
                    <a:pt x="13083" y="4988"/>
                  </a:lnTo>
                  <a:lnTo>
                    <a:pt x="11875" y="4251"/>
                  </a:lnTo>
                  <a:lnTo>
                    <a:pt x="10730" y="3577"/>
                  </a:lnTo>
                  <a:lnTo>
                    <a:pt x="9679" y="2981"/>
                  </a:lnTo>
                  <a:lnTo>
                    <a:pt x="8785" y="2479"/>
                  </a:lnTo>
                  <a:lnTo>
                    <a:pt x="7593" y="1820"/>
                  </a:lnTo>
                  <a:lnTo>
                    <a:pt x="7593" y="1820"/>
                  </a:lnTo>
                  <a:lnTo>
                    <a:pt x="7169" y="1538"/>
                  </a:lnTo>
                  <a:lnTo>
                    <a:pt x="6761" y="1271"/>
                  </a:lnTo>
                  <a:lnTo>
                    <a:pt x="6354" y="1051"/>
                  </a:lnTo>
                  <a:lnTo>
                    <a:pt x="5977" y="847"/>
                  </a:lnTo>
                  <a:lnTo>
                    <a:pt x="5601" y="659"/>
                  </a:lnTo>
                  <a:lnTo>
                    <a:pt x="5256" y="502"/>
                  </a:lnTo>
                  <a:lnTo>
                    <a:pt x="4910" y="377"/>
                  </a:lnTo>
                  <a:lnTo>
                    <a:pt x="4581" y="251"/>
                  </a:lnTo>
                  <a:lnTo>
                    <a:pt x="4252" y="173"/>
                  </a:lnTo>
                  <a:lnTo>
                    <a:pt x="3954" y="94"/>
                  </a:lnTo>
                  <a:lnTo>
                    <a:pt x="3656" y="47"/>
                  </a:lnTo>
                  <a:lnTo>
                    <a:pt x="3373" y="16"/>
                  </a:lnTo>
                  <a:lnTo>
                    <a:pt x="3107" y="0"/>
                  </a:lnTo>
                  <a:lnTo>
                    <a:pt x="2856" y="0"/>
                  </a:lnTo>
                  <a:lnTo>
                    <a:pt x="2605" y="32"/>
                  </a:lnTo>
                  <a:lnTo>
                    <a:pt x="2369" y="63"/>
                  </a:lnTo>
                  <a:lnTo>
                    <a:pt x="2150" y="110"/>
                  </a:lnTo>
                  <a:lnTo>
                    <a:pt x="1930" y="173"/>
                  </a:lnTo>
                  <a:lnTo>
                    <a:pt x="1742" y="251"/>
                  </a:lnTo>
                  <a:lnTo>
                    <a:pt x="1538" y="345"/>
                  </a:lnTo>
                  <a:lnTo>
                    <a:pt x="1365" y="455"/>
                  </a:lnTo>
                  <a:lnTo>
                    <a:pt x="1193" y="565"/>
                  </a:lnTo>
                  <a:lnTo>
                    <a:pt x="1036" y="691"/>
                  </a:lnTo>
                  <a:lnTo>
                    <a:pt x="879" y="816"/>
                  </a:lnTo>
                  <a:lnTo>
                    <a:pt x="738" y="973"/>
                  </a:lnTo>
                  <a:lnTo>
                    <a:pt x="613" y="1114"/>
                  </a:lnTo>
                  <a:lnTo>
                    <a:pt x="487" y="1271"/>
                  </a:lnTo>
                  <a:lnTo>
                    <a:pt x="377" y="1443"/>
                  </a:lnTo>
                  <a:lnTo>
                    <a:pt x="267" y="1600"/>
                  </a:lnTo>
                  <a:lnTo>
                    <a:pt x="173" y="1773"/>
                  </a:lnTo>
                  <a:lnTo>
                    <a:pt x="1" y="2134"/>
                  </a:lnTo>
                  <a:lnTo>
                    <a:pt x="1" y="2134"/>
                  </a:lnTo>
                  <a:close/>
                </a:path>
              </a:pathLst>
            </a:custGeom>
            <a:solidFill>
              <a:srgbClr val="EFC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6134900" y="3272200"/>
              <a:ext cx="1138025" cy="927850"/>
            </a:xfrm>
            <a:custGeom>
              <a:avLst/>
              <a:gdLst/>
              <a:ahLst/>
              <a:cxnLst/>
              <a:rect l="l" t="t" r="r" b="b"/>
              <a:pathLst>
                <a:path w="45521" h="37114" extrusionOk="0">
                  <a:moveTo>
                    <a:pt x="32972" y="37113"/>
                  </a:moveTo>
                  <a:lnTo>
                    <a:pt x="45521" y="26447"/>
                  </a:lnTo>
                  <a:lnTo>
                    <a:pt x="41191" y="21506"/>
                  </a:lnTo>
                  <a:lnTo>
                    <a:pt x="41191" y="21506"/>
                  </a:lnTo>
                  <a:lnTo>
                    <a:pt x="41066" y="20988"/>
                  </a:lnTo>
                  <a:lnTo>
                    <a:pt x="40925" y="20487"/>
                  </a:lnTo>
                  <a:lnTo>
                    <a:pt x="40752" y="19969"/>
                  </a:lnTo>
                  <a:lnTo>
                    <a:pt x="40564" y="19451"/>
                  </a:lnTo>
                  <a:lnTo>
                    <a:pt x="40360" y="18934"/>
                  </a:lnTo>
                  <a:lnTo>
                    <a:pt x="40140" y="18416"/>
                  </a:lnTo>
                  <a:lnTo>
                    <a:pt x="39905" y="17898"/>
                  </a:lnTo>
                  <a:lnTo>
                    <a:pt x="39638" y="17365"/>
                  </a:lnTo>
                  <a:lnTo>
                    <a:pt x="39372" y="16847"/>
                  </a:lnTo>
                  <a:lnTo>
                    <a:pt x="39089" y="16330"/>
                  </a:lnTo>
                  <a:lnTo>
                    <a:pt x="38791" y="15796"/>
                  </a:lnTo>
                  <a:lnTo>
                    <a:pt x="38493" y="15279"/>
                  </a:lnTo>
                  <a:lnTo>
                    <a:pt x="38164" y="14761"/>
                  </a:lnTo>
                  <a:lnTo>
                    <a:pt x="37835" y="14244"/>
                  </a:lnTo>
                  <a:lnTo>
                    <a:pt x="37144" y="13208"/>
                  </a:lnTo>
                  <a:lnTo>
                    <a:pt x="36423" y="12173"/>
                  </a:lnTo>
                  <a:lnTo>
                    <a:pt x="35670" y="11169"/>
                  </a:lnTo>
                  <a:lnTo>
                    <a:pt x="34886" y="10181"/>
                  </a:lnTo>
                  <a:lnTo>
                    <a:pt x="34086" y="9208"/>
                  </a:lnTo>
                  <a:lnTo>
                    <a:pt x="33270" y="8252"/>
                  </a:lnTo>
                  <a:lnTo>
                    <a:pt x="32454" y="7326"/>
                  </a:lnTo>
                  <a:lnTo>
                    <a:pt x="31639" y="6432"/>
                  </a:lnTo>
                  <a:lnTo>
                    <a:pt x="30839" y="5569"/>
                  </a:lnTo>
                  <a:lnTo>
                    <a:pt x="29066" y="3499"/>
                  </a:lnTo>
                  <a:lnTo>
                    <a:pt x="29066" y="3499"/>
                  </a:lnTo>
                  <a:lnTo>
                    <a:pt x="28815" y="3232"/>
                  </a:lnTo>
                  <a:lnTo>
                    <a:pt x="28564" y="2997"/>
                  </a:lnTo>
                  <a:lnTo>
                    <a:pt x="28313" y="2809"/>
                  </a:lnTo>
                  <a:lnTo>
                    <a:pt x="28031" y="2652"/>
                  </a:lnTo>
                  <a:lnTo>
                    <a:pt x="27764" y="2511"/>
                  </a:lnTo>
                  <a:lnTo>
                    <a:pt x="27498" y="2401"/>
                  </a:lnTo>
                  <a:lnTo>
                    <a:pt x="27215" y="2338"/>
                  </a:lnTo>
                  <a:lnTo>
                    <a:pt x="26933" y="2291"/>
                  </a:lnTo>
                  <a:lnTo>
                    <a:pt x="26666" y="2275"/>
                  </a:lnTo>
                  <a:lnTo>
                    <a:pt x="26400" y="2275"/>
                  </a:lnTo>
                  <a:lnTo>
                    <a:pt x="26133" y="2307"/>
                  </a:lnTo>
                  <a:lnTo>
                    <a:pt x="25866" y="2369"/>
                  </a:lnTo>
                  <a:lnTo>
                    <a:pt x="25631" y="2448"/>
                  </a:lnTo>
                  <a:lnTo>
                    <a:pt x="25396" y="2542"/>
                  </a:lnTo>
                  <a:lnTo>
                    <a:pt x="25160" y="2667"/>
                  </a:lnTo>
                  <a:lnTo>
                    <a:pt x="24956" y="2809"/>
                  </a:lnTo>
                  <a:lnTo>
                    <a:pt x="24768" y="2966"/>
                  </a:lnTo>
                  <a:lnTo>
                    <a:pt x="24596" y="3154"/>
                  </a:lnTo>
                  <a:lnTo>
                    <a:pt x="24439" y="3342"/>
                  </a:lnTo>
                  <a:lnTo>
                    <a:pt x="24313" y="3562"/>
                  </a:lnTo>
                  <a:lnTo>
                    <a:pt x="24203" y="3797"/>
                  </a:lnTo>
                  <a:lnTo>
                    <a:pt x="24125" y="4032"/>
                  </a:lnTo>
                  <a:lnTo>
                    <a:pt x="24062" y="4283"/>
                  </a:lnTo>
                  <a:lnTo>
                    <a:pt x="24047" y="4550"/>
                  </a:lnTo>
                  <a:lnTo>
                    <a:pt x="24047" y="4832"/>
                  </a:lnTo>
                  <a:lnTo>
                    <a:pt x="24078" y="5130"/>
                  </a:lnTo>
                  <a:lnTo>
                    <a:pt x="24156" y="5428"/>
                  </a:lnTo>
                  <a:lnTo>
                    <a:pt x="24266" y="5742"/>
                  </a:lnTo>
                  <a:lnTo>
                    <a:pt x="24407" y="6056"/>
                  </a:lnTo>
                  <a:lnTo>
                    <a:pt x="24596" y="6369"/>
                  </a:lnTo>
                  <a:lnTo>
                    <a:pt x="24831" y="6699"/>
                  </a:lnTo>
                  <a:lnTo>
                    <a:pt x="25098" y="7028"/>
                  </a:lnTo>
                  <a:lnTo>
                    <a:pt x="25945" y="8001"/>
                  </a:lnTo>
                  <a:lnTo>
                    <a:pt x="25756" y="8095"/>
                  </a:lnTo>
                  <a:lnTo>
                    <a:pt x="23749" y="5742"/>
                  </a:lnTo>
                  <a:lnTo>
                    <a:pt x="23749" y="5742"/>
                  </a:lnTo>
                  <a:lnTo>
                    <a:pt x="23513" y="5491"/>
                  </a:lnTo>
                  <a:lnTo>
                    <a:pt x="23262" y="5256"/>
                  </a:lnTo>
                  <a:lnTo>
                    <a:pt x="22996" y="5067"/>
                  </a:lnTo>
                  <a:lnTo>
                    <a:pt x="22729" y="4895"/>
                  </a:lnTo>
                  <a:lnTo>
                    <a:pt x="22447" y="4769"/>
                  </a:lnTo>
                  <a:lnTo>
                    <a:pt x="22180" y="4660"/>
                  </a:lnTo>
                  <a:lnTo>
                    <a:pt x="21898" y="4581"/>
                  </a:lnTo>
                  <a:lnTo>
                    <a:pt x="21631" y="4534"/>
                  </a:lnTo>
                  <a:lnTo>
                    <a:pt x="21349" y="4518"/>
                  </a:lnTo>
                  <a:lnTo>
                    <a:pt x="21082" y="4518"/>
                  </a:lnTo>
                  <a:lnTo>
                    <a:pt x="20815" y="4550"/>
                  </a:lnTo>
                  <a:lnTo>
                    <a:pt x="20564" y="4613"/>
                  </a:lnTo>
                  <a:lnTo>
                    <a:pt x="20313" y="4691"/>
                  </a:lnTo>
                  <a:lnTo>
                    <a:pt x="20078" y="4801"/>
                  </a:lnTo>
                  <a:lnTo>
                    <a:pt x="19859" y="4911"/>
                  </a:lnTo>
                  <a:lnTo>
                    <a:pt x="19639" y="5052"/>
                  </a:lnTo>
                  <a:lnTo>
                    <a:pt x="19451" y="5224"/>
                  </a:lnTo>
                  <a:lnTo>
                    <a:pt x="19278" y="5397"/>
                  </a:lnTo>
                  <a:lnTo>
                    <a:pt x="19121" y="5601"/>
                  </a:lnTo>
                  <a:lnTo>
                    <a:pt x="18996" y="5805"/>
                  </a:lnTo>
                  <a:lnTo>
                    <a:pt x="18886" y="6040"/>
                  </a:lnTo>
                  <a:lnTo>
                    <a:pt x="18808" y="6291"/>
                  </a:lnTo>
                  <a:lnTo>
                    <a:pt x="18745" y="6542"/>
                  </a:lnTo>
                  <a:lnTo>
                    <a:pt x="18729" y="6809"/>
                  </a:lnTo>
                  <a:lnTo>
                    <a:pt x="18729" y="7091"/>
                  </a:lnTo>
                  <a:lnTo>
                    <a:pt x="18776" y="7373"/>
                  </a:lnTo>
                  <a:lnTo>
                    <a:pt x="18839" y="7671"/>
                  </a:lnTo>
                  <a:lnTo>
                    <a:pt x="18949" y="7985"/>
                  </a:lnTo>
                  <a:lnTo>
                    <a:pt x="19106" y="8299"/>
                  </a:lnTo>
                  <a:lnTo>
                    <a:pt x="19294" y="8628"/>
                  </a:lnTo>
                  <a:lnTo>
                    <a:pt x="19513" y="8957"/>
                  </a:lnTo>
                  <a:lnTo>
                    <a:pt x="19796" y="9287"/>
                  </a:lnTo>
                  <a:lnTo>
                    <a:pt x="20878" y="10526"/>
                  </a:lnTo>
                  <a:lnTo>
                    <a:pt x="20706" y="10620"/>
                  </a:lnTo>
                  <a:lnTo>
                    <a:pt x="18635" y="8220"/>
                  </a:lnTo>
                  <a:lnTo>
                    <a:pt x="18635" y="8220"/>
                  </a:lnTo>
                  <a:lnTo>
                    <a:pt x="18400" y="7954"/>
                  </a:lnTo>
                  <a:lnTo>
                    <a:pt x="18149" y="7718"/>
                  </a:lnTo>
                  <a:lnTo>
                    <a:pt x="17882" y="7530"/>
                  </a:lnTo>
                  <a:lnTo>
                    <a:pt x="17615" y="7358"/>
                  </a:lnTo>
                  <a:lnTo>
                    <a:pt x="17349" y="7232"/>
                  </a:lnTo>
                  <a:lnTo>
                    <a:pt x="17066" y="7122"/>
                  </a:lnTo>
                  <a:lnTo>
                    <a:pt x="16784" y="7044"/>
                  </a:lnTo>
                  <a:lnTo>
                    <a:pt x="16517" y="6997"/>
                  </a:lnTo>
                  <a:lnTo>
                    <a:pt x="16235" y="6981"/>
                  </a:lnTo>
                  <a:lnTo>
                    <a:pt x="15968" y="6997"/>
                  </a:lnTo>
                  <a:lnTo>
                    <a:pt x="15702" y="7028"/>
                  </a:lnTo>
                  <a:lnTo>
                    <a:pt x="15451" y="7075"/>
                  </a:lnTo>
                  <a:lnTo>
                    <a:pt x="15200" y="7154"/>
                  </a:lnTo>
                  <a:lnTo>
                    <a:pt x="14964" y="7263"/>
                  </a:lnTo>
                  <a:lnTo>
                    <a:pt x="14745" y="7389"/>
                  </a:lnTo>
                  <a:lnTo>
                    <a:pt x="14525" y="7530"/>
                  </a:lnTo>
                  <a:lnTo>
                    <a:pt x="14337" y="7687"/>
                  </a:lnTo>
                  <a:lnTo>
                    <a:pt x="14165" y="7859"/>
                  </a:lnTo>
                  <a:lnTo>
                    <a:pt x="14008" y="8063"/>
                  </a:lnTo>
                  <a:lnTo>
                    <a:pt x="13882" y="8283"/>
                  </a:lnTo>
                  <a:lnTo>
                    <a:pt x="13772" y="8503"/>
                  </a:lnTo>
                  <a:lnTo>
                    <a:pt x="13694" y="8754"/>
                  </a:lnTo>
                  <a:lnTo>
                    <a:pt x="13647" y="9005"/>
                  </a:lnTo>
                  <a:lnTo>
                    <a:pt x="13616" y="9271"/>
                  </a:lnTo>
                  <a:lnTo>
                    <a:pt x="13616" y="9554"/>
                  </a:lnTo>
                  <a:lnTo>
                    <a:pt x="13663" y="9852"/>
                  </a:lnTo>
                  <a:lnTo>
                    <a:pt x="13741" y="10150"/>
                  </a:lnTo>
                  <a:lnTo>
                    <a:pt x="13851" y="10448"/>
                  </a:lnTo>
                  <a:lnTo>
                    <a:pt x="13992" y="10761"/>
                  </a:lnTo>
                  <a:lnTo>
                    <a:pt x="14180" y="11091"/>
                  </a:lnTo>
                  <a:lnTo>
                    <a:pt x="14415" y="11420"/>
                  </a:lnTo>
                  <a:lnTo>
                    <a:pt x="14682" y="11750"/>
                  </a:lnTo>
                  <a:lnTo>
                    <a:pt x="15812" y="13051"/>
                  </a:lnTo>
                  <a:lnTo>
                    <a:pt x="15655" y="13130"/>
                  </a:lnTo>
                  <a:lnTo>
                    <a:pt x="12345" y="9240"/>
                  </a:lnTo>
                  <a:lnTo>
                    <a:pt x="5459" y="1146"/>
                  </a:lnTo>
                  <a:lnTo>
                    <a:pt x="5459" y="1146"/>
                  </a:lnTo>
                  <a:lnTo>
                    <a:pt x="5208" y="895"/>
                  </a:lnTo>
                  <a:lnTo>
                    <a:pt x="4957" y="660"/>
                  </a:lnTo>
                  <a:lnTo>
                    <a:pt x="4690" y="471"/>
                  </a:lnTo>
                  <a:lnTo>
                    <a:pt x="4408" y="315"/>
                  </a:lnTo>
                  <a:lnTo>
                    <a:pt x="4126" y="189"/>
                  </a:lnTo>
                  <a:lnTo>
                    <a:pt x="3843" y="95"/>
                  </a:lnTo>
                  <a:lnTo>
                    <a:pt x="3545" y="32"/>
                  </a:lnTo>
                  <a:lnTo>
                    <a:pt x="3263" y="1"/>
                  </a:lnTo>
                  <a:lnTo>
                    <a:pt x="2965" y="1"/>
                  </a:lnTo>
                  <a:lnTo>
                    <a:pt x="2667" y="32"/>
                  </a:lnTo>
                  <a:lnTo>
                    <a:pt x="2384" y="79"/>
                  </a:lnTo>
                  <a:lnTo>
                    <a:pt x="2102" y="158"/>
                  </a:lnTo>
                  <a:lnTo>
                    <a:pt x="1835" y="252"/>
                  </a:lnTo>
                  <a:lnTo>
                    <a:pt x="1584" y="377"/>
                  </a:lnTo>
                  <a:lnTo>
                    <a:pt x="1333" y="519"/>
                  </a:lnTo>
                  <a:lnTo>
                    <a:pt x="1098" y="675"/>
                  </a:lnTo>
                  <a:lnTo>
                    <a:pt x="879" y="864"/>
                  </a:lnTo>
                  <a:lnTo>
                    <a:pt x="690" y="1068"/>
                  </a:lnTo>
                  <a:lnTo>
                    <a:pt x="518" y="1287"/>
                  </a:lnTo>
                  <a:lnTo>
                    <a:pt x="361" y="1522"/>
                  </a:lnTo>
                  <a:lnTo>
                    <a:pt x="235" y="1758"/>
                  </a:lnTo>
                  <a:lnTo>
                    <a:pt x="126" y="2024"/>
                  </a:lnTo>
                  <a:lnTo>
                    <a:pt x="47" y="2307"/>
                  </a:lnTo>
                  <a:lnTo>
                    <a:pt x="0" y="2589"/>
                  </a:lnTo>
                  <a:lnTo>
                    <a:pt x="0" y="2871"/>
                  </a:lnTo>
                  <a:lnTo>
                    <a:pt x="16" y="3185"/>
                  </a:lnTo>
                  <a:lnTo>
                    <a:pt x="79" y="3499"/>
                  </a:lnTo>
                  <a:lnTo>
                    <a:pt x="173" y="3813"/>
                  </a:lnTo>
                  <a:lnTo>
                    <a:pt x="314" y="4142"/>
                  </a:lnTo>
                  <a:lnTo>
                    <a:pt x="502" y="4471"/>
                  </a:lnTo>
                  <a:lnTo>
                    <a:pt x="722" y="4801"/>
                  </a:lnTo>
                  <a:lnTo>
                    <a:pt x="988" y="5130"/>
                  </a:lnTo>
                  <a:lnTo>
                    <a:pt x="22117" y="29365"/>
                  </a:lnTo>
                  <a:lnTo>
                    <a:pt x="22117" y="29365"/>
                  </a:lnTo>
                  <a:lnTo>
                    <a:pt x="22384" y="29631"/>
                  </a:lnTo>
                  <a:lnTo>
                    <a:pt x="22666" y="29882"/>
                  </a:lnTo>
                  <a:lnTo>
                    <a:pt x="22964" y="30102"/>
                  </a:lnTo>
                  <a:lnTo>
                    <a:pt x="23294" y="30306"/>
                  </a:lnTo>
                  <a:lnTo>
                    <a:pt x="23639" y="30478"/>
                  </a:lnTo>
                  <a:lnTo>
                    <a:pt x="24000" y="30651"/>
                  </a:lnTo>
                  <a:lnTo>
                    <a:pt x="24376" y="30808"/>
                  </a:lnTo>
                  <a:lnTo>
                    <a:pt x="24784" y="30949"/>
                  </a:lnTo>
                  <a:lnTo>
                    <a:pt x="25207" y="31090"/>
                  </a:lnTo>
                  <a:lnTo>
                    <a:pt x="25647" y="31231"/>
                  </a:lnTo>
                  <a:lnTo>
                    <a:pt x="26588" y="31482"/>
                  </a:lnTo>
                  <a:lnTo>
                    <a:pt x="27607" y="31765"/>
                  </a:lnTo>
                  <a:lnTo>
                    <a:pt x="28690" y="32078"/>
                  </a:lnTo>
                  <a:lnTo>
                    <a:pt x="28690" y="32078"/>
                  </a:lnTo>
                  <a:lnTo>
                    <a:pt x="28894" y="32298"/>
                  </a:lnTo>
                  <a:lnTo>
                    <a:pt x="29380" y="32863"/>
                  </a:lnTo>
                  <a:lnTo>
                    <a:pt x="30854" y="34588"/>
                  </a:lnTo>
                  <a:lnTo>
                    <a:pt x="32972" y="37113"/>
                  </a:lnTo>
                  <a:lnTo>
                    <a:pt x="32972" y="37113"/>
                  </a:lnTo>
                  <a:close/>
                </a:path>
              </a:pathLst>
            </a:custGeom>
            <a:solidFill>
              <a:srgbClr val="FCD4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6849775" y="3855725"/>
              <a:ext cx="562375" cy="504700"/>
            </a:xfrm>
            <a:custGeom>
              <a:avLst/>
              <a:gdLst/>
              <a:ahLst/>
              <a:cxnLst/>
              <a:rect l="l" t="t" r="r" b="b"/>
              <a:pathLst>
                <a:path w="22495" h="20188" extrusionOk="0">
                  <a:moveTo>
                    <a:pt x="7028" y="20188"/>
                  </a:moveTo>
                  <a:lnTo>
                    <a:pt x="1" y="12753"/>
                  </a:lnTo>
                  <a:lnTo>
                    <a:pt x="15875" y="0"/>
                  </a:lnTo>
                  <a:lnTo>
                    <a:pt x="22494" y="7671"/>
                  </a:lnTo>
                  <a:lnTo>
                    <a:pt x="7028" y="2018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6849775" y="4035725"/>
              <a:ext cx="343150" cy="308250"/>
            </a:xfrm>
            <a:custGeom>
              <a:avLst/>
              <a:gdLst/>
              <a:ahLst/>
              <a:cxnLst/>
              <a:rect l="l" t="t" r="r" b="b"/>
              <a:pathLst>
                <a:path w="13726" h="12330" extrusionOk="0">
                  <a:moveTo>
                    <a:pt x="6918" y="0"/>
                  </a:moveTo>
                  <a:lnTo>
                    <a:pt x="1" y="5553"/>
                  </a:lnTo>
                  <a:lnTo>
                    <a:pt x="6400" y="12329"/>
                  </a:lnTo>
                  <a:lnTo>
                    <a:pt x="13726" y="6980"/>
                  </a:lnTo>
                  <a:lnTo>
                    <a:pt x="6918" y="0"/>
                  </a:lnTo>
                  <a:close/>
                </a:path>
              </a:pathLst>
            </a:custGeom>
            <a:solidFill>
              <a:srgbClr val="E6E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6898800" y="3913750"/>
              <a:ext cx="1245075" cy="1065500"/>
            </a:xfrm>
            <a:custGeom>
              <a:avLst/>
              <a:gdLst/>
              <a:ahLst/>
              <a:cxnLst/>
              <a:rect l="l" t="t" r="r" b="b"/>
              <a:pathLst>
                <a:path w="49803" h="42620" extrusionOk="0">
                  <a:moveTo>
                    <a:pt x="0" y="14557"/>
                  </a:moveTo>
                  <a:lnTo>
                    <a:pt x="26008" y="42619"/>
                  </a:lnTo>
                  <a:lnTo>
                    <a:pt x="49803" y="33490"/>
                  </a:lnTo>
                  <a:lnTo>
                    <a:pt x="18070" y="1"/>
                  </a:lnTo>
                  <a:lnTo>
                    <a:pt x="0" y="14557"/>
                  </a:lnTo>
                  <a:close/>
                </a:path>
              </a:pathLst>
            </a:custGeom>
            <a:solidFill>
              <a:srgbClr val="393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7098800" y="3913750"/>
              <a:ext cx="1045075" cy="951375"/>
            </a:xfrm>
            <a:custGeom>
              <a:avLst/>
              <a:gdLst/>
              <a:ahLst/>
              <a:cxnLst/>
              <a:rect l="l" t="t" r="r" b="b"/>
              <a:pathLst>
                <a:path w="41803" h="38055" extrusionOk="0">
                  <a:moveTo>
                    <a:pt x="0" y="8095"/>
                  </a:moveTo>
                  <a:lnTo>
                    <a:pt x="29897" y="38054"/>
                  </a:lnTo>
                  <a:lnTo>
                    <a:pt x="41803" y="33490"/>
                  </a:lnTo>
                  <a:lnTo>
                    <a:pt x="10070" y="1"/>
                  </a:lnTo>
                  <a:lnTo>
                    <a:pt x="0" y="80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5838825" y="3176125"/>
              <a:ext cx="139225" cy="150225"/>
            </a:xfrm>
            <a:custGeom>
              <a:avLst/>
              <a:gdLst/>
              <a:ahLst/>
              <a:cxnLst/>
              <a:rect l="l" t="t" r="r" b="b"/>
              <a:pathLst>
                <a:path w="5569" h="6009" extrusionOk="0">
                  <a:moveTo>
                    <a:pt x="3985" y="1"/>
                  </a:moveTo>
                  <a:lnTo>
                    <a:pt x="0" y="2934"/>
                  </a:lnTo>
                  <a:lnTo>
                    <a:pt x="549" y="3703"/>
                  </a:lnTo>
                  <a:lnTo>
                    <a:pt x="2008" y="2620"/>
                  </a:lnTo>
                  <a:lnTo>
                    <a:pt x="4502" y="6009"/>
                  </a:lnTo>
                  <a:lnTo>
                    <a:pt x="5569" y="5209"/>
                  </a:lnTo>
                  <a:lnTo>
                    <a:pt x="3090" y="1836"/>
                  </a:lnTo>
                  <a:lnTo>
                    <a:pt x="4549" y="769"/>
                  </a:lnTo>
                  <a:lnTo>
                    <a:pt x="3985" y="1"/>
                  </a:lnTo>
                  <a:close/>
                </a:path>
              </a:pathLst>
            </a:custGeom>
            <a:solidFill>
              <a:srgbClr val="F1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5969800" y="3132600"/>
              <a:ext cx="149050" cy="157675"/>
            </a:xfrm>
            <a:custGeom>
              <a:avLst/>
              <a:gdLst/>
              <a:ahLst/>
              <a:cxnLst/>
              <a:rect l="l" t="t" r="r" b="b"/>
              <a:pathLst>
                <a:path w="5962" h="6307" extrusionOk="0">
                  <a:moveTo>
                    <a:pt x="1302" y="1428"/>
                  </a:moveTo>
                  <a:lnTo>
                    <a:pt x="3028" y="2495"/>
                  </a:lnTo>
                  <a:lnTo>
                    <a:pt x="1773" y="3436"/>
                  </a:lnTo>
                  <a:lnTo>
                    <a:pt x="1287" y="1444"/>
                  </a:lnTo>
                  <a:lnTo>
                    <a:pt x="1302" y="1428"/>
                  </a:lnTo>
                  <a:close/>
                  <a:moveTo>
                    <a:pt x="1098" y="1"/>
                  </a:moveTo>
                  <a:lnTo>
                    <a:pt x="0" y="816"/>
                  </a:lnTo>
                  <a:lnTo>
                    <a:pt x="1208" y="6306"/>
                  </a:lnTo>
                  <a:lnTo>
                    <a:pt x="2291" y="5522"/>
                  </a:lnTo>
                  <a:lnTo>
                    <a:pt x="1992" y="4314"/>
                  </a:lnTo>
                  <a:lnTo>
                    <a:pt x="3812" y="2981"/>
                  </a:lnTo>
                  <a:lnTo>
                    <a:pt x="4863" y="3624"/>
                  </a:lnTo>
                  <a:lnTo>
                    <a:pt x="5961" y="2809"/>
                  </a:lnTo>
                  <a:lnTo>
                    <a:pt x="1098" y="1"/>
                  </a:lnTo>
                  <a:close/>
                </a:path>
              </a:pathLst>
            </a:custGeom>
            <a:solidFill>
              <a:srgbClr val="F1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6043925" y="3018100"/>
              <a:ext cx="188625" cy="186300"/>
            </a:xfrm>
            <a:custGeom>
              <a:avLst/>
              <a:gdLst/>
              <a:ahLst/>
              <a:cxnLst/>
              <a:rect l="l" t="t" r="r" b="b"/>
              <a:pathLst>
                <a:path w="7545" h="7452" extrusionOk="0">
                  <a:moveTo>
                    <a:pt x="4361" y="1"/>
                  </a:moveTo>
                  <a:lnTo>
                    <a:pt x="3184" y="863"/>
                  </a:lnTo>
                  <a:lnTo>
                    <a:pt x="3169" y="2918"/>
                  </a:lnTo>
                  <a:lnTo>
                    <a:pt x="1239" y="2291"/>
                  </a:lnTo>
                  <a:lnTo>
                    <a:pt x="0" y="3216"/>
                  </a:lnTo>
                  <a:lnTo>
                    <a:pt x="3027" y="4032"/>
                  </a:lnTo>
                  <a:lnTo>
                    <a:pt x="2918" y="7451"/>
                  </a:lnTo>
                  <a:lnTo>
                    <a:pt x="4125" y="6573"/>
                  </a:lnTo>
                  <a:lnTo>
                    <a:pt x="4157" y="4330"/>
                  </a:lnTo>
                  <a:lnTo>
                    <a:pt x="6274" y="4989"/>
                  </a:lnTo>
                  <a:lnTo>
                    <a:pt x="7545" y="4047"/>
                  </a:lnTo>
                  <a:lnTo>
                    <a:pt x="4251" y="3138"/>
                  </a:lnTo>
                  <a:lnTo>
                    <a:pt x="4361" y="1"/>
                  </a:lnTo>
                  <a:close/>
                </a:path>
              </a:pathLst>
            </a:custGeom>
            <a:solidFill>
              <a:srgbClr val="F1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6167050" y="2988300"/>
              <a:ext cx="103150" cy="123150"/>
            </a:xfrm>
            <a:custGeom>
              <a:avLst/>
              <a:gdLst/>
              <a:ahLst/>
              <a:cxnLst/>
              <a:rect l="l" t="t" r="r" b="b"/>
              <a:pathLst>
                <a:path w="4126" h="4926" extrusionOk="0">
                  <a:moveTo>
                    <a:pt x="1067" y="0"/>
                  </a:moveTo>
                  <a:lnTo>
                    <a:pt x="0" y="785"/>
                  </a:lnTo>
                  <a:lnTo>
                    <a:pt x="3043" y="4926"/>
                  </a:lnTo>
                  <a:lnTo>
                    <a:pt x="4126" y="4141"/>
                  </a:lnTo>
                  <a:lnTo>
                    <a:pt x="1067" y="0"/>
                  </a:lnTo>
                  <a:close/>
                </a:path>
              </a:pathLst>
            </a:custGeom>
            <a:solidFill>
              <a:srgbClr val="F1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8"/>
          <p:cNvGrpSpPr/>
          <p:nvPr/>
        </p:nvGrpSpPr>
        <p:grpSpPr>
          <a:xfrm>
            <a:off x="8119498" y="1839188"/>
            <a:ext cx="239276" cy="371236"/>
            <a:chOff x="1525861" y="1558438"/>
            <a:chExt cx="239276" cy="371236"/>
          </a:xfrm>
        </p:grpSpPr>
        <p:sp>
          <p:nvSpPr>
            <p:cNvPr id="1375" name="Google Shape;1375;p28"/>
            <p:cNvSpPr/>
            <p:nvPr/>
          </p:nvSpPr>
          <p:spPr>
            <a:xfrm>
              <a:off x="1612142" y="1558438"/>
              <a:ext cx="66711" cy="21512"/>
            </a:xfrm>
            <a:custGeom>
              <a:avLst/>
              <a:gdLst/>
              <a:ahLst/>
              <a:cxnLst/>
              <a:rect l="l" t="t" r="r" b="b"/>
              <a:pathLst>
                <a:path w="31919" h="10293" extrusionOk="0">
                  <a:moveTo>
                    <a:pt x="1" y="0"/>
                  </a:moveTo>
                  <a:lnTo>
                    <a:pt x="1" y="9020"/>
                  </a:lnTo>
                  <a:lnTo>
                    <a:pt x="117" y="9483"/>
                  </a:lnTo>
                  <a:lnTo>
                    <a:pt x="464" y="9945"/>
                  </a:lnTo>
                  <a:lnTo>
                    <a:pt x="810" y="10292"/>
                  </a:lnTo>
                  <a:lnTo>
                    <a:pt x="30993" y="10292"/>
                  </a:lnTo>
                  <a:lnTo>
                    <a:pt x="31455" y="9945"/>
                  </a:lnTo>
                  <a:lnTo>
                    <a:pt x="31802" y="9483"/>
                  </a:lnTo>
                  <a:lnTo>
                    <a:pt x="31918" y="9020"/>
                  </a:lnTo>
                  <a:lnTo>
                    <a:pt x="319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1612142" y="1558438"/>
              <a:ext cx="66711" cy="21512"/>
            </a:xfrm>
            <a:custGeom>
              <a:avLst/>
              <a:gdLst/>
              <a:ahLst/>
              <a:cxnLst/>
              <a:rect l="l" t="t" r="r" b="b"/>
              <a:pathLst>
                <a:path w="31919" h="10293" fill="none" extrusionOk="0">
                  <a:moveTo>
                    <a:pt x="1389" y="10292"/>
                  </a:moveTo>
                  <a:lnTo>
                    <a:pt x="30530" y="10292"/>
                  </a:lnTo>
                  <a:lnTo>
                    <a:pt x="30530" y="10292"/>
                  </a:lnTo>
                  <a:lnTo>
                    <a:pt x="30993" y="10292"/>
                  </a:lnTo>
                  <a:lnTo>
                    <a:pt x="31455" y="9945"/>
                  </a:lnTo>
                  <a:lnTo>
                    <a:pt x="31802" y="9483"/>
                  </a:lnTo>
                  <a:lnTo>
                    <a:pt x="31918" y="9020"/>
                  </a:lnTo>
                  <a:lnTo>
                    <a:pt x="31918" y="0"/>
                  </a:lnTo>
                  <a:lnTo>
                    <a:pt x="1" y="0"/>
                  </a:lnTo>
                  <a:lnTo>
                    <a:pt x="1" y="9020"/>
                  </a:lnTo>
                  <a:lnTo>
                    <a:pt x="1" y="9020"/>
                  </a:lnTo>
                  <a:lnTo>
                    <a:pt x="117" y="9483"/>
                  </a:lnTo>
                  <a:lnTo>
                    <a:pt x="464" y="9945"/>
                  </a:lnTo>
                  <a:lnTo>
                    <a:pt x="810" y="10292"/>
                  </a:lnTo>
                  <a:lnTo>
                    <a:pt x="1389" y="10292"/>
                  </a:lnTo>
                  <a:lnTo>
                    <a:pt x="1389" y="1029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1615043" y="1579948"/>
              <a:ext cx="2" cy="2"/>
            </a:xfrm>
            <a:custGeom>
              <a:avLst/>
              <a:gdLst/>
              <a:ahLst/>
              <a:cxnLst/>
              <a:rect l="l" t="t" r="r" b="b"/>
              <a:pathLst>
                <a:path w="1" h="1" fill="none" extrusionOk="0">
                  <a:moveTo>
                    <a:pt x="1" y="0"/>
                  </a:moveTo>
                  <a:lnTo>
                    <a:pt x="1"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1525861" y="1558438"/>
              <a:ext cx="239276" cy="371236"/>
            </a:xfrm>
            <a:custGeom>
              <a:avLst/>
              <a:gdLst/>
              <a:ahLst/>
              <a:cxnLst/>
              <a:rect l="l" t="t" r="r" b="b"/>
              <a:pathLst>
                <a:path w="114486" h="177625" extrusionOk="0">
                  <a:moveTo>
                    <a:pt x="47876" y="52732"/>
                  </a:moveTo>
                  <a:lnTo>
                    <a:pt x="48916" y="52848"/>
                  </a:lnTo>
                  <a:lnTo>
                    <a:pt x="49841" y="53195"/>
                  </a:lnTo>
                  <a:lnTo>
                    <a:pt x="50767" y="53658"/>
                  </a:lnTo>
                  <a:lnTo>
                    <a:pt x="51576" y="54236"/>
                  </a:lnTo>
                  <a:lnTo>
                    <a:pt x="52154" y="55045"/>
                  </a:lnTo>
                  <a:lnTo>
                    <a:pt x="52617" y="55970"/>
                  </a:lnTo>
                  <a:lnTo>
                    <a:pt x="52964" y="56896"/>
                  </a:lnTo>
                  <a:lnTo>
                    <a:pt x="53079" y="57936"/>
                  </a:lnTo>
                  <a:lnTo>
                    <a:pt x="53079" y="62562"/>
                  </a:lnTo>
                  <a:lnTo>
                    <a:pt x="52964" y="63603"/>
                  </a:lnTo>
                  <a:lnTo>
                    <a:pt x="52617" y="64643"/>
                  </a:lnTo>
                  <a:lnTo>
                    <a:pt x="52154" y="65453"/>
                  </a:lnTo>
                  <a:lnTo>
                    <a:pt x="51576" y="66262"/>
                  </a:lnTo>
                  <a:lnTo>
                    <a:pt x="50767" y="66956"/>
                  </a:lnTo>
                  <a:lnTo>
                    <a:pt x="49841" y="67419"/>
                  </a:lnTo>
                  <a:lnTo>
                    <a:pt x="48916" y="67650"/>
                  </a:lnTo>
                  <a:lnTo>
                    <a:pt x="47876" y="67766"/>
                  </a:lnTo>
                  <a:lnTo>
                    <a:pt x="46835" y="67650"/>
                  </a:lnTo>
                  <a:lnTo>
                    <a:pt x="45794" y="67419"/>
                  </a:lnTo>
                  <a:lnTo>
                    <a:pt x="44985" y="66956"/>
                  </a:lnTo>
                  <a:lnTo>
                    <a:pt x="44175" y="66262"/>
                  </a:lnTo>
                  <a:lnTo>
                    <a:pt x="43481" y="65453"/>
                  </a:lnTo>
                  <a:lnTo>
                    <a:pt x="43019" y="64643"/>
                  </a:lnTo>
                  <a:lnTo>
                    <a:pt x="42787" y="63603"/>
                  </a:lnTo>
                  <a:lnTo>
                    <a:pt x="42672" y="62562"/>
                  </a:lnTo>
                  <a:lnTo>
                    <a:pt x="42672" y="57936"/>
                  </a:lnTo>
                  <a:lnTo>
                    <a:pt x="42787" y="56896"/>
                  </a:lnTo>
                  <a:lnTo>
                    <a:pt x="43019" y="55970"/>
                  </a:lnTo>
                  <a:lnTo>
                    <a:pt x="43481" y="55045"/>
                  </a:lnTo>
                  <a:lnTo>
                    <a:pt x="44175" y="54236"/>
                  </a:lnTo>
                  <a:lnTo>
                    <a:pt x="44985" y="53658"/>
                  </a:lnTo>
                  <a:lnTo>
                    <a:pt x="45794" y="53195"/>
                  </a:lnTo>
                  <a:lnTo>
                    <a:pt x="46835" y="52848"/>
                  </a:lnTo>
                  <a:lnTo>
                    <a:pt x="47876" y="52732"/>
                  </a:lnTo>
                  <a:close/>
                  <a:moveTo>
                    <a:pt x="66609" y="52732"/>
                  </a:moveTo>
                  <a:lnTo>
                    <a:pt x="67650" y="52848"/>
                  </a:lnTo>
                  <a:lnTo>
                    <a:pt x="68691" y="53195"/>
                  </a:lnTo>
                  <a:lnTo>
                    <a:pt x="69501" y="53658"/>
                  </a:lnTo>
                  <a:lnTo>
                    <a:pt x="70310" y="54236"/>
                  </a:lnTo>
                  <a:lnTo>
                    <a:pt x="70888" y="55045"/>
                  </a:lnTo>
                  <a:lnTo>
                    <a:pt x="71466" y="55970"/>
                  </a:lnTo>
                  <a:lnTo>
                    <a:pt x="71698" y="56896"/>
                  </a:lnTo>
                  <a:lnTo>
                    <a:pt x="71813" y="57936"/>
                  </a:lnTo>
                  <a:lnTo>
                    <a:pt x="71813" y="62562"/>
                  </a:lnTo>
                  <a:lnTo>
                    <a:pt x="71698" y="63603"/>
                  </a:lnTo>
                  <a:lnTo>
                    <a:pt x="71466" y="64643"/>
                  </a:lnTo>
                  <a:lnTo>
                    <a:pt x="70888" y="65453"/>
                  </a:lnTo>
                  <a:lnTo>
                    <a:pt x="70310" y="66262"/>
                  </a:lnTo>
                  <a:lnTo>
                    <a:pt x="69501" y="66956"/>
                  </a:lnTo>
                  <a:lnTo>
                    <a:pt x="68691" y="67419"/>
                  </a:lnTo>
                  <a:lnTo>
                    <a:pt x="67650" y="67650"/>
                  </a:lnTo>
                  <a:lnTo>
                    <a:pt x="66609" y="67766"/>
                  </a:lnTo>
                  <a:lnTo>
                    <a:pt x="65569" y="67650"/>
                  </a:lnTo>
                  <a:lnTo>
                    <a:pt x="64644" y="67419"/>
                  </a:lnTo>
                  <a:lnTo>
                    <a:pt x="63718" y="66956"/>
                  </a:lnTo>
                  <a:lnTo>
                    <a:pt x="62909" y="66262"/>
                  </a:lnTo>
                  <a:lnTo>
                    <a:pt x="62331" y="65453"/>
                  </a:lnTo>
                  <a:lnTo>
                    <a:pt x="61868" y="64643"/>
                  </a:lnTo>
                  <a:lnTo>
                    <a:pt x="61521" y="63603"/>
                  </a:lnTo>
                  <a:lnTo>
                    <a:pt x="61406" y="62562"/>
                  </a:lnTo>
                  <a:lnTo>
                    <a:pt x="61406" y="57936"/>
                  </a:lnTo>
                  <a:lnTo>
                    <a:pt x="61521" y="56896"/>
                  </a:lnTo>
                  <a:lnTo>
                    <a:pt x="61868" y="55970"/>
                  </a:lnTo>
                  <a:lnTo>
                    <a:pt x="62331" y="55045"/>
                  </a:lnTo>
                  <a:lnTo>
                    <a:pt x="62909" y="54236"/>
                  </a:lnTo>
                  <a:lnTo>
                    <a:pt x="63718" y="53658"/>
                  </a:lnTo>
                  <a:lnTo>
                    <a:pt x="64644" y="53195"/>
                  </a:lnTo>
                  <a:lnTo>
                    <a:pt x="65569" y="52848"/>
                  </a:lnTo>
                  <a:lnTo>
                    <a:pt x="66609" y="52732"/>
                  </a:lnTo>
                  <a:close/>
                  <a:moveTo>
                    <a:pt x="38046" y="67766"/>
                  </a:moveTo>
                  <a:lnTo>
                    <a:pt x="39087" y="67881"/>
                  </a:lnTo>
                  <a:lnTo>
                    <a:pt x="40012" y="68228"/>
                  </a:lnTo>
                  <a:lnTo>
                    <a:pt x="40937" y="68691"/>
                  </a:lnTo>
                  <a:lnTo>
                    <a:pt x="41631" y="69385"/>
                  </a:lnTo>
                  <a:lnTo>
                    <a:pt x="42325" y="70079"/>
                  </a:lnTo>
                  <a:lnTo>
                    <a:pt x="42787" y="71004"/>
                  </a:lnTo>
                  <a:lnTo>
                    <a:pt x="43134" y="71929"/>
                  </a:lnTo>
                  <a:lnTo>
                    <a:pt x="43250" y="72970"/>
                  </a:lnTo>
                  <a:lnTo>
                    <a:pt x="43250" y="77595"/>
                  </a:lnTo>
                  <a:lnTo>
                    <a:pt x="43134" y="78752"/>
                  </a:lnTo>
                  <a:lnTo>
                    <a:pt x="42787" y="79677"/>
                  </a:lnTo>
                  <a:lnTo>
                    <a:pt x="42325" y="80602"/>
                  </a:lnTo>
                  <a:lnTo>
                    <a:pt x="41631" y="81296"/>
                  </a:lnTo>
                  <a:lnTo>
                    <a:pt x="40937" y="81990"/>
                  </a:lnTo>
                  <a:lnTo>
                    <a:pt x="40012" y="82452"/>
                  </a:lnTo>
                  <a:lnTo>
                    <a:pt x="39087" y="82799"/>
                  </a:lnTo>
                  <a:lnTo>
                    <a:pt x="36890" y="82799"/>
                  </a:lnTo>
                  <a:lnTo>
                    <a:pt x="35964" y="82452"/>
                  </a:lnTo>
                  <a:lnTo>
                    <a:pt x="35039" y="81990"/>
                  </a:lnTo>
                  <a:lnTo>
                    <a:pt x="34346" y="81296"/>
                  </a:lnTo>
                  <a:lnTo>
                    <a:pt x="33652" y="80602"/>
                  </a:lnTo>
                  <a:lnTo>
                    <a:pt x="33189" y="79677"/>
                  </a:lnTo>
                  <a:lnTo>
                    <a:pt x="32842" y="78752"/>
                  </a:lnTo>
                  <a:lnTo>
                    <a:pt x="32842" y="77595"/>
                  </a:lnTo>
                  <a:lnTo>
                    <a:pt x="32842" y="72970"/>
                  </a:lnTo>
                  <a:lnTo>
                    <a:pt x="32842" y="71929"/>
                  </a:lnTo>
                  <a:lnTo>
                    <a:pt x="33189" y="71004"/>
                  </a:lnTo>
                  <a:lnTo>
                    <a:pt x="33652" y="70079"/>
                  </a:lnTo>
                  <a:lnTo>
                    <a:pt x="34346" y="69385"/>
                  </a:lnTo>
                  <a:lnTo>
                    <a:pt x="35039" y="68691"/>
                  </a:lnTo>
                  <a:lnTo>
                    <a:pt x="35964" y="68228"/>
                  </a:lnTo>
                  <a:lnTo>
                    <a:pt x="36890" y="67881"/>
                  </a:lnTo>
                  <a:lnTo>
                    <a:pt x="38046" y="67766"/>
                  </a:lnTo>
                  <a:close/>
                  <a:moveTo>
                    <a:pt x="57243" y="67766"/>
                  </a:moveTo>
                  <a:lnTo>
                    <a:pt x="58283" y="67881"/>
                  </a:lnTo>
                  <a:lnTo>
                    <a:pt x="59208" y="68228"/>
                  </a:lnTo>
                  <a:lnTo>
                    <a:pt x="60134" y="68691"/>
                  </a:lnTo>
                  <a:lnTo>
                    <a:pt x="60943" y="69385"/>
                  </a:lnTo>
                  <a:lnTo>
                    <a:pt x="61521" y="70079"/>
                  </a:lnTo>
                  <a:lnTo>
                    <a:pt x="61984" y="71004"/>
                  </a:lnTo>
                  <a:lnTo>
                    <a:pt x="62331" y="71929"/>
                  </a:lnTo>
                  <a:lnTo>
                    <a:pt x="62446" y="72970"/>
                  </a:lnTo>
                  <a:lnTo>
                    <a:pt x="62446" y="77595"/>
                  </a:lnTo>
                  <a:lnTo>
                    <a:pt x="62331" y="78752"/>
                  </a:lnTo>
                  <a:lnTo>
                    <a:pt x="61984" y="79677"/>
                  </a:lnTo>
                  <a:lnTo>
                    <a:pt x="61521" y="80602"/>
                  </a:lnTo>
                  <a:lnTo>
                    <a:pt x="60943" y="81296"/>
                  </a:lnTo>
                  <a:lnTo>
                    <a:pt x="60134" y="81990"/>
                  </a:lnTo>
                  <a:lnTo>
                    <a:pt x="59208" y="82452"/>
                  </a:lnTo>
                  <a:lnTo>
                    <a:pt x="58283" y="82799"/>
                  </a:lnTo>
                  <a:lnTo>
                    <a:pt x="56202" y="82799"/>
                  </a:lnTo>
                  <a:lnTo>
                    <a:pt x="55161" y="82452"/>
                  </a:lnTo>
                  <a:lnTo>
                    <a:pt x="54351" y="81990"/>
                  </a:lnTo>
                  <a:lnTo>
                    <a:pt x="53542" y="81296"/>
                  </a:lnTo>
                  <a:lnTo>
                    <a:pt x="52964" y="80602"/>
                  </a:lnTo>
                  <a:lnTo>
                    <a:pt x="52386" y="79677"/>
                  </a:lnTo>
                  <a:lnTo>
                    <a:pt x="52154" y="78752"/>
                  </a:lnTo>
                  <a:lnTo>
                    <a:pt x="52039" y="77595"/>
                  </a:lnTo>
                  <a:lnTo>
                    <a:pt x="52039" y="72970"/>
                  </a:lnTo>
                  <a:lnTo>
                    <a:pt x="52154" y="71929"/>
                  </a:lnTo>
                  <a:lnTo>
                    <a:pt x="52386" y="71004"/>
                  </a:lnTo>
                  <a:lnTo>
                    <a:pt x="52964" y="70079"/>
                  </a:lnTo>
                  <a:lnTo>
                    <a:pt x="53542" y="69385"/>
                  </a:lnTo>
                  <a:lnTo>
                    <a:pt x="54351" y="68691"/>
                  </a:lnTo>
                  <a:lnTo>
                    <a:pt x="55161" y="68228"/>
                  </a:lnTo>
                  <a:lnTo>
                    <a:pt x="56202" y="67881"/>
                  </a:lnTo>
                  <a:lnTo>
                    <a:pt x="57243" y="67766"/>
                  </a:lnTo>
                  <a:close/>
                  <a:moveTo>
                    <a:pt x="76439" y="67766"/>
                  </a:moveTo>
                  <a:lnTo>
                    <a:pt x="77480" y="67881"/>
                  </a:lnTo>
                  <a:lnTo>
                    <a:pt x="78521" y="68228"/>
                  </a:lnTo>
                  <a:lnTo>
                    <a:pt x="79330" y="68691"/>
                  </a:lnTo>
                  <a:lnTo>
                    <a:pt x="80140" y="69385"/>
                  </a:lnTo>
                  <a:lnTo>
                    <a:pt x="80833" y="70079"/>
                  </a:lnTo>
                  <a:lnTo>
                    <a:pt x="81296" y="71004"/>
                  </a:lnTo>
                  <a:lnTo>
                    <a:pt x="81527" y="71929"/>
                  </a:lnTo>
                  <a:lnTo>
                    <a:pt x="81643" y="72970"/>
                  </a:lnTo>
                  <a:lnTo>
                    <a:pt x="81643" y="77595"/>
                  </a:lnTo>
                  <a:lnTo>
                    <a:pt x="81527" y="78752"/>
                  </a:lnTo>
                  <a:lnTo>
                    <a:pt x="81296" y="79677"/>
                  </a:lnTo>
                  <a:lnTo>
                    <a:pt x="80833" y="80602"/>
                  </a:lnTo>
                  <a:lnTo>
                    <a:pt x="80140" y="81296"/>
                  </a:lnTo>
                  <a:lnTo>
                    <a:pt x="79330" y="81990"/>
                  </a:lnTo>
                  <a:lnTo>
                    <a:pt x="78521" y="82452"/>
                  </a:lnTo>
                  <a:lnTo>
                    <a:pt x="77480" y="82799"/>
                  </a:lnTo>
                  <a:lnTo>
                    <a:pt x="75398" y="82799"/>
                  </a:lnTo>
                  <a:lnTo>
                    <a:pt x="74473" y="82452"/>
                  </a:lnTo>
                  <a:lnTo>
                    <a:pt x="73548" y="81990"/>
                  </a:lnTo>
                  <a:lnTo>
                    <a:pt x="72854" y="81296"/>
                  </a:lnTo>
                  <a:lnTo>
                    <a:pt x="72160" y="80602"/>
                  </a:lnTo>
                  <a:lnTo>
                    <a:pt x="71698" y="79677"/>
                  </a:lnTo>
                  <a:lnTo>
                    <a:pt x="71351" y="78752"/>
                  </a:lnTo>
                  <a:lnTo>
                    <a:pt x="71235" y="77595"/>
                  </a:lnTo>
                  <a:lnTo>
                    <a:pt x="71235" y="72970"/>
                  </a:lnTo>
                  <a:lnTo>
                    <a:pt x="71351" y="71929"/>
                  </a:lnTo>
                  <a:lnTo>
                    <a:pt x="71698" y="71004"/>
                  </a:lnTo>
                  <a:lnTo>
                    <a:pt x="72160" y="70079"/>
                  </a:lnTo>
                  <a:lnTo>
                    <a:pt x="72854" y="69385"/>
                  </a:lnTo>
                  <a:lnTo>
                    <a:pt x="73548" y="68691"/>
                  </a:lnTo>
                  <a:lnTo>
                    <a:pt x="74473" y="68228"/>
                  </a:lnTo>
                  <a:lnTo>
                    <a:pt x="75398" y="67881"/>
                  </a:lnTo>
                  <a:lnTo>
                    <a:pt x="76439" y="67766"/>
                  </a:lnTo>
                  <a:close/>
                  <a:moveTo>
                    <a:pt x="69616" y="98758"/>
                  </a:moveTo>
                  <a:lnTo>
                    <a:pt x="70541" y="98873"/>
                  </a:lnTo>
                  <a:lnTo>
                    <a:pt x="71582" y="99220"/>
                  </a:lnTo>
                  <a:lnTo>
                    <a:pt x="72507" y="99683"/>
                  </a:lnTo>
                  <a:lnTo>
                    <a:pt x="73317" y="100377"/>
                  </a:lnTo>
                  <a:lnTo>
                    <a:pt x="73895" y="101186"/>
                  </a:lnTo>
                  <a:lnTo>
                    <a:pt x="74473" y="101996"/>
                  </a:lnTo>
                  <a:lnTo>
                    <a:pt x="74704" y="103036"/>
                  </a:lnTo>
                  <a:lnTo>
                    <a:pt x="74820" y="103962"/>
                  </a:lnTo>
                  <a:lnTo>
                    <a:pt x="74704" y="105002"/>
                  </a:lnTo>
                  <a:lnTo>
                    <a:pt x="74473" y="105927"/>
                  </a:lnTo>
                  <a:lnTo>
                    <a:pt x="73895" y="106853"/>
                  </a:lnTo>
                  <a:lnTo>
                    <a:pt x="73317" y="107662"/>
                  </a:lnTo>
                  <a:lnTo>
                    <a:pt x="64875" y="116104"/>
                  </a:lnTo>
                  <a:lnTo>
                    <a:pt x="73317" y="124661"/>
                  </a:lnTo>
                  <a:lnTo>
                    <a:pt x="73895" y="125471"/>
                  </a:lnTo>
                  <a:lnTo>
                    <a:pt x="74473" y="126280"/>
                  </a:lnTo>
                  <a:lnTo>
                    <a:pt x="74704" y="127321"/>
                  </a:lnTo>
                  <a:lnTo>
                    <a:pt x="74820" y="128246"/>
                  </a:lnTo>
                  <a:lnTo>
                    <a:pt x="74704" y="129287"/>
                  </a:lnTo>
                  <a:lnTo>
                    <a:pt x="74473" y="130212"/>
                  </a:lnTo>
                  <a:lnTo>
                    <a:pt x="73895" y="131137"/>
                  </a:lnTo>
                  <a:lnTo>
                    <a:pt x="73317" y="131947"/>
                  </a:lnTo>
                  <a:lnTo>
                    <a:pt x="72507" y="132641"/>
                  </a:lnTo>
                  <a:lnTo>
                    <a:pt x="71582" y="133103"/>
                  </a:lnTo>
                  <a:lnTo>
                    <a:pt x="70541" y="133450"/>
                  </a:lnTo>
                  <a:lnTo>
                    <a:pt x="68575" y="133450"/>
                  </a:lnTo>
                  <a:lnTo>
                    <a:pt x="67650" y="133103"/>
                  </a:lnTo>
                  <a:lnTo>
                    <a:pt x="66725" y="132641"/>
                  </a:lnTo>
                  <a:lnTo>
                    <a:pt x="65916" y="131947"/>
                  </a:lnTo>
                  <a:lnTo>
                    <a:pt x="57474" y="123505"/>
                  </a:lnTo>
                  <a:lnTo>
                    <a:pt x="49032" y="131947"/>
                  </a:lnTo>
                  <a:lnTo>
                    <a:pt x="48222" y="132641"/>
                  </a:lnTo>
                  <a:lnTo>
                    <a:pt x="47297" y="133103"/>
                  </a:lnTo>
                  <a:lnTo>
                    <a:pt x="46257" y="133450"/>
                  </a:lnTo>
                  <a:lnTo>
                    <a:pt x="44291" y="133450"/>
                  </a:lnTo>
                  <a:lnTo>
                    <a:pt x="43366" y="133103"/>
                  </a:lnTo>
                  <a:lnTo>
                    <a:pt x="42440" y="132641"/>
                  </a:lnTo>
                  <a:lnTo>
                    <a:pt x="41631" y="131947"/>
                  </a:lnTo>
                  <a:lnTo>
                    <a:pt x="40937" y="131137"/>
                  </a:lnTo>
                  <a:lnTo>
                    <a:pt x="40475" y="130212"/>
                  </a:lnTo>
                  <a:lnTo>
                    <a:pt x="40243" y="129287"/>
                  </a:lnTo>
                  <a:lnTo>
                    <a:pt x="40128" y="128246"/>
                  </a:lnTo>
                  <a:lnTo>
                    <a:pt x="40243" y="127321"/>
                  </a:lnTo>
                  <a:lnTo>
                    <a:pt x="40475" y="126280"/>
                  </a:lnTo>
                  <a:lnTo>
                    <a:pt x="40937" y="125471"/>
                  </a:lnTo>
                  <a:lnTo>
                    <a:pt x="41631" y="124661"/>
                  </a:lnTo>
                  <a:lnTo>
                    <a:pt x="50073" y="116104"/>
                  </a:lnTo>
                  <a:lnTo>
                    <a:pt x="41631" y="107662"/>
                  </a:lnTo>
                  <a:lnTo>
                    <a:pt x="40937" y="106853"/>
                  </a:lnTo>
                  <a:lnTo>
                    <a:pt x="40475" y="105927"/>
                  </a:lnTo>
                  <a:lnTo>
                    <a:pt x="40243" y="105002"/>
                  </a:lnTo>
                  <a:lnTo>
                    <a:pt x="40128" y="103962"/>
                  </a:lnTo>
                  <a:lnTo>
                    <a:pt x="40243" y="103036"/>
                  </a:lnTo>
                  <a:lnTo>
                    <a:pt x="40475" y="101996"/>
                  </a:lnTo>
                  <a:lnTo>
                    <a:pt x="40937" y="101186"/>
                  </a:lnTo>
                  <a:lnTo>
                    <a:pt x="41631" y="100377"/>
                  </a:lnTo>
                  <a:lnTo>
                    <a:pt x="42440" y="99683"/>
                  </a:lnTo>
                  <a:lnTo>
                    <a:pt x="43366" y="99220"/>
                  </a:lnTo>
                  <a:lnTo>
                    <a:pt x="44291" y="98873"/>
                  </a:lnTo>
                  <a:lnTo>
                    <a:pt x="45331" y="98758"/>
                  </a:lnTo>
                  <a:lnTo>
                    <a:pt x="46257" y="98873"/>
                  </a:lnTo>
                  <a:lnTo>
                    <a:pt x="47297" y="99220"/>
                  </a:lnTo>
                  <a:lnTo>
                    <a:pt x="48222" y="99683"/>
                  </a:lnTo>
                  <a:lnTo>
                    <a:pt x="49032" y="100377"/>
                  </a:lnTo>
                  <a:lnTo>
                    <a:pt x="57474" y="108818"/>
                  </a:lnTo>
                  <a:lnTo>
                    <a:pt x="65916" y="100377"/>
                  </a:lnTo>
                  <a:lnTo>
                    <a:pt x="66725" y="99683"/>
                  </a:lnTo>
                  <a:lnTo>
                    <a:pt x="67650" y="99220"/>
                  </a:lnTo>
                  <a:lnTo>
                    <a:pt x="68575" y="98873"/>
                  </a:lnTo>
                  <a:lnTo>
                    <a:pt x="69616" y="98758"/>
                  </a:lnTo>
                  <a:close/>
                  <a:moveTo>
                    <a:pt x="76786" y="149755"/>
                  </a:moveTo>
                  <a:lnTo>
                    <a:pt x="77827" y="149871"/>
                  </a:lnTo>
                  <a:lnTo>
                    <a:pt x="78867" y="150218"/>
                  </a:lnTo>
                  <a:lnTo>
                    <a:pt x="79677" y="150681"/>
                  </a:lnTo>
                  <a:lnTo>
                    <a:pt x="80486" y="151259"/>
                  </a:lnTo>
                  <a:lnTo>
                    <a:pt x="81065" y="152068"/>
                  </a:lnTo>
                  <a:lnTo>
                    <a:pt x="81527" y="152993"/>
                  </a:lnTo>
                  <a:lnTo>
                    <a:pt x="81874" y="153919"/>
                  </a:lnTo>
                  <a:lnTo>
                    <a:pt x="81990" y="154959"/>
                  </a:lnTo>
                  <a:lnTo>
                    <a:pt x="81874" y="156000"/>
                  </a:lnTo>
                  <a:lnTo>
                    <a:pt x="81527" y="157041"/>
                  </a:lnTo>
                  <a:lnTo>
                    <a:pt x="81065" y="157850"/>
                  </a:lnTo>
                  <a:lnTo>
                    <a:pt x="80486" y="158660"/>
                  </a:lnTo>
                  <a:lnTo>
                    <a:pt x="79677" y="159354"/>
                  </a:lnTo>
                  <a:lnTo>
                    <a:pt x="78867" y="159816"/>
                  </a:lnTo>
                  <a:lnTo>
                    <a:pt x="77827" y="160048"/>
                  </a:lnTo>
                  <a:lnTo>
                    <a:pt x="76786" y="160163"/>
                  </a:lnTo>
                  <a:lnTo>
                    <a:pt x="37699" y="160163"/>
                  </a:lnTo>
                  <a:lnTo>
                    <a:pt x="36658" y="160048"/>
                  </a:lnTo>
                  <a:lnTo>
                    <a:pt x="35618" y="159816"/>
                  </a:lnTo>
                  <a:lnTo>
                    <a:pt x="34808" y="159354"/>
                  </a:lnTo>
                  <a:lnTo>
                    <a:pt x="33999" y="158660"/>
                  </a:lnTo>
                  <a:lnTo>
                    <a:pt x="33420" y="157850"/>
                  </a:lnTo>
                  <a:lnTo>
                    <a:pt x="32842" y="157041"/>
                  </a:lnTo>
                  <a:lnTo>
                    <a:pt x="32611" y="156000"/>
                  </a:lnTo>
                  <a:lnTo>
                    <a:pt x="32495" y="154959"/>
                  </a:lnTo>
                  <a:lnTo>
                    <a:pt x="32611" y="153919"/>
                  </a:lnTo>
                  <a:lnTo>
                    <a:pt x="32842" y="152993"/>
                  </a:lnTo>
                  <a:lnTo>
                    <a:pt x="33420" y="152068"/>
                  </a:lnTo>
                  <a:lnTo>
                    <a:pt x="33999" y="151259"/>
                  </a:lnTo>
                  <a:lnTo>
                    <a:pt x="34808" y="150681"/>
                  </a:lnTo>
                  <a:lnTo>
                    <a:pt x="35618" y="150218"/>
                  </a:lnTo>
                  <a:lnTo>
                    <a:pt x="36658" y="149871"/>
                  </a:lnTo>
                  <a:lnTo>
                    <a:pt x="37699" y="149755"/>
                  </a:lnTo>
                  <a:close/>
                  <a:moveTo>
                    <a:pt x="19081" y="0"/>
                  </a:moveTo>
                  <a:lnTo>
                    <a:pt x="17115" y="116"/>
                  </a:lnTo>
                  <a:lnTo>
                    <a:pt x="15265" y="463"/>
                  </a:lnTo>
                  <a:lnTo>
                    <a:pt x="13414" y="925"/>
                  </a:lnTo>
                  <a:lnTo>
                    <a:pt x="11680" y="1503"/>
                  </a:lnTo>
                  <a:lnTo>
                    <a:pt x="9945" y="2313"/>
                  </a:lnTo>
                  <a:lnTo>
                    <a:pt x="8442" y="3238"/>
                  </a:lnTo>
                  <a:lnTo>
                    <a:pt x="6938" y="4394"/>
                  </a:lnTo>
                  <a:lnTo>
                    <a:pt x="5551" y="5666"/>
                  </a:lnTo>
                  <a:lnTo>
                    <a:pt x="4394" y="6938"/>
                  </a:lnTo>
                  <a:lnTo>
                    <a:pt x="3238" y="8442"/>
                  </a:lnTo>
                  <a:lnTo>
                    <a:pt x="2313" y="9945"/>
                  </a:lnTo>
                  <a:lnTo>
                    <a:pt x="1503" y="11680"/>
                  </a:lnTo>
                  <a:lnTo>
                    <a:pt x="809" y="13414"/>
                  </a:lnTo>
                  <a:lnTo>
                    <a:pt x="347" y="15265"/>
                  </a:lnTo>
                  <a:lnTo>
                    <a:pt x="116" y="17115"/>
                  </a:lnTo>
                  <a:lnTo>
                    <a:pt x="0" y="19081"/>
                  </a:lnTo>
                  <a:lnTo>
                    <a:pt x="0" y="158544"/>
                  </a:lnTo>
                  <a:lnTo>
                    <a:pt x="116" y="160510"/>
                  </a:lnTo>
                  <a:lnTo>
                    <a:pt x="347" y="162476"/>
                  </a:lnTo>
                  <a:lnTo>
                    <a:pt x="809" y="164211"/>
                  </a:lnTo>
                  <a:lnTo>
                    <a:pt x="1503" y="165945"/>
                  </a:lnTo>
                  <a:lnTo>
                    <a:pt x="2313" y="167680"/>
                  </a:lnTo>
                  <a:lnTo>
                    <a:pt x="3238" y="169183"/>
                  </a:lnTo>
                  <a:lnTo>
                    <a:pt x="4394" y="170687"/>
                  </a:lnTo>
                  <a:lnTo>
                    <a:pt x="5551" y="172074"/>
                  </a:lnTo>
                  <a:lnTo>
                    <a:pt x="6938" y="173346"/>
                  </a:lnTo>
                  <a:lnTo>
                    <a:pt x="8442" y="174387"/>
                  </a:lnTo>
                  <a:lnTo>
                    <a:pt x="9945" y="175312"/>
                  </a:lnTo>
                  <a:lnTo>
                    <a:pt x="11680" y="176122"/>
                  </a:lnTo>
                  <a:lnTo>
                    <a:pt x="13414" y="176816"/>
                  </a:lnTo>
                  <a:lnTo>
                    <a:pt x="15265" y="177278"/>
                  </a:lnTo>
                  <a:lnTo>
                    <a:pt x="17115" y="177509"/>
                  </a:lnTo>
                  <a:lnTo>
                    <a:pt x="19081" y="177625"/>
                  </a:lnTo>
                  <a:lnTo>
                    <a:pt x="95404" y="177625"/>
                  </a:lnTo>
                  <a:lnTo>
                    <a:pt x="97370" y="177509"/>
                  </a:lnTo>
                  <a:lnTo>
                    <a:pt x="99220" y="177278"/>
                  </a:lnTo>
                  <a:lnTo>
                    <a:pt x="101071" y="176816"/>
                  </a:lnTo>
                  <a:lnTo>
                    <a:pt x="102805" y="176122"/>
                  </a:lnTo>
                  <a:lnTo>
                    <a:pt x="104540" y="175312"/>
                  </a:lnTo>
                  <a:lnTo>
                    <a:pt x="106043" y="174387"/>
                  </a:lnTo>
                  <a:lnTo>
                    <a:pt x="107547" y="173346"/>
                  </a:lnTo>
                  <a:lnTo>
                    <a:pt x="108934" y="172074"/>
                  </a:lnTo>
                  <a:lnTo>
                    <a:pt x="110091" y="170687"/>
                  </a:lnTo>
                  <a:lnTo>
                    <a:pt x="111247" y="169183"/>
                  </a:lnTo>
                  <a:lnTo>
                    <a:pt x="112172" y="167680"/>
                  </a:lnTo>
                  <a:lnTo>
                    <a:pt x="112982" y="165945"/>
                  </a:lnTo>
                  <a:lnTo>
                    <a:pt x="113676" y="164211"/>
                  </a:lnTo>
                  <a:lnTo>
                    <a:pt x="114138" y="162476"/>
                  </a:lnTo>
                  <a:lnTo>
                    <a:pt x="114369" y="160510"/>
                  </a:lnTo>
                  <a:lnTo>
                    <a:pt x="114485" y="158544"/>
                  </a:lnTo>
                  <a:lnTo>
                    <a:pt x="114485" y="19081"/>
                  </a:lnTo>
                  <a:lnTo>
                    <a:pt x="114369" y="17115"/>
                  </a:lnTo>
                  <a:lnTo>
                    <a:pt x="114138" y="15265"/>
                  </a:lnTo>
                  <a:lnTo>
                    <a:pt x="113676" y="13414"/>
                  </a:lnTo>
                  <a:lnTo>
                    <a:pt x="112982" y="11680"/>
                  </a:lnTo>
                  <a:lnTo>
                    <a:pt x="112172" y="9945"/>
                  </a:lnTo>
                  <a:lnTo>
                    <a:pt x="111247" y="8442"/>
                  </a:lnTo>
                  <a:lnTo>
                    <a:pt x="110091" y="6938"/>
                  </a:lnTo>
                  <a:lnTo>
                    <a:pt x="108934" y="5666"/>
                  </a:lnTo>
                  <a:lnTo>
                    <a:pt x="107547" y="4394"/>
                  </a:lnTo>
                  <a:lnTo>
                    <a:pt x="106043" y="3238"/>
                  </a:lnTo>
                  <a:lnTo>
                    <a:pt x="104540" y="2313"/>
                  </a:lnTo>
                  <a:lnTo>
                    <a:pt x="102805" y="1503"/>
                  </a:lnTo>
                  <a:lnTo>
                    <a:pt x="101071" y="925"/>
                  </a:lnTo>
                  <a:lnTo>
                    <a:pt x="99220" y="463"/>
                  </a:lnTo>
                  <a:lnTo>
                    <a:pt x="97370" y="116"/>
                  </a:lnTo>
                  <a:lnTo>
                    <a:pt x="95404" y="0"/>
                  </a:lnTo>
                  <a:lnTo>
                    <a:pt x="83609" y="0"/>
                  </a:lnTo>
                  <a:lnTo>
                    <a:pt x="83609" y="9020"/>
                  </a:lnTo>
                  <a:lnTo>
                    <a:pt x="83493" y="10176"/>
                  </a:lnTo>
                  <a:lnTo>
                    <a:pt x="83377" y="11333"/>
                  </a:lnTo>
                  <a:lnTo>
                    <a:pt x="83031" y="12489"/>
                  </a:lnTo>
                  <a:lnTo>
                    <a:pt x="82684" y="13530"/>
                  </a:lnTo>
                  <a:lnTo>
                    <a:pt x="82105" y="14571"/>
                  </a:lnTo>
                  <a:lnTo>
                    <a:pt x="81527" y="15612"/>
                  </a:lnTo>
                  <a:lnTo>
                    <a:pt x="80833" y="16421"/>
                  </a:lnTo>
                  <a:lnTo>
                    <a:pt x="80140" y="17346"/>
                  </a:lnTo>
                  <a:lnTo>
                    <a:pt x="79330" y="18040"/>
                  </a:lnTo>
                  <a:lnTo>
                    <a:pt x="78405" y="18734"/>
                  </a:lnTo>
                  <a:lnTo>
                    <a:pt x="77364" y="19312"/>
                  </a:lnTo>
                  <a:lnTo>
                    <a:pt x="76323" y="19775"/>
                  </a:lnTo>
                  <a:lnTo>
                    <a:pt x="75283" y="20237"/>
                  </a:lnTo>
                  <a:lnTo>
                    <a:pt x="74126" y="20469"/>
                  </a:lnTo>
                  <a:lnTo>
                    <a:pt x="72970" y="20700"/>
                  </a:lnTo>
                  <a:lnTo>
                    <a:pt x="41515" y="20700"/>
                  </a:lnTo>
                  <a:lnTo>
                    <a:pt x="40359" y="20469"/>
                  </a:lnTo>
                  <a:lnTo>
                    <a:pt x="39202" y="20237"/>
                  </a:lnTo>
                  <a:lnTo>
                    <a:pt x="38046" y="19775"/>
                  </a:lnTo>
                  <a:lnTo>
                    <a:pt x="37121" y="19312"/>
                  </a:lnTo>
                  <a:lnTo>
                    <a:pt x="36080" y="18734"/>
                  </a:lnTo>
                  <a:lnTo>
                    <a:pt x="35155" y="18040"/>
                  </a:lnTo>
                  <a:lnTo>
                    <a:pt x="34346" y="17346"/>
                  </a:lnTo>
                  <a:lnTo>
                    <a:pt x="33536" y="16421"/>
                  </a:lnTo>
                  <a:lnTo>
                    <a:pt x="32958" y="15612"/>
                  </a:lnTo>
                  <a:lnTo>
                    <a:pt x="32380" y="14571"/>
                  </a:lnTo>
                  <a:lnTo>
                    <a:pt x="31801" y="13530"/>
                  </a:lnTo>
                  <a:lnTo>
                    <a:pt x="31454" y="12489"/>
                  </a:lnTo>
                  <a:lnTo>
                    <a:pt x="31108" y="11333"/>
                  </a:lnTo>
                  <a:lnTo>
                    <a:pt x="30992" y="10176"/>
                  </a:lnTo>
                  <a:lnTo>
                    <a:pt x="30876" y="9020"/>
                  </a:lnTo>
                  <a:lnTo>
                    <a:pt x="308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1525861" y="1558438"/>
              <a:ext cx="239276" cy="371236"/>
            </a:xfrm>
            <a:custGeom>
              <a:avLst/>
              <a:gdLst/>
              <a:ahLst/>
              <a:cxnLst/>
              <a:rect l="l" t="t" r="r" b="b"/>
              <a:pathLst>
                <a:path w="114486" h="177625" fill="none" extrusionOk="0">
                  <a:moveTo>
                    <a:pt x="95404" y="0"/>
                  </a:moveTo>
                  <a:lnTo>
                    <a:pt x="83609" y="0"/>
                  </a:lnTo>
                  <a:lnTo>
                    <a:pt x="83609" y="9020"/>
                  </a:lnTo>
                  <a:lnTo>
                    <a:pt x="83609" y="9020"/>
                  </a:lnTo>
                  <a:lnTo>
                    <a:pt x="83493" y="10176"/>
                  </a:lnTo>
                  <a:lnTo>
                    <a:pt x="83377" y="11333"/>
                  </a:lnTo>
                  <a:lnTo>
                    <a:pt x="83031" y="12489"/>
                  </a:lnTo>
                  <a:lnTo>
                    <a:pt x="82684" y="13530"/>
                  </a:lnTo>
                  <a:lnTo>
                    <a:pt x="82105" y="14571"/>
                  </a:lnTo>
                  <a:lnTo>
                    <a:pt x="81527" y="15612"/>
                  </a:lnTo>
                  <a:lnTo>
                    <a:pt x="80833" y="16421"/>
                  </a:lnTo>
                  <a:lnTo>
                    <a:pt x="80140" y="17346"/>
                  </a:lnTo>
                  <a:lnTo>
                    <a:pt x="79330" y="18040"/>
                  </a:lnTo>
                  <a:lnTo>
                    <a:pt x="78405" y="18734"/>
                  </a:lnTo>
                  <a:lnTo>
                    <a:pt x="77364" y="19312"/>
                  </a:lnTo>
                  <a:lnTo>
                    <a:pt x="76323" y="19775"/>
                  </a:lnTo>
                  <a:lnTo>
                    <a:pt x="75283" y="20237"/>
                  </a:lnTo>
                  <a:lnTo>
                    <a:pt x="74126" y="20469"/>
                  </a:lnTo>
                  <a:lnTo>
                    <a:pt x="72970" y="20700"/>
                  </a:lnTo>
                  <a:lnTo>
                    <a:pt x="71813" y="20700"/>
                  </a:lnTo>
                  <a:lnTo>
                    <a:pt x="42672" y="20700"/>
                  </a:lnTo>
                  <a:lnTo>
                    <a:pt x="42672" y="20700"/>
                  </a:lnTo>
                  <a:lnTo>
                    <a:pt x="41515" y="20700"/>
                  </a:lnTo>
                  <a:lnTo>
                    <a:pt x="40359" y="20469"/>
                  </a:lnTo>
                  <a:lnTo>
                    <a:pt x="39202" y="20237"/>
                  </a:lnTo>
                  <a:lnTo>
                    <a:pt x="38046" y="19775"/>
                  </a:lnTo>
                  <a:lnTo>
                    <a:pt x="37121" y="19312"/>
                  </a:lnTo>
                  <a:lnTo>
                    <a:pt x="36080" y="18734"/>
                  </a:lnTo>
                  <a:lnTo>
                    <a:pt x="35155" y="18040"/>
                  </a:lnTo>
                  <a:lnTo>
                    <a:pt x="34346" y="17346"/>
                  </a:lnTo>
                  <a:lnTo>
                    <a:pt x="33536" y="16421"/>
                  </a:lnTo>
                  <a:lnTo>
                    <a:pt x="32958" y="15612"/>
                  </a:lnTo>
                  <a:lnTo>
                    <a:pt x="32380" y="14571"/>
                  </a:lnTo>
                  <a:lnTo>
                    <a:pt x="31801" y="13530"/>
                  </a:lnTo>
                  <a:lnTo>
                    <a:pt x="31454" y="12489"/>
                  </a:lnTo>
                  <a:lnTo>
                    <a:pt x="31108" y="11333"/>
                  </a:lnTo>
                  <a:lnTo>
                    <a:pt x="30992" y="10176"/>
                  </a:lnTo>
                  <a:lnTo>
                    <a:pt x="30876" y="9020"/>
                  </a:lnTo>
                  <a:lnTo>
                    <a:pt x="30876" y="0"/>
                  </a:lnTo>
                  <a:lnTo>
                    <a:pt x="19081" y="0"/>
                  </a:lnTo>
                  <a:lnTo>
                    <a:pt x="19081" y="0"/>
                  </a:lnTo>
                  <a:lnTo>
                    <a:pt x="17115" y="116"/>
                  </a:lnTo>
                  <a:lnTo>
                    <a:pt x="15265" y="463"/>
                  </a:lnTo>
                  <a:lnTo>
                    <a:pt x="13414" y="925"/>
                  </a:lnTo>
                  <a:lnTo>
                    <a:pt x="11680" y="1503"/>
                  </a:lnTo>
                  <a:lnTo>
                    <a:pt x="9945" y="2313"/>
                  </a:lnTo>
                  <a:lnTo>
                    <a:pt x="8442" y="3238"/>
                  </a:lnTo>
                  <a:lnTo>
                    <a:pt x="6938" y="4394"/>
                  </a:lnTo>
                  <a:lnTo>
                    <a:pt x="5551" y="5666"/>
                  </a:lnTo>
                  <a:lnTo>
                    <a:pt x="4394" y="6938"/>
                  </a:lnTo>
                  <a:lnTo>
                    <a:pt x="3238" y="8442"/>
                  </a:lnTo>
                  <a:lnTo>
                    <a:pt x="2313" y="9945"/>
                  </a:lnTo>
                  <a:lnTo>
                    <a:pt x="1503" y="11680"/>
                  </a:lnTo>
                  <a:lnTo>
                    <a:pt x="809" y="13414"/>
                  </a:lnTo>
                  <a:lnTo>
                    <a:pt x="347" y="15265"/>
                  </a:lnTo>
                  <a:lnTo>
                    <a:pt x="116" y="17115"/>
                  </a:lnTo>
                  <a:lnTo>
                    <a:pt x="0" y="19081"/>
                  </a:lnTo>
                  <a:lnTo>
                    <a:pt x="0" y="158544"/>
                  </a:lnTo>
                  <a:lnTo>
                    <a:pt x="0" y="158544"/>
                  </a:lnTo>
                  <a:lnTo>
                    <a:pt x="116" y="160510"/>
                  </a:lnTo>
                  <a:lnTo>
                    <a:pt x="347" y="162476"/>
                  </a:lnTo>
                  <a:lnTo>
                    <a:pt x="809" y="164211"/>
                  </a:lnTo>
                  <a:lnTo>
                    <a:pt x="1503" y="165945"/>
                  </a:lnTo>
                  <a:lnTo>
                    <a:pt x="2313" y="167680"/>
                  </a:lnTo>
                  <a:lnTo>
                    <a:pt x="3238" y="169183"/>
                  </a:lnTo>
                  <a:lnTo>
                    <a:pt x="4394" y="170687"/>
                  </a:lnTo>
                  <a:lnTo>
                    <a:pt x="5551" y="172074"/>
                  </a:lnTo>
                  <a:lnTo>
                    <a:pt x="6938" y="173346"/>
                  </a:lnTo>
                  <a:lnTo>
                    <a:pt x="8442" y="174387"/>
                  </a:lnTo>
                  <a:lnTo>
                    <a:pt x="9945" y="175312"/>
                  </a:lnTo>
                  <a:lnTo>
                    <a:pt x="11680" y="176122"/>
                  </a:lnTo>
                  <a:lnTo>
                    <a:pt x="13414" y="176816"/>
                  </a:lnTo>
                  <a:lnTo>
                    <a:pt x="15265" y="177278"/>
                  </a:lnTo>
                  <a:lnTo>
                    <a:pt x="17115" y="177509"/>
                  </a:lnTo>
                  <a:lnTo>
                    <a:pt x="19081" y="177625"/>
                  </a:lnTo>
                  <a:lnTo>
                    <a:pt x="95404" y="177625"/>
                  </a:lnTo>
                  <a:lnTo>
                    <a:pt x="95404" y="177625"/>
                  </a:lnTo>
                  <a:lnTo>
                    <a:pt x="97370" y="177509"/>
                  </a:lnTo>
                  <a:lnTo>
                    <a:pt x="99220" y="177278"/>
                  </a:lnTo>
                  <a:lnTo>
                    <a:pt x="101071" y="176816"/>
                  </a:lnTo>
                  <a:lnTo>
                    <a:pt x="102805" y="176122"/>
                  </a:lnTo>
                  <a:lnTo>
                    <a:pt x="104540" y="175312"/>
                  </a:lnTo>
                  <a:lnTo>
                    <a:pt x="106043" y="174387"/>
                  </a:lnTo>
                  <a:lnTo>
                    <a:pt x="107547" y="173346"/>
                  </a:lnTo>
                  <a:lnTo>
                    <a:pt x="108934" y="172074"/>
                  </a:lnTo>
                  <a:lnTo>
                    <a:pt x="110091" y="170687"/>
                  </a:lnTo>
                  <a:lnTo>
                    <a:pt x="111247" y="169183"/>
                  </a:lnTo>
                  <a:lnTo>
                    <a:pt x="112172" y="167680"/>
                  </a:lnTo>
                  <a:lnTo>
                    <a:pt x="112982" y="165945"/>
                  </a:lnTo>
                  <a:lnTo>
                    <a:pt x="113676" y="164211"/>
                  </a:lnTo>
                  <a:lnTo>
                    <a:pt x="114138" y="162476"/>
                  </a:lnTo>
                  <a:lnTo>
                    <a:pt x="114369" y="160510"/>
                  </a:lnTo>
                  <a:lnTo>
                    <a:pt x="114485" y="158544"/>
                  </a:lnTo>
                  <a:lnTo>
                    <a:pt x="114485" y="19081"/>
                  </a:lnTo>
                  <a:lnTo>
                    <a:pt x="114485" y="19081"/>
                  </a:lnTo>
                  <a:lnTo>
                    <a:pt x="114369" y="17115"/>
                  </a:lnTo>
                  <a:lnTo>
                    <a:pt x="114138" y="15265"/>
                  </a:lnTo>
                  <a:lnTo>
                    <a:pt x="113676" y="13414"/>
                  </a:lnTo>
                  <a:lnTo>
                    <a:pt x="112982" y="11680"/>
                  </a:lnTo>
                  <a:lnTo>
                    <a:pt x="112172" y="9945"/>
                  </a:lnTo>
                  <a:lnTo>
                    <a:pt x="111247" y="8442"/>
                  </a:lnTo>
                  <a:lnTo>
                    <a:pt x="110091" y="6938"/>
                  </a:lnTo>
                  <a:lnTo>
                    <a:pt x="108934" y="5666"/>
                  </a:lnTo>
                  <a:lnTo>
                    <a:pt x="107547" y="4394"/>
                  </a:lnTo>
                  <a:lnTo>
                    <a:pt x="106043" y="3238"/>
                  </a:lnTo>
                  <a:lnTo>
                    <a:pt x="104540" y="2313"/>
                  </a:lnTo>
                  <a:lnTo>
                    <a:pt x="102805" y="1503"/>
                  </a:lnTo>
                  <a:lnTo>
                    <a:pt x="101071" y="925"/>
                  </a:lnTo>
                  <a:lnTo>
                    <a:pt x="99220" y="463"/>
                  </a:lnTo>
                  <a:lnTo>
                    <a:pt x="97370" y="116"/>
                  </a:lnTo>
                  <a:lnTo>
                    <a:pt x="95404" y="0"/>
                  </a:lnTo>
                  <a:lnTo>
                    <a:pt x="95404"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1674742" y="1700067"/>
              <a:ext cx="21753" cy="31423"/>
            </a:xfrm>
            <a:custGeom>
              <a:avLst/>
              <a:gdLst/>
              <a:ahLst/>
              <a:cxnLst/>
              <a:rect l="l" t="t" r="r" b="b"/>
              <a:pathLst>
                <a:path w="10408" h="15035" fill="none" extrusionOk="0">
                  <a:moveTo>
                    <a:pt x="5204" y="1"/>
                  </a:moveTo>
                  <a:lnTo>
                    <a:pt x="5204" y="1"/>
                  </a:lnTo>
                  <a:lnTo>
                    <a:pt x="6245" y="116"/>
                  </a:lnTo>
                  <a:lnTo>
                    <a:pt x="7286" y="463"/>
                  </a:lnTo>
                  <a:lnTo>
                    <a:pt x="8095" y="926"/>
                  </a:lnTo>
                  <a:lnTo>
                    <a:pt x="8905" y="1620"/>
                  </a:lnTo>
                  <a:lnTo>
                    <a:pt x="9598" y="2314"/>
                  </a:lnTo>
                  <a:lnTo>
                    <a:pt x="10061" y="3239"/>
                  </a:lnTo>
                  <a:lnTo>
                    <a:pt x="10292" y="4164"/>
                  </a:lnTo>
                  <a:lnTo>
                    <a:pt x="10408" y="5205"/>
                  </a:lnTo>
                  <a:lnTo>
                    <a:pt x="10408" y="9830"/>
                  </a:lnTo>
                  <a:lnTo>
                    <a:pt x="10408" y="9830"/>
                  </a:lnTo>
                  <a:lnTo>
                    <a:pt x="10292" y="10987"/>
                  </a:lnTo>
                  <a:lnTo>
                    <a:pt x="10061" y="11912"/>
                  </a:lnTo>
                  <a:lnTo>
                    <a:pt x="9598" y="12837"/>
                  </a:lnTo>
                  <a:lnTo>
                    <a:pt x="8905" y="13531"/>
                  </a:lnTo>
                  <a:lnTo>
                    <a:pt x="8095" y="14225"/>
                  </a:lnTo>
                  <a:lnTo>
                    <a:pt x="7286" y="14687"/>
                  </a:lnTo>
                  <a:lnTo>
                    <a:pt x="6245" y="15034"/>
                  </a:lnTo>
                  <a:lnTo>
                    <a:pt x="5204" y="15034"/>
                  </a:lnTo>
                  <a:lnTo>
                    <a:pt x="5204" y="15034"/>
                  </a:lnTo>
                  <a:lnTo>
                    <a:pt x="4163" y="15034"/>
                  </a:lnTo>
                  <a:lnTo>
                    <a:pt x="3238" y="14687"/>
                  </a:lnTo>
                  <a:lnTo>
                    <a:pt x="2313" y="14225"/>
                  </a:lnTo>
                  <a:lnTo>
                    <a:pt x="1619" y="13531"/>
                  </a:lnTo>
                  <a:lnTo>
                    <a:pt x="925" y="12837"/>
                  </a:lnTo>
                  <a:lnTo>
                    <a:pt x="463" y="11912"/>
                  </a:lnTo>
                  <a:lnTo>
                    <a:pt x="116" y="10987"/>
                  </a:lnTo>
                  <a:lnTo>
                    <a:pt x="0" y="9830"/>
                  </a:lnTo>
                  <a:lnTo>
                    <a:pt x="0" y="5205"/>
                  </a:lnTo>
                  <a:lnTo>
                    <a:pt x="0" y="5205"/>
                  </a:lnTo>
                  <a:lnTo>
                    <a:pt x="116" y="4164"/>
                  </a:lnTo>
                  <a:lnTo>
                    <a:pt x="463" y="3239"/>
                  </a:lnTo>
                  <a:lnTo>
                    <a:pt x="925" y="2314"/>
                  </a:lnTo>
                  <a:lnTo>
                    <a:pt x="1619" y="1620"/>
                  </a:lnTo>
                  <a:lnTo>
                    <a:pt x="2313" y="926"/>
                  </a:lnTo>
                  <a:lnTo>
                    <a:pt x="3238" y="463"/>
                  </a:lnTo>
                  <a:lnTo>
                    <a:pt x="4163" y="116"/>
                  </a:lnTo>
                  <a:lnTo>
                    <a:pt x="5204" y="1"/>
                  </a:lnTo>
                  <a:lnTo>
                    <a:pt x="5204"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1609726" y="1764840"/>
              <a:ext cx="72510" cy="72510"/>
            </a:xfrm>
            <a:custGeom>
              <a:avLst/>
              <a:gdLst/>
              <a:ahLst/>
              <a:cxnLst/>
              <a:rect l="l" t="t" r="r" b="b"/>
              <a:pathLst>
                <a:path w="34694" h="34694" fill="none" extrusionOk="0">
                  <a:moveTo>
                    <a:pt x="33190" y="25904"/>
                  </a:moveTo>
                  <a:lnTo>
                    <a:pt x="33190" y="25904"/>
                  </a:lnTo>
                  <a:lnTo>
                    <a:pt x="33768" y="26714"/>
                  </a:lnTo>
                  <a:lnTo>
                    <a:pt x="34346" y="27523"/>
                  </a:lnTo>
                  <a:lnTo>
                    <a:pt x="34577" y="28564"/>
                  </a:lnTo>
                  <a:lnTo>
                    <a:pt x="34693" y="29489"/>
                  </a:lnTo>
                  <a:lnTo>
                    <a:pt x="34577" y="30530"/>
                  </a:lnTo>
                  <a:lnTo>
                    <a:pt x="34346" y="31455"/>
                  </a:lnTo>
                  <a:lnTo>
                    <a:pt x="33768" y="32380"/>
                  </a:lnTo>
                  <a:lnTo>
                    <a:pt x="33190" y="33190"/>
                  </a:lnTo>
                  <a:lnTo>
                    <a:pt x="33190" y="33190"/>
                  </a:lnTo>
                  <a:lnTo>
                    <a:pt x="32380" y="33884"/>
                  </a:lnTo>
                  <a:lnTo>
                    <a:pt x="31455" y="34346"/>
                  </a:lnTo>
                  <a:lnTo>
                    <a:pt x="30414" y="34693"/>
                  </a:lnTo>
                  <a:lnTo>
                    <a:pt x="29489" y="34693"/>
                  </a:lnTo>
                  <a:lnTo>
                    <a:pt x="29489" y="34693"/>
                  </a:lnTo>
                  <a:lnTo>
                    <a:pt x="28448" y="34693"/>
                  </a:lnTo>
                  <a:lnTo>
                    <a:pt x="27523" y="34346"/>
                  </a:lnTo>
                  <a:lnTo>
                    <a:pt x="26598" y="33884"/>
                  </a:lnTo>
                  <a:lnTo>
                    <a:pt x="25789" y="33190"/>
                  </a:lnTo>
                  <a:lnTo>
                    <a:pt x="17347" y="24748"/>
                  </a:lnTo>
                  <a:lnTo>
                    <a:pt x="8905" y="33190"/>
                  </a:lnTo>
                  <a:lnTo>
                    <a:pt x="8905" y="33190"/>
                  </a:lnTo>
                  <a:lnTo>
                    <a:pt x="8095" y="33884"/>
                  </a:lnTo>
                  <a:lnTo>
                    <a:pt x="7170" y="34346"/>
                  </a:lnTo>
                  <a:lnTo>
                    <a:pt x="6130" y="34693"/>
                  </a:lnTo>
                  <a:lnTo>
                    <a:pt x="5204" y="34693"/>
                  </a:lnTo>
                  <a:lnTo>
                    <a:pt x="5204" y="34693"/>
                  </a:lnTo>
                  <a:lnTo>
                    <a:pt x="4164" y="34693"/>
                  </a:lnTo>
                  <a:lnTo>
                    <a:pt x="3239" y="34346"/>
                  </a:lnTo>
                  <a:lnTo>
                    <a:pt x="2313" y="33884"/>
                  </a:lnTo>
                  <a:lnTo>
                    <a:pt x="1504" y="33190"/>
                  </a:lnTo>
                  <a:lnTo>
                    <a:pt x="1504" y="33190"/>
                  </a:lnTo>
                  <a:lnTo>
                    <a:pt x="810" y="32380"/>
                  </a:lnTo>
                  <a:lnTo>
                    <a:pt x="348" y="31455"/>
                  </a:lnTo>
                  <a:lnTo>
                    <a:pt x="116" y="30530"/>
                  </a:lnTo>
                  <a:lnTo>
                    <a:pt x="1" y="29489"/>
                  </a:lnTo>
                  <a:lnTo>
                    <a:pt x="116" y="28564"/>
                  </a:lnTo>
                  <a:lnTo>
                    <a:pt x="348" y="27523"/>
                  </a:lnTo>
                  <a:lnTo>
                    <a:pt x="810" y="26714"/>
                  </a:lnTo>
                  <a:lnTo>
                    <a:pt x="1504" y="25904"/>
                  </a:lnTo>
                  <a:lnTo>
                    <a:pt x="9946" y="17347"/>
                  </a:lnTo>
                  <a:lnTo>
                    <a:pt x="1504" y="8905"/>
                  </a:lnTo>
                  <a:lnTo>
                    <a:pt x="1504" y="8905"/>
                  </a:lnTo>
                  <a:lnTo>
                    <a:pt x="810" y="8096"/>
                  </a:lnTo>
                  <a:lnTo>
                    <a:pt x="348" y="7170"/>
                  </a:lnTo>
                  <a:lnTo>
                    <a:pt x="116" y="6245"/>
                  </a:lnTo>
                  <a:lnTo>
                    <a:pt x="1" y="5205"/>
                  </a:lnTo>
                  <a:lnTo>
                    <a:pt x="116" y="4279"/>
                  </a:lnTo>
                  <a:lnTo>
                    <a:pt x="348" y="3239"/>
                  </a:lnTo>
                  <a:lnTo>
                    <a:pt x="810" y="2429"/>
                  </a:lnTo>
                  <a:lnTo>
                    <a:pt x="1504" y="1620"/>
                  </a:lnTo>
                  <a:lnTo>
                    <a:pt x="1504" y="1620"/>
                  </a:lnTo>
                  <a:lnTo>
                    <a:pt x="2313" y="926"/>
                  </a:lnTo>
                  <a:lnTo>
                    <a:pt x="3239" y="463"/>
                  </a:lnTo>
                  <a:lnTo>
                    <a:pt x="4164" y="116"/>
                  </a:lnTo>
                  <a:lnTo>
                    <a:pt x="5204" y="1"/>
                  </a:lnTo>
                  <a:lnTo>
                    <a:pt x="6130" y="116"/>
                  </a:lnTo>
                  <a:lnTo>
                    <a:pt x="7170" y="463"/>
                  </a:lnTo>
                  <a:lnTo>
                    <a:pt x="8095" y="926"/>
                  </a:lnTo>
                  <a:lnTo>
                    <a:pt x="8905" y="1620"/>
                  </a:lnTo>
                  <a:lnTo>
                    <a:pt x="17347" y="10061"/>
                  </a:lnTo>
                  <a:lnTo>
                    <a:pt x="25789" y="1620"/>
                  </a:lnTo>
                  <a:lnTo>
                    <a:pt x="25789" y="1620"/>
                  </a:lnTo>
                  <a:lnTo>
                    <a:pt x="26598" y="926"/>
                  </a:lnTo>
                  <a:lnTo>
                    <a:pt x="27523" y="463"/>
                  </a:lnTo>
                  <a:lnTo>
                    <a:pt x="28448" y="116"/>
                  </a:lnTo>
                  <a:lnTo>
                    <a:pt x="29489" y="1"/>
                  </a:lnTo>
                  <a:lnTo>
                    <a:pt x="30414" y="116"/>
                  </a:lnTo>
                  <a:lnTo>
                    <a:pt x="31455" y="463"/>
                  </a:lnTo>
                  <a:lnTo>
                    <a:pt x="32380" y="926"/>
                  </a:lnTo>
                  <a:lnTo>
                    <a:pt x="33190" y="1620"/>
                  </a:lnTo>
                  <a:lnTo>
                    <a:pt x="33190" y="1620"/>
                  </a:lnTo>
                  <a:lnTo>
                    <a:pt x="33768" y="2429"/>
                  </a:lnTo>
                  <a:lnTo>
                    <a:pt x="34346" y="3239"/>
                  </a:lnTo>
                  <a:lnTo>
                    <a:pt x="34577" y="4279"/>
                  </a:lnTo>
                  <a:lnTo>
                    <a:pt x="34693" y="5205"/>
                  </a:lnTo>
                  <a:lnTo>
                    <a:pt x="34577" y="6245"/>
                  </a:lnTo>
                  <a:lnTo>
                    <a:pt x="34346" y="7170"/>
                  </a:lnTo>
                  <a:lnTo>
                    <a:pt x="33768" y="8096"/>
                  </a:lnTo>
                  <a:lnTo>
                    <a:pt x="33190" y="8905"/>
                  </a:lnTo>
                  <a:lnTo>
                    <a:pt x="24748" y="17347"/>
                  </a:lnTo>
                  <a:lnTo>
                    <a:pt x="33190" y="25904"/>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1654197" y="1668648"/>
              <a:ext cx="21755" cy="31421"/>
            </a:xfrm>
            <a:custGeom>
              <a:avLst/>
              <a:gdLst/>
              <a:ahLst/>
              <a:cxnLst/>
              <a:rect l="l" t="t" r="r" b="b"/>
              <a:pathLst>
                <a:path w="10409" h="15034" fill="none" extrusionOk="0">
                  <a:moveTo>
                    <a:pt x="1" y="5204"/>
                  </a:moveTo>
                  <a:lnTo>
                    <a:pt x="1" y="5204"/>
                  </a:lnTo>
                  <a:lnTo>
                    <a:pt x="116" y="4164"/>
                  </a:lnTo>
                  <a:lnTo>
                    <a:pt x="463" y="3238"/>
                  </a:lnTo>
                  <a:lnTo>
                    <a:pt x="926" y="2313"/>
                  </a:lnTo>
                  <a:lnTo>
                    <a:pt x="1504" y="1504"/>
                  </a:lnTo>
                  <a:lnTo>
                    <a:pt x="2313" y="926"/>
                  </a:lnTo>
                  <a:lnTo>
                    <a:pt x="3239" y="463"/>
                  </a:lnTo>
                  <a:lnTo>
                    <a:pt x="4164" y="116"/>
                  </a:lnTo>
                  <a:lnTo>
                    <a:pt x="5204" y="0"/>
                  </a:lnTo>
                  <a:lnTo>
                    <a:pt x="5204" y="0"/>
                  </a:lnTo>
                  <a:lnTo>
                    <a:pt x="6245" y="116"/>
                  </a:lnTo>
                  <a:lnTo>
                    <a:pt x="7286" y="463"/>
                  </a:lnTo>
                  <a:lnTo>
                    <a:pt x="8096" y="926"/>
                  </a:lnTo>
                  <a:lnTo>
                    <a:pt x="8905" y="1504"/>
                  </a:lnTo>
                  <a:lnTo>
                    <a:pt x="9483" y="2313"/>
                  </a:lnTo>
                  <a:lnTo>
                    <a:pt x="10061" y="3238"/>
                  </a:lnTo>
                  <a:lnTo>
                    <a:pt x="10293" y="4164"/>
                  </a:lnTo>
                  <a:lnTo>
                    <a:pt x="10408" y="5204"/>
                  </a:lnTo>
                  <a:lnTo>
                    <a:pt x="10408" y="9830"/>
                  </a:lnTo>
                  <a:lnTo>
                    <a:pt x="10408" y="9830"/>
                  </a:lnTo>
                  <a:lnTo>
                    <a:pt x="10293" y="10871"/>
                  </a:lnTo>
                  <a:lnTo>
                    <a:pt x="10061" y="11911"/>
                  </a:lnTo>
                  <a:lnTo>
                    <a:pt x="9483" y="12721"/>
                  </a:lnTo>
                  <a:lnTo>
                    <a:pt x="8905" y="13530"/>
                  </a:lnTo>
                  <a:lnTo>
                    <a:pt x="8096" y="14224"/>
                  </a:lnTo>
                  <a:lnTo>
                    <a:pt x="7286" y="14687"/>
                  </a:lnTo>
                  <a:lnTo>
                    <a:pt x="6245" y="14918"/>
                  </a:lnTo>
                  <a:lnTo>
                    <a:pt x="5204" y="15034"/>
                  </a:lnTo>
                  <a:lnTo>
                    <a:pt x="5204" y="15034"/>
                  </a:lnTo>
                  <a:lnTo>
                    <a:pt x="4164" y="14918"/>
                  </a:lnTo>
                  <a:lnTo>
                    <a:pt x="3239" y="14687"/>
                  </a:lnTo>
                  <a:lnTo>
                    <a:pt x="2313" y="14224"/>
                  </a:lnTo>
                  <a:lnTo>
                    <a:pt x="1504" y="13530"/>
                  </a:lnTo>
                  <a:lnTo>
                    <a:pt x="926" y="12721"/>
                  </a:lnTo>
                  <a:lnTo>
                    <a:pt x="463" y="11911"/>
                  </a:lnTo>
                  <a:lnTo>
                    <a:pt x="116" y="10871"/>
                  </a:lnTo>
                  <a:lnTo>
                    <a:pt x="1" y="9830"/>
                  </a:lnTo>
                  <a:lnTo>
                    <a:pt x="1" y="5204"/>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1634620" y="1700067"/>
              <a:ext cx="21755" cy="31423"/>
            </a:xfrm>
            <a:custGeom>
              <a:avLst/>
              <a:gdLst/>
              <a:ahLst/>
              <a:cxnLst/>
              <a:rect l="l" t="t" r="r" b="b"/>
              <a:pathLst>
                <a:path w="10409" h="15035" fill="none" extrusionOk="0">
                  <a:moveTo>
                    <a:pt x="5205" y="1"/>
                  </a:moveTo>
                  <a:lnTo>
                    <a:pt x="5205" y="1"/>
                  </a:lnTo>
                  <a:lnTo>
                    <a:pt x="6245" y="116"/>
                  </a:lnTo>
                  <a:lnTo>
                    <a:pt x="7170" y="463"/>
                  </a:lnTo>
                  <a:lnTo>
                    <a:pt x="8096" y="926"/>
                  </a:lnTo>
                  <a:lnTo>
                    <a:pt x="8905" y="1620"/>
                  </a:lnTo>
                  <a:lnTo>
                    <a:pt x="9483" y="2314"/>
                  </a:lnTo>
                  <a:lnTo>
                    <a:pt x="9946" y="3239"/>
                  </a:lnTo>
                  <a:lnTo>
                    <a:pt x="10293" y="4164"/>
                  </a:lnTo>
                  <a:lnTo>
                    <a:pt x="10408" y="5205"/>
                  </a:lnTo>
                  <a:lnTo>
                    <a:pt x="10408" y="9830"/>
                  </a:lnTo>
                  <a:lnTo>
                    <a:pt x="10408" y="9830"/>
                  </a:lnTo>
                  <a:lnTo>
                    <a:pt x="10293" y="10987"/>
                  </a:lnTo>
                  <a:lnTo>
                    <a:pt x="9946" y="11912"/>
                  </a:lnTo>
                  <a:lnTo>
                    <a:pt x="9483" y="12837"/>
                  </a:lnTo>
                  <a:lnTo>
                    <a:pt x="8905" y="13531"/>
                  </a:lnTo>
                  <a:lnTo>
                    <a:pt x="8096" y="14225"/>
                  </a:lnTo>
                  <a:lnTo>
                    <a:pt x="7170" y="14687"/>
                  </a:lnTo>
                  <a:lnTo>
                    <a:pt x="6245" y="15034"/>
                  </a:lnTo>
                  <a:lnTo>
                    <a:pt x="5205" y="15034"/>
                  </a:lnTo>
                  <a:lnTo>
                    <a:pt x="5205" y="15034"/>
                  </a:lnTo>
                  <a:lnTo>
                    <a:pt x="4164" y="15034"/>
                  </a:lnTo>
                  <a:lnTo>
                    <a:pt x="3123" y="14687"/>
                  </a:lnTo>
                  <a:lnTo>
                    <a:pt x="2313" y="14225"/>
                  </a:lnTo>
                  <a:lnTo>
                    <a:pt x="1504" y="13531"/>
                  </a:lnTo>
                  <a:lnTo>
                    <a:pt x="926" y="12837"/>
                  </a:lnTo>
                  <a:lnTo>
                    <a:pt x="348" y="11912"/>
                  </a:lnTo>
                  <a:lnTo>
                    <a:pt x="116" y="10987"/>
                  </a:lnTo>
                  <a:lnTo>
                    <a:pt x="1" y="9830"/>
                  </a:lnTo>
                  <a:lnTo>
                    <a:pt x="1" y="5205"/>
                  </a:lnTo>
                  <a:lnTo>
                    <a:pt x="1" y="5205"/>
                  </a:lnTo>
                  <a:lnTo>
                    <a:pt x="116" y="4164"/>
                  </a:lnTo>
                  <a:lnTo>
                    <a:pt x="348" y="3239"/>
                  </a:lnTo>
                  <a:lnTo>
                    <a:pt x="926" y="2314"/>
                  </a:lnTo>
                  <a:lnTo>
                    <a:pt x="1504" y="1620"/>
                  </a:lnTo>
                  <a:lnTo>
                    <a:pt x="2313" y="926"/>
                  </a:lnTo>
                  <a:lnTo>
                    <a:pt x="3123" y="463"/>
                  </a:lnTo>
                  <a:lnTo>
                    <a:pt x="4164" y="116"/>
                  </a:lnTo>
                  <a:lnTo>
                    <a:pt x="5205" y="1"/>
                  </a:lnTo>
                  <a:lnTo>
                    <a:pt x="5205"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1615043" y="1668648"/>
              <a:ext cx="21755" cy="31421"/>
            </a:xfrm>
            <a:custGeom>
              <a:avLst/>
              <a:gdLst/>
              <a:ahLst/>
              <a:cxnLst/>
              <a:rect l="l" t="t" r="r" b="b"/>
              <a:pathLst>
                <a:path w="10409" h="15034" fill="none" extrusionOk="0">
                  <a:moveTo>
                    <a:pt x="1" y="5204"/>
                  </a:moveTo>
                  <a:lnTo>
                    <a:pt x="1" y="5204"/>
                  </a:lnTo>
                  <a:lnTo>
                    <a:pt x="116" y="4164"/>
                  </a:lnTo>
                  <a:lnTo>
                    <a:pt x="348" y="3238"/>
                  </a:lnTo>
                  <a:lnTo>
                    <a:pt x="810" y="2313"/>
                  </a:lnTo>
                  <a:lnTo>
                    <a:pt x="1504" y="1504"/>
                  </a:lnTo>
                  <a:lnTo>
                    <a:pt x="2314" y="926"/>
                  </a:lnTo>
                  <a:lnTo>
                    <a:pt x="3123" y="463"/>
                  </a:lnTo>
                  <a:lnTo>
                    <a:pt x="4164" y="116"/>
                  </a:lnTo>
                  <a:lnTo>
                    <a:pt x="5205" y="0"/>
                  </a:lnTo>
                  <a:lnTo>
                    <a:pt x="5205" y="0"/>
                  </a:lnTo>
                  <a:lnTo>
                    <a:pt x="6245" y="116"/>
                  </a:lnTo>
                  <a:lnTo>
                    <a:pt x="7170" y="463"/>
                  </a:lnTo>
                  <a:lnTo>
                    <a:pt x="8096" y="926"/>
                  </a:lnTo>
                  <a:lnTo>
                    <a:pt x="8905" y="1504"/>
                  </a:lnTo>
                  <a:lnTo>
                    <a:pt x="9483" y="2313"/>
                  </a:lnTo>
                  <a:lnTo>
                    <a:pt x="9946" y="3238"/>
                  </a:lnTo>
                  <a:lnTo>
                    <a:pt x="10293" y="4164"/>
                  </a:lnTo>
                  <a:lnTo>
                    <a:pt x="10408" y="5204"/>
                  </a:lnTo>
                  <a:lnTo>
                    <a:pt x="10408" y="9830"/>
                  </a:lnTo>
                  <a:lnTo>
                    <a:pt x="10408" y="9830"/>
                  </a:lnTo>
                  <a:lnTo>
                    <a:pt x="10293" y="10871"/>
                  </a:lnTo>
                  <a:lnTo>
                    <a:pt x="9946" y="11911"/>
                  </a:lnTo>
                  <a:lnTo>
                    <a:pt x="9483" y="12721"/>
                  </a:lnTo>
                  <a:lnTo>
                    <a:pt x="8905" y="13530"/>
                  </a:lnTo>
                  <a:lnTo>
                    <a:pt x="8096" y="14224"/>
                  </a:lnTo>
                  <a:lnTo>
                    <a:pt x="7170" y="14687"/>
                  </a:lnTo>
                  <a:lnTo>
                    <a:pt x="6245" y="14918"/>
                  </a:lnTo>
                  <a:lnTo>
                    <a:pt x="5205" y="15034"/>
                  </a:lnTo>
                  <a:lnTo>
                    <a:pt x="5205" y="15034"/>
                  </a:lnTo>
                  <a:lnTo>
                    <a:pt x="4164" y="14918"/>
                  </a:lnTo>
                  <a:lnTo>
                    <a:pt x="3123" y="14687"/>
                  </a:lnTo>
                  <a:lnTo>
                    <a:pt x="2314" y="14224"/>
                  </a:lnTo>
                  <a:lnTo>
                    <a:pt x="1504" y="13530"/>
                  </a:lnTo>
                  <a:lnTo>
                    <a:pt x="810" y="12721"/>
                  </a:lnTo>
                  <a:lnTo>
                    <a:pt x="348" y="11911"/>
                  </a:lnTo>
                  <a:lnTo>
                    <a:pt x="116" y="10871"/>
                  </a:lnTo>
                  <a:lnTo>
                    <a:pt x="1" y="9830"/>
                  </a:lnTo>
                  <a:lnTo>
                    <a:pt x="1" y="5204"/>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1594501" y="1700067"/>
              <a:ext cx="21753" cy="31423"/>
            </a:xfrm>
            <a:custGeom>
              <a:avLst/>
              <a:gdLst/>
              <a:ahLst/>
              <a:cxnLst/>
              <a:rect l="l" t="t" r="r" b="b"/>
              <a:pathLst>
                <a:path w="10408" h="15035" fill="none" extrusionOk="0">
                  <a:moveTo>
                    <a:pt x="0" y="5205"/>
                  </a:moveTo>
                  <a:lnTo>
                    <a:pt x="0" y="5205"/>
                  </a:lnTo>
                  <a:lnTo>
                    <a:pt x="0" y="4164"/>
                  </a:lnTo>
                  <a:lnTo>
                    <a:pt x="347" y="3239"/>
                  </a:lnTo>
                  <a:lnTo>
                    <a:pt x="810" y="2314"/>
                  </a:lnTo>
                  <a:lnTo>
                    <a:pt x="1504" y="1620"/>
                  </a:lnTo>
                  <a:lnTo>
                    <a:pt x="2197" y="926"/>
                  </a:lnTo>
                  <a:lnTo>
                    <a:pt x="3122" y="463"/>
                  </a:lnTo>
                  <a:lnTo>
                    <a:pt x="4048" y="116"/>
                  </a:lnTo>
                  <a:lnTo>
                    <a:pt x="5204" y="1"/>
                  </a:lnTo>
                  <a:lnTo>
                    <a:pt x="5204" y="1"/>
                  </a:lnTo>
                  <a:lnTo>
                    <a:pt x="6245" y="116"/>
                  </a:lnTo>
                  <a:lnTo>
                    <a:pt x="7170" y="463"/>
                  </a:lnTo>
                  <a:lnTo>
                    <a:pt x="8095" y="926"/>
                  </a:lnTo>
                  <a:lnTo>
                    <a:pt x="8789" y="1620"/>
                  </a:lnTo>
                  <a:lnTo>
                    <a:pt x="9483" y="2314"/>
                  </a:lnTo>
                  <a:lnTo>
                    <a:pt x="9945" y="3239"/>
                  </a:lnTo>
                  <a:lnTo>
                    <a:pt x="10292" y="4164"/>
                  </a:lnTo>
                  <a:lnTo>
                    <a:pt x="10408" y="5205"/>
                  </a:lnTo>
                  <a:lnTo>
                    <a:pt x="10408" y="9830"/>
                  </a:lnTo>
                  <a:lnTo>
                    <a:pt x="10408" y="9830"/>
                  </a:lnTo>
                  <a:lnTo>
                    <a:pt x="10292" y="10987"/>
                  </a:lnTo>
                  <a:lnTo>
                    <a:pt x="9945" y="11912"/>
                  </a:lnTo>
                  <a:lnTo>
                    <a:pt x="9483" y="12837"/>
                  </a:lnTo>
                  <a:lnTo>
                    <a:pt x="8789" y="13531"/>
                  </a:lnTo>
                  <a:lnTo>
                    <a:pt x="8095" y="14225"/>
                  </a:lnTo>
                  <a:lnTo>
                    <a:pt x="7170" y="14687"/>
                  </a:lnTo>
                  <a:lnTo>
                    <a:pt x="6245" y="15034"/>
                  </a:lnTo>
                  <a:lnTo>
                    <a:pt x="5204" y="15034"/>
                  </a:lnTo>
                  <a:lnTo>
                    <a:pt x="5204" y="15034"/>
                  </a:lnTo>
                  <a:lnTo>
                    <a:pt x="4048" y="15034"/>
                  </a:lnTo>
                  <a:lnTo>
                    <a:pt x="3122" y="14687"/>
                  </a:lnTo>
                  <a:lnTo>
                    <a:pt x="2197" y="14225"/>
                  </a:lnTo>
                  <a:lnTo>
                    <a:pt x="1504" y="13531"/>
                  </a:lnTo>
                  <a:lnTo>
                    <a:pt x="810" y="12837"/>
                  </a:lnTo>
                  <a:lnTo>
                    <a:pt x="347" y="11912"/>
                  </a:lnTo>
                  <a:lnTo>
                    <a:pt x="0" y="10987"/>
                  </a:lnTo>
                  <a:lnTo>
                    <a:pt x="0" y="9830"/>
                  </a:lnTo>
                  <a:lnTo>
                    <a:pt x="0" y="5205"/>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1593775" y="1871426"/>
              <a:ext cx="103445" cy="21755"/>
            </a:xfrm>
            <a:custGeom>
              <a:avLst/>
              <a:gdLst/>
              <a:ahLst/>
              <a:cxnLst/>
              <a:rect l="l" t="t" r="r" b="b"/>
              <a:pathLst>
                <a:path w="49495" h="10409" fill="none" extrusionOk="0">
                  <a:moveTo>
                    <a:pt x="44291" y="10408"/>
                  </a:moveTo>
                  <a:lnTo>
                    <a:pt x="5204" y="10408"/>
                  </a:lnTo>
                  <a:lnTo>
                    <a:pt x="5204" y="10408"/>
                  </a:lnTo>
                  <a:lnTo>
                    <a:pt x="4163" y="10293"/>
                  </a:lnTo>
                  <a:lnTo>
                    <a:pt x="3123" y="10061"/>
                  </a:lnTo>
                  <a:lnTo>
                    <a:pt x="2313" y="9599"/>
                  </a:lnTo>
                  <a:lnTo>
                    <a:pt x="1504" y="8905"/>
                  </a:lnTo>
                  <a:lnTo>
                    <a:pt x="925" y="8095"/>
                  </a:lnTo>
                  <a:lnTo>
                    <a:pt x="347" y="7286"/>
                  </a:lnTo>
                  <a:lnTo>
                    <a:pt x="116" y="6245"/>
                  </a:lnTo>
                  <a:lnTo>
                    <a:pt x="0" y="5204"/>
                  </a:lnTo>
                  <a:lnTo>
                    <a:pt x="0" y="5204"/>
                  </a:lnTo>
                  <a:lnTo>
                    <a:pt x="116" y="4164"/>
                  </a:lnTo>
                  <a:lnTo>
                    <a:pt x="347" y="3238"/>
                  </a:lnTo>
                  <a:lnTo>
                    <a:pt x="925" y="2313"/>
                  </a:lnTo>
                  <a:lnTo>
                    <a:pt x="1504" y="1504"/>
                  </a:lnTo>
                  <a:lnTo>
                    <a:pt x="2313" y="926"/>
                  </a:lnTo>
                  <a:lnTo>
                    <a:pt x="3123" y="463"/>
                  </a:lnTo>
                  <a:lnTo>
                    <a:pt x="4163" y="116"/>
                  </a:lnTo>
                  <a:lnTo>
                    <a:pt x="5204" y="0"/>
                  </a:lnTo>
                  <a:lnTo>
                    <a:pt x="44291" y="0"/>
                  </a:lnTo>
                  <a:lnTo>
                    <a:pt x="44291" y="0"/>
                  </a:lnTo>
                  <a:lnTo>
                    <a:pt x="45332" y="116"/>
                  </a:lnTo>
                  <a:lnTo>
                    <a:pt x="46372" y="463"/>
                  </a:lnTo>
                  <a:lnTo>
                    <a:pt x="47182" y="926"/>
                  </a:lnTo>
                  <a:lnTo>
                    <a:pt x="47991" y="1504"/>
                  </a:lnTo>
                  <a:lnTo>
                    <a:pt x="48570" y="2313"/>
                  </a:lnTo>
                  <a:lnTo>
                    <a:pt x="49032" y="3238"/>
                  </a:lnTo>
                  <a:lnTo>
                    <a:pt x="49379" y="4164"/>
                  </a:lnTo>
                  <a:lnTo>
                    <a:pt x="49495" y="5204"/>
                  </a:lnTo>
                  <a:lnTo>
                    <a:pt x="49495" y="5204"/>
                  </a:lnTo>
                  <a:lnTo>
                    <a:pt x="49379" y="6245"/>
                  </a:lnTo>
                  <a:lnTo>
                    <a:pt x="49032" y="7286"/>
                  </a:lnTo>
                  <a:lnTo>
                    <a:pt x="48570" y="8095"/>
                  </a:lnTo>
                  <a:lnTo>
                    <a:pt x="47991" y="8905"/>
                  </a:lnTo>
                  <a:lnTo>
                    <a:pt x="47182" y="9599"/>
                  </a:lnTo>
                  <a:lnTo>
                    <a:pt x="46372" y="10061"/>
                  </a:lnTo>
                  <a:lnTo>
                    <a:pt x="45332" y="10293"/>
                  </a:lnTo>
                  <a:lnTo>
                    <a:pt x="44291" y="10408"/>
                  </a:lnTo>
                  <a:lnTo>
                    <a:pt x="44291" y="10408"/>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1686341" y="1893179"/>
              <a:ext cx="2" cy="2"/>
            </a:xfrm>
            <a:custGeom>
              <a:avLst/>
              <a:gdLst/>
              <a:ahLst/>
              <a:cxnLst/>
              <a:rect l="l" t="t" r="r" b="b"/>
              <a:pathLst>
                <a:path w="1" h="1" fill="none" extrusionOk="0">
                  <a:moveTo>
                    <a:pt x="1" y="0"/>
                  </a:moveTo>
                  <a:lnTo>
                    <a:pt x="1"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24990" y="115747"/>
            <a:ext cx="5971027" cy="4861367"/>
          </a:xfrm>
          <a:prstGeom prst="rect">
            <a:avLst/>
          </a:prstGeom>
        </p:spPr>
      </p:pic>
    </p:spTree>
    <p:extLst>
      <p:ext uri="{BB962C8B-B14F-4D97-AF65-F5344CB8AC3E}">
        <p14:creationId xmlns:p14="http://schemas.microsoft.com/office/powerpoint/2010/main" val="2385199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s-Latn-BA" dirty="0" smtClean="0"/>
              <a:t>Registracija</a:t>
            </a:r>
            <a:endParaRPr lang="hr-HR" dirty="0"/>
          </a:p>
        </p:txBody>
      </p:sp>
      <p:pic>
        <p:nvPicPr>
          <p:cNvPr id="3" name="Picture 2"/>
          <p:cNvPicPr>
            <a:picLocks noChangeAspect="1"/>
          </p:cNvPicPr>
          <p:nvPr/>
        </p:nvPicPr>
        <p:blipFill>
          <a:blip r:embed="rId2"/>
          <a:stretch>
            <a:fillRect/>
          </a:stretch>
        </p:blipFill>
        <p:spPr>
          <a:xfrm>
            <a:off x="266217" y="919564"/>
            <a:ext cx="3958240" cy="4000158"/>
          </a:xfrm>
          <a:prstGeom prst="rect">
            <a:avLst/>
          </a:prstGeom>
        </p:spPr>
      </p:pic>
      <p:pic>
        <p:nvPicPr>
          <p:cNvPr id="4" name="Picture 3"/>
          <p:cNvPicPr>
            <a:picLocks noChangeAspect="1"/>
          </p:cNvPicPr>
          <p:nvPr/>
        </p:nvPicPr>
        <p:blipFill>
          <a:blip r:embed="rId3"/>
          <a:stretch>
            <a:fillRect/>
          </a:stretch>
        </p:blipFill>
        <p:spPr>
          <a:xfrm>
            <a:off x="4572000" y="919564"/>
            <a:ext cx="3900668" cy="4000158"/>
          </a:xfrm>
          <a:prstGeom prst="rect">
            <a:avLst/>
          </a:prstGeom>
        </p:spPr>
      </p:pic>
    </p:spTree>
    <p:extLst>
      <p:ext uri="{BB962C8B-B14F-4D97-AF65-F5344CB8AC3E}">
        <p14:creationId xmlns:p14="http://schemas.microsoft.com/office/powerpoint/2010/main" val="41710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s-Latn-BA" dirty="0" smtClean="0"/>
              <a:t>Naručivanje vožnje</a:t>
            </a:r>
            <a:endParaRPr lang="hr-HR" dirty="0"/>
          </a:p>
        </p:txBody>
      </p:sp>
      <p:pic>
        <p:nvPicPr>
          <p:cNvPr id="3" name="Picture 2"/>
          <p:cNvPicPr>
            <a:picLocks noChangeAspect="1"/>
          </p:cNvPicPr>
          <p:nvPr/>
        </p:nvPicPr>
        <p:blipFill>
          <a:blip r:embed="rId2"/>
          <a:stretch>
            <a:fillRect/>
          </a:stretch>
        </p:blipFill>
        <p:spPr>
          <a:xfrm>
            <a:off x="2176041" y="782875"/>
            <a:ext cx="5623427" cy="4379860"/>
          </a:xfrm>
          <a:prstGeom prst="rect">
            <a:avLst/>
          </a:prstGeom>
        </p:spPr>
      </p:pic>
    </p:spTree>
    <p:extLst>
      <p:ext uri="{BB962C8B-B14F-4D97-AF65-F5344CB8AC3E}">
        <p14:creationId xmlns:p14="http://schemas.microsoft.com/office/powerpoint/2010/main" val="3776738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s-Latn-BA" dirty="0" smtClean="0"/>
              <a:t>Pregled vožnje</a:t>
            </a:r>
            <a:endParaRPr lang="hr-HR" dirty="0"/>
          </a:p>
        </p:txBody>
      </p:sp>
      <p:pic>
        <p:nvPicPr>
          <p:cNvPr id="3" name="Picture 2"/>
          <p:cNvPicPr>
            <a:picLocks noChangeAspect="1"/>
          </p:cNvPicPr>
          <p:nvPr/>
        </p:nvPicPr>
        <p:blipFill>
          <a:blip r:embed="rId2"/>
          <a:stretch>
            <a:fillRect/>
          </a:stretch>
        </p:blipFill>
        <p:spPr>
          <a:xfrm>
            <a:off x="2141316" y="782875"/>
            <a:ext cx="5571040" cy="4288442"/>
          </a:xfrm>
          <a:prstGeom prst="rect">
            <a:avLst/>
          </a:prstGeom>
        </p:spPr>
      </p:pic>
    </p:spTree>
    <p:extLst>
      <p:ext uri="{BB962C8B-B14F-4D97-AF65-F5344CB8AC3E}">
        <p14:creationId xmlns:p14="http://schemas.microsoft.com/office/powerpoint/2010/main" val="2703529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s-Latn-BA" dirty="0" smtClean="0"/>
              <a:t>Historija vožnji</a:t>
            </a:r>
            <a:endParaRPr lang="hr-HR" dirty="0"/>
          </a:p>
        </p:txBody>
      </p:sp>
      <p:pic>
        <p:nvPicPr>
          <p:cNvPr id="3" name="Picture 2"/>
          <p:cNvPicPr>
            <a:picLocks noChangeAspect="1"/>
          </p:cNvPicPr>
          <p:nvPr/>
        </p:nvPicPr>
        <p:blipFill>
          <a:blip r:embed="rId2"/>
          <a:stretch>
            <a:fillRect/>
          </a:stretch>
        </p:blipFill>
        <p:spPr>
          <a:xfrm>
            <a:off x="2257063" y="782875"/>
            <a:ext cx="5112272" cy="4173750"/>
          </a:xfrm>
          <a:prstGeom prst="rect">
            <a:avLst/>
          </a:prstGeom>
        </p:spPr>
      </p:pic>
    </p:spTree>
    <p:extLst>
      <p:ext uri="{BB962C8B-B14F-4D97-AF65-F5344CB8AC3E}">
        <p14:creationId xmlns:p14="http://schemas.microsoft.com/office/powerpoint/2010/main" val="3993915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878"/>
            <a:ext cx="8229600" cy="371400"/>
          </a:xfrm>
        </p:spPr>
        <p:txBody>
          <a:bodyPr>
            <a:normAutofit fontScale="90000"/>
          </a:bodyPr>
          <a:lstStyle/>
          <a:p>
            <a:r>
              <a:rPr lang="bs-Latn-BA" dirty="0" smtClean="0"/>
              <a:t>Implementacija</a:t>
            </a:r>
            <a:endParaRPr lang="hr-HR" dirty="0"/>
          </a:p>
        </p:txBody>
      </p:sp>
      <p:pic>
        <p:nvPicPr>
          <p:cNvPr id="1028" name="Picture 4" descr="N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10" y="888590"/>
            <a:ext cx="8425180" cy="4108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0479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s-Latn-BA" dirty="0" smtClean="0"/>
              <a:t>GitHub</a:t>
            </a:r>
            <a:endParaRPr lang="hr-HR" dirty="0"/>
          </a:p>
        </p:txBody>
      </p:sp>
      <p:sp>
        <p:nvSpPr>
          <p:cNvPr id="3" name="Text Placeholder 2"/>
          <p:cNvSpPr>
            <a:spLocks noGrp="1"/>
          </p:cNvSpPr>
          <p:nvPr>
            <p:ph type="body" idx="1"/>
          </p:nvPr>
        </p:nvSpPr>
        <p:spPr>
          <a:xfrm>
            <a:off x="311699" y="1152475"/>
            <a:ext cx="8193259" cy="3416400"/>
          </a:xfrm>
        </p:spPr>
        <p:txBody>
          <a:bodyPr/>
          <a:lstStyle/>
          <a:p>
            <a:r>
              <a:rPr lang="bs-Latn-BA" dirty="0"/>
              <a:t>Detaljniju dokumentaciju i dosad urađeni dio projekta možete pronaći na repozitoriju</a:t>
            </a:r>
            <a:r>
              <a:rPr lang="bs-Latn-BA" dirty="0" smtClean="0"/>
              <a:t>:</a:t>
            </a:r>
          </a:p>
          <a:p>
            <a:endParaRPr lang="bs-Latn-BA" dirty="0"/>
          </a:p>
          <a:p>
            <a:pPr marL="139700" indent="0" algn="ctr">
              <a:buNone/>
            </a:pPr>
            <a:r>
              <a:rPr lang="bs-Latn-BA" dirty="0" smtClean="0"/>
              <a:t>       </a:t>
            </a:r>
          </a:p>
          <a:p>
            <a:pPr marL="139700" indent="0" algn="ctr">
              <a:buNone/>
            </a:pPr>
            <a:r>
              <a:rPr lang="bs-Latn-BA" dirty="0" smtClean="0">
                <a:hlinkClick r:id="rId2"/>
              </a:rPr>
              <a:t>https</a:t>
            </a:r>
            <a:r>
              <a:rPr lang="bs-Latn-BA" dirty="0">
                <a:hlinkClick r:id="rId2"/>
              </a:rPr>
              <a:t>://github.com/halilovick/OOAD-G5-TimGTI </a:t>
            </a:r>
            <a:endParaRPr lang="bs-Latn-BA" dirty="0"/>
          </a:p>
          <a:p>
            <a:pPr marL="139700" indent="0">
              <a:buNone/>
            </a:pPr>
            <a:endParaRPr lang="hr-H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879" y="2861978"/>
            <a:ext cx="1706897" cy="1706897"/>
          </a:xfrm>
          <a:prstGeom prst="rect">
            <a:avLst/>
          </a:prstGeom>
        </p:spPr>
      </p:pic>
    </p:spTree>
    <p:extLst>
      <p:ext uri="{BB962C8B-B14F-4D97-AF65-F5344CB8AC3E}">
        <p14:creationId xmlns:p14="http://schemas.microsoft.com/office/powerpoint/2010/main" val="2036810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bs-Latn-BA" dirty="0" smtClean="0"/>
              <a:t>Opis projekta</a:t>
            </a:r>
            <a:endParaRPr dirty="0"/>
          </a:p>
        </p:txBody>
      </p:sp>
      <p:sp>
        <p:nvSpPr>
          <p:cNvPr id="976" name="Google Shape;976;p24"/>
          <p:cNvSpPr txBox="1"/>
          <p:nvPr/>
        </p:nvSpPr>
        <p:spPr>
          <a:xfrm>
            <a:off x="1053123" y="1912556"/>
            <a:ext cx="1615428"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bs-Latn-BA" sz="1800" b="1" dirty="0" smtClean="0">
                <a:latin typeface="Fira Sans Extra Condensed"/>
                <a:ea typeface="Fira Sans Extra Condensed"/>
                <a:cs typeface="Fira Sans Extra Condensed"/>
                <a:sym typeface="Fira Sans Extra Condensed"/>
              </a:rPr>
              <a:t>Pronalaženje</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979" name="Google Shape;979;p24"/>
          <p:cNvSpPr txBox="1"/>
          <p:nvPr/>
        </p:nvSpPr>
        <p:spPr>
          <a:xfrm>
            <a:off x="1052366" y="2730962"/>
            <a:ext cx="1359396"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bs-Latn-BA" sz="1800" b="1" dirty="0" smtClean="0">
                <a:latin typeface="Fira Sans Extra Condensed"/>
                <a:ea typeface="Fira Sans Extra Condensed"/>
                <a:cs typeface="Fira Sans Extra Condensed"/>
                <a:sym typeface="Fira Sans Extra Condensed"/>
              </a:rPr>
              <a:t>Naručivanje</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982" name="Google Shape;982;p24"/>
          <p:cNvSpPr txBox="1"/>
          <p:nvPr/>
        </p:nvSpPr>
        <p:spPr>
          <a:xfrm>
            <a:off x="746709" y="3505486"/>
            <a:ext cx="1938516"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bs-Latn-BA" sz="1800" b="1" dirty="0" smtClean="0">
                <a:latin typeface="Fira Sans Extra Condensed"/>
                <a:ea typeface="Fira Sans Extra Condensed"/>
                <a:cs typeface="Fira Sans Extra Condensed"/>
                <a:sym typeface="Fira Sans Extra Condensed"/>
              </a:rPr>
              <a:t>Praćenje taxi vozila</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985" name="Google Shape;985;p24"/>
          <p:cNvSpPr txBox="1"/>
          <p:nvPr/>
        </p:nvSpPr>
        <p:spPr>
          <a:xfrm>
            <a:off x="1169550" y="4355346"/>
            <a:ext cx="1199700" cy="26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bs-Latn-BA" sz="1800" b="1" dirty="0" smtClean="0">
                <a:latin typeface="Fira Sans Extra Condensed"/>
                <a:ea typeface="Fira Sans Extra Condensed"/>
                <a:cs typeface="Fira Sans Extra Condensed"/>
                <a:sym typeface="Fira Sans Extra Condensed"/>
              </a:rPr>
              <a:t>Plaćanje</a:t>
            </a:r>
            <a:endParaRPr sz="1800" b="1" dirty="0">
              <a:solidFill>
                <a:srgbClr val="000000"/>
              </a:solidFill>
              <a:latin typeface="Fira Sans Extra Condensed"/>
              <a:ea typeface="Fira Sans Extra Condensed"/>
              <a:cs typeface="Fira Sans Extra Condensed"/>
              <a:sym typeface="Fira Sans Extra Condensed"/>
            </a:endParaRPr>
          </a:p>
        </p:txBody>
      </p:sp>
      <p:grpSp>
        <p:nvGrpSpPr>
          <p:cNvPr id="987" name="Google Shape;987;p24"/>
          <p:cNvGrpSpPr/>
          <p:nvPr/>
        </p:nvGrpSpPr>
        <p:grpSpPr>
          <a:xfrm>
            <a:off x="3664367" y="1758759"/>
            <a:ext cx="4827276" cy="3032473"/>
            <a:chOff x="3251725" y="1070875"/>
            <a:chExt cx="5435037" cy="3556800"/>
          </a:xfrm>
        </p:grpSpPr>
        <p:sp>
          <p:nvSpPr>
            <p:cNvPr id="988" name="Google Shape;988;p24"/>
            <p:cNvSpPr/>
            <p:nvPr/>
          </p:nvSpPr>
          <p:spPr>
            <a:xfrm>
              <a:off x="5130262" y="1070875"/>
              <a:ext cx="3556500" cy="3556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9" name="Google Shape;989;p24"/>
            <p:cNvCxnSpPr/>
            <p:nvPr/>
          </p:nvCxnSpPr>
          <p:spPr>
            <a:xfrm>
              <a:off x="3251725" y="1433275"/>
              <a:ext cx="2596500" cy="600"/>
            </a:xfrm>
            <a:prstGeom prst="curvedConnector3">
              <a:avLst>
                <a:gd name="adj1" fmla="val 50000"/>
              </a:avLst>
            </a:prstGeom>
            <a:noFill/>
            <a:ln w="19050" cap="flat" cmpd="sng">
              <a:solidFill>
                <a:schemeClr val="accent4"/>
              </a:solidFill>
              <a:prstDash val="solid"/>
              <a:round/>
              <a:headEnd type="none" w="sm" len="sm"/>
              <a:tailEnd type="none" w="sm" len="sm"/>
            </a:ln>
          </p:spPr>
        </p:cxnSp>
        <p:cxnSp>
          <p:nvCxnSpPr>
            <p:cNvPr id="991" name="Google Shape;991;p24"/>
            <p:cNvCxnSpPr/>
            <p:nvPr/>
          </p:nvCxnSpPr>
          <p:spPr>
            <a:xfrm>
              <a:off x="3251725" y="2377246"/>
              <a:ext cx="1958400" cy="601"/>
            </a:xfrm>
            <a:prstGeom prst="curvedConnector3">
              <a:avLst>
                <a:gd name="adj1" fmla="val 50000"/>
              </a:avLst>
            </a:prstGeom>
            <a:noFill/>
            <a:ln w="19050" cap="flat" cmpd="sng">
              <a:solidFill>
                <a:schemeClr val="accent4"/>
              </a:solidFill>
              <a:prstDash val="solid"/>
              <a:round/>
              <a:headEnd type="none" w="sm" len="sm"/>
              <a:tailEnd type="none" w="sm" len="sm"/>
            </a:ln>
          </p:spPr>
        </p:cxnSp>
        <p:cxnSp>
          <p:nvCxnSpPr>
            <p:cNvPr id="993" name="Google Shape;993;p24"/>
            <p:cNvCxnSpPr/>
            <p:nvPr/>
          </p:nvCxnSpPr>
          <p:spPr>
            <a:xfrm>
              <a:off x="3251725" y="3321217"/>
              <a:ext cx="1968000" cy="600"/>
            </a:xfrm>
            <a:prstGeom prst="curvedConnector3">
              <a:avLst>
                <a:gd name="adj1" fmla="val 50000"/>
              </a:avLst>
            </a:prstGeom>
            <a:noFill/>
            <a:ln w="19050" cap="flat" cmpd="sng">
              <a:solidFill>
                <a:schemeClr val="accent4"/>
              </a:solidFill>
              <a:prstDash val="solid"/>
              <a:round/>
              <a:headEnd type="none" w="sm" len="sm"/>
              <a:tailEnd type="none" w="sm" len="sm"/>
            </a:ln>
          </p:spPr>
        </p:cxnSp>
        <p:cxnSp>
          <p:nvCxnSpPr>
            <p:cNvPr id="995" name="Google Shape;995;p24"/>
            <p:cNvCxnSpPr/>
            <p:nvPr/>
          </p:nvCxnSpPr>
          <p:spPr>
            <a:xfrm>
              <a:off x="3251725" y="4265188"/>
              <a:ext cx="2587200" cy="600"/>
            </a:xfrm>
            <a:prstGeom prst="curvedConnector3">
              <a:avLst>
                <a:gd name="adj1" fmla="val 50000"/>
              </a:avLst>
            </a:prstGeom>
            <a:noFill/>
            <a:ln w="19050" cap="flat" cmpd="sng">
              <a:solidFill>
                <a:schemeClr val="accent4"/>
              </a:solidFill>
              <a:prstDash val="solid"/>
              <a:round/>
              <a:headEnd type="none" w="sm" len="sm"/>
              <a:tailEnd type="none" w="sm" len="sm"/>
            </a:ln>
          </p:spPr>
        </p:cxnSp>
      </p:grpSp>
      <p:sp>
        <p:nvSpPr>
          <p:cNvPr id="1011" name="Google Shape;1011;p24"/>
          <p:cNvSpPr/>
          <p:nvPr/>
        </p:nvSpPr>
        <p:spPr>
          <a:xfrm>
            <a:off x="2681771" y="4123328"/>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24"/>
          <p:cNvGrpSpPr/>
          <p:nvPr/>
        </p:nvGrpSpPr>
        <p:grpSpPr>
          <a:xfrm>
            <a:off x="6071657" y="2339791"/>
            <a:ext cx="1813368" cy="1614059"/>
            <a:chOff x="883325" y="238125"/>
            <a:chExt cx="5853350" cy="5238750"/>
          </a:xfrm>
        </p:grpSpPr>
        <p:sp>
          <p:nvSpPr>
            <p:cNvPr id="1016" name="Google Shape;1016;p24"/>
            <p:cNvSpPr/>
            <p:nvPr/>
          </p:nvSpPr>
          <p:spPr>
            <a:xfrm>
              <a:off x="883325" y="238125"/>
              <a:ext cx="5853350" cy="5238750"/>
            </a:xfrm>
            <a:custGeom>
              <a:avLst/>
              <a:gdLst/>
              <a:ahLst/>
              <a:cxnLst/>
              <a:rect l="l" t="t" r="r" b="b"/>
              <a:pathLst>
                <a:path w="234134" h="209550" extrusionOk="0">
                  <a:moveTo>
                    <a:pt x="98628" y="10051"/>
                  </a:moveTo>
                  <a:lnTo>
                    <a:pt x="98773" y="10123"/>
                  </a:lnTo>
                  <a:lnTo>
                    <a:pt x="98773" y="10195"/>
                  </a:lnTo>
                  <a:lnTo>
                    <a:pt x="98845" y="10340"/>
                  </a:lnTo>
                  <a:lnTo>
                    <a:pt x="98845" y="14172"/>
                  </a:lnTo>
                  <a:lnTo>
                    <a:pt x="98773" y="14245"/>
                  </a:lnTo>
                  <a:lnTo>
                    <a:pt x="98773" y="14389"/>
                  </a:lnTo>
                  <a:lnTo>
                    <a:pt x="98628" y="14462"/>
                  </a:lnTo>
                  <a:lnTo>
                    <a:pt x="91181" y="14462"/>
                  </a:lnTo>
                  <a:lnTo>
                    <a:pt x="91108" y="14534"/>
                  </a:lnTo>
                  <a:lnTo>
                    <a:pt x="91036" y="14606"/>
                  </a:lnTo>
                  <a:lnTo>
                    <a:pt x="91036" y="14751"/>
                  </a:lnTo>
                  <a:lnTo>
                    <a:pt x="91036" y="31816"/>
                  </a:lnTo>
                  <a:lnTo>
                    <a:pt x="90964" y="31960"/>
                  </a:lnTo>
                  <a:lnTo>
                    <a:pt x="90891" y="32033"/>
                  </a:lnTo>
                  <a:lnTo>
                    <a:pt x="84528" y="32033"/>
                  </a:lnTo>
                  <a:lnTo>
                    <a:pt x="84456" y="31960"/>
                  </a:lnTo>
                  <a:lnTo>
                    <a:pt x="84456" y="31816"/>
                  </a:lnTo>
                  <a:lnTo>
                    <a:pt x="84456" y="14751"/>
                  </a:lnTo>
                  <a:lnTo>
                    <a:pt x="84384" y="14606"/>
                  </a:lnTo>
                  <a:lnTo>
                    <a:pt x="84311" y="14534"/>
                  </a:lnTo>
                  <a:lnTo>
                    <a:pt x="84239" y="14462"/>
                  </a:lnTo>
                  <a:lnTo>
                    <a:pt x="76864" y="14462"/>
                  </a:lnTo>
                  <a:lnTo>
                    <a:pt x="76719" y="14389"/>
                  </a:lnTo>
                  <a:lnTo>
                    <a:pt x="76647" y="14245"/>
                  </a:lnTo>
                  <a:lnTo>
                    <a:pt x="76647" y="14172"/>
                  </a:lnTo>
                  <a:lnTo>
                    <a:pt x="76647" y="10340"/>
                  </a:lnTo>
                  <a:lnTo>
                    <a:pt x="76647" y="10195"/>
                  </a:lnTo>
                  <a:lnTo>
                    <a:pt x="76719" y="10123"/>
                  </a:lnTo>
                  <a:lnTo>
                    <a:pt x="76864" y="10051"/>
                  </a:lnTo>
                  <a:close/>
                  <a:moveTo>
                    <a:pt x="144255" y="10051"/>
                  </a:moveTo>
                  <a:lnTo>
                    <a:pt x="144327" y="10123"/>
                  </a:lnTo>
                  <a:lnTo>
                    <a:pt x="144327" y="10195"/>
                  </a:lnTo>
                  <a:lnTo>
                    <a:pt x="144327" y="10268"/>
                  </a:lnTo>
                  <a:lnTo>
                    <a:pt x="136807" y="21548"/>
                  </a:lnTo>
                  <a:lnTo>
                    <a:pt x="136807" y="21837"/>
                  </a:lnTo>
                  <a:lnTo>
                    <a:pt x="136879" y="22054"/>
                  </a:lnTo>
                  <a:lnTo>
                    <a:pt x="144761" y="31888"/>
                  </a:lnTo>
                  <a:lnTo>
                    <a:pt x="144833" y="31960"/>
                  </a:lnTo>
                  <a:lnTo>
                    <a:pt x="144833" y="32033"/>
                  </a:lnTo>
                  <a:lnTo>
                    <a:pt x="137819" y="32033"/>
                  </a:lnTo>
                  <a:lnTo>
                    <a:pt x="137603" y="31816"/>
                  </a:lnTo>
                  <a:lnTo>
                    <a:pt x="133192" y="24874"/>
                  </a:lnTo>
                  <a:lnTo>
                    <a:pt x="133119" y="24802"/>
                  </a:lnTo>
                  <a:lnTo>
                    <a:pt x="132975" y="24802"/>
                  </a:lnTo>
                  <a:lnTo>
                    <a:pt x="132903" y="24874"/>
                  </a:lnTo>
                  <a:lnTo>
                    <a:pt x="128564" y="31816"/>
                  </a:lnTo>
                  <a:lnTo>
                    <a:pt x="128347" y="32033"/>
                  </a:lnTo>
                  <a:lnTo>
                    <a:pt x="115042" y="32033"/>
                  </a:lnTo>
                  <a:lnTo>
                    <a:pt x="114970" y="31960"/>
                  </a:lnTo>
                  <a:lnTo>
                    <a:pt x="114898" y="31816"/>
                  </a:lnTo>
                  <a:lnTo>
                    <a:pt x="113379" y="27333"/>
                  </a:lnTo>
                  <a:lnTo>
                    <a:pt x="113235" y="27116"/>
                  </a:lnTo>
                  <a:lnTo>
                    <a:pt x="113018" y="27043"/>
                  </a:lnTo>
                  <a:lnTo>
                    <a:pt x="104919" y="27043"/>
                  </a:lnTo>
                  <a:lnTo>
                    <a:pt x="104630" y="27116"/>
                  </a:lnTo>
                  <a:lnTo>
                    <a:pt x="104485" y="27333"/>
                  </a:lnTo>
                  <a:lnTo>
                    <a:pt x="102895" y="31816"/>
                  </a:lnTo>
                  <a:lnTo>
                    <a:pt x="102822" y="31960"/>
                  </a:lnTo>
                  <a:lnTo>
                    <a:pt x="102678" y="32033"/>
                  </a:lnTo>
                  <a:lnTo>
                    <a:pt x="96315" y="32033"/>
                  </a:lnTo>
                  <a:lnTo>
                    <a:pt x="96242" y="31960"/>
                  </a:lnTo>
                  <a:lnTo>
                    <a:pt x="96315" y="31816"/>
                  </a:lnTo>
                  <a:lnTo>
                    <a:pt x="104992" y="10340"/>
                  </a:lnTo>
                  <a:lnTo>
                    <a:pt x="105136" y="10123"/>
                  </a:lnTo>
                  <a:lnTo>
                    <a:pt x="105353" y="10051"/>
                  </a:lnTo>
                  <a:lnTo>
                    <a:pt x="112584" y="10051"/>
                  </a:lnTo>
                  <a:lnTo>
                    <a:pt x="112801" y="10123"/>
                  </a:lnTo>
                  <a:lnTo>
                    <a:pt x="112945" y="10340"/>
                  </a:lnTo>
                  <a:lnTo>
                    <a:pt x="121478" y="31671"/>
                  </a:lnTo>
                  <a:lnTo>
                    <a:pt x="129287" y="22054"/>
                  </a:lnTo>
                  <a:lnTo>
                    <a:pt x="129359" y="21837"/>
                  </a:lnTo>
                  <a:lnTo>
                    <a:pt x="129287" y="21548"/>
                  </a:lnTo>
                  <a:lnTo>
                    <a:pt x="121839" y="10268"/>
                  </a:lnTo>
                  <a:lnTo>
                    <a:pt x="121767" y="10195"/>
                  </a:lnTo>
                  <a:lnTo>
                    <a:pt x="121767" y="10123"/>
                  </a:lnTo>
                  <a:lnTo>
                    <a:pt x="121839" y="10051"/>
                  </a:lnTo>
                  <a:lnTo>
                    <a:pt x="128564" y="10051"/>
                  </a:lnTo>
                  <a:lnTo>
                    <a:pt x="128853" y="10123"/>
                  </a:lnTo>
                  <a:lnTo>
                    <a:pt x="129070" y="10268"/>
                  </a:lnTo>
                  <a:lnTo>
                    <a:pt x="132903" y="16559"/>
                  </a:lnTo>
                  <a:lnTo>
                    <a:pt x="132975" y="16631"/>
                  </a:lnTo>
                  <a:lnTo>
                    <a:pt x="133119" y="16631"/>
                  </a:lnTo>
                  <a:lnTo>
                    <a:pt x="133192" y="16559"/>
                  </a:lnTo>
                  <a:lnTo>
                    <a:pt x="137096" y="10268"/>
                  </a:lnTo>
                  <a:lnTo>
                    <a:pt x="137313" y="10123"/>
                  </a:lnTo>
                  <a:lnTo>
                    <a:pt x="137530" y="10051"/>
                  </a:lnTo>
                  <a:close/>
                  <a:moveTo>
                    <a:pt x="154523" y="10051"/>
                  </a:moveTo>
                  <a:lnTo>
                    <a:pt x="154595" y="10123"/>
                  </a:lnTo>
                  <a:lnTo>
                    <a:pt x="154667" y="10195"/>
                  </a:lnTo>
                  <a:lnTo>
                    <a:pt x="154740" y="10340"/>
                  </a:lnTo>
                  <a:lnTo>
                    <a:pt x="154740" y="31816"/>
                  </a:lnTo>
                  <a:lnTo>
                    <a:pt x="154667" y="31960"/>
                  </a:lnTo>
                  <a:lnTo>
                    <a:pt x="154595" y="32033"/>
                  </a:lnTo>
                  <a:lnTo>
                    <a:pt x="148304" y="32033"/>
                  </a:lnTo>
                  <a:lnTo>
                    <a:pt x="148160" y="31960"/>
                  </a:lnTo>
                  <a:lnTo>
                    <a:pt x="148160" y="31816"/>
                  </a:lnTo>
                  <a:lnTo>
                    <a:pt x="148160" y="10340"/>
                  </a:lnTo>
                  <a:lnTo>
                    <a:pt x="148160" y="10195"/>
                  </a:lnTo>
                  <a:lnTo>
                    <a:pt x="148232" y="10123"/>
                  </a:lnTo>
                  <a:lnTo>
                    <a:pt x="148304" y="10051"/>
                  </a:lnTo>
                  <a:close/>
                  <a:moveTo>
                    <a:pt x="168984" y="42084"/>
                  </a:moveTo>
                  <a:lnTo>
                    <a:pt x="170069" y="42228"/>
                  </a:lnTo>
                  <a:lnTo>
                    <a:pt x="171154" y="42517"/>
                  </a:lnTo>
                  <a:lnTo>
                    <a:pt x="172238" y="42807"/>
                  </a:lnTo>
                  <a:lnTo>
                    <a:pt x="173323" y="43240"/>
                  </a:lnTo>
                  <a:lnTo>
                    <a:pt x="174335" y="43674"/>
                  </a:lnTo>
                  <a:lnTo>
                    <a:pt x="175347" y="44253"/>
                  </a:lnTo>
                  <a:lnTo>
                    <a:pt x="176360" y="44831"/>
                  </a:lnTo>
                  <a:lnTo>
                    <a:pt x="177300" y="45554"/>
                  </a:lnTo>
                  <a:lnTo>
                    <a:pt x="178167" y="46277"/>
                  </a:lnTo>
                  <a:lnTo>
                    <a:pt x="179035" y="47073"/>
                  </a:lnTo>
                  <a:lnTo>
                    <a:pt x="179831" y="47868"/>
                  </a:lnTo>
                  <a:lnTo>
                    <a:pt x="180554" y="48808"/>
                  </a:lnTo>
                  <a:lnTo>
                    <a:pt x="181132" y="49676"/>
                  </a:lnTo>
                  <a:lnTo>
                    <a:pt x="181711" y="50616"/>
                  </a:lnTo>
                  <a:lnTo>
                    <a:pt x="182144" y="51628"/>
                  </a:lnTo>
                  <a:lnTo>
                    <a:pt x="200438" y="96098"/>
                  </a:lnTo>
                  <a:lnTo>
                    <a:pt x="200800" y="97038"/>
                  </a:lnTo>
                  <a:lnTo>
                    <a:pt x="201017" y="97978"/>
                  </a:lnTo>
                  <a:lnTo>
                    <a:pt x="201089" y="98918"/>
                  </a:lnTo>
                  <a:lnTo>
                    <a:pt x="201161" y="99786"/>
                  </a:lnTo>
                  <a:lnTo>
                    <a:pt x="201017" y="100653"/>
                  </a:lnTo>
                  <a:lnTo>
                    <a:pt x="200872" y="101449"/>
                  </a:lnTo>
                  <a:lnTo>
                    <a:pt x="200583" y="102172"/>
                  </a:lnTo>
                  <a:lnTo>
                    <a:pt x="200149" y="102823"/>
                  </a:lnTo>
                  <a:lnTo>
                    <a:pt x="199715" y="103473"/>
                  </a:lnTo>
                  <a:lnTo>
                    <a:pt x="199137" y="103980"/>
                  </a:lnTo>
                  <a:lnTo>
                    <a:pt x="198486" y="104486"/>
                  </a:lnTo>
                  <a:lnTo>
                    <a:pt x="197691" y="104920"/>
                  </a:lnTo>
                  <a:lnTo>
                    <a:pt x="196895" y="105209"/>
                  </a:lnTo>
                  <a:lnTo>
                    <a:pt x="196028" y="105426"/>
                  </a:lnTo>
                  <a:lnTo>
                    <a:pt x="195088" y="105570"/>
                  </a:lnTo>
                  <a:lnTo>
                    <a:pt x="194003" y="105643"/>
                  </a:lnTo>
                  <a:lnTo>
                    <a:pt x="39914" y="105643"/>
                  </a:lnTo>
                  <a:lnTo>
                    <a:pt x="38902" y="105570"/>
                  </a:lnTo>
                  <a:lnTo>
                    <a:pt x="37962" y="105426"/>
                  </a:lnTo>
                  <a:lnTo>
                    <a:pt x="37022" y="105209"/>
                  </a:lnTo>
                  <a:lnTo>
                    <a:pt x="36226" y="104920"/>
                  </a:lnTo>
                  <a:lnTo>
                    <a:pt x="35503" y="104486"/>
                  </a:lnTo>
                  <a:lnTo>
                    <a:pt x="34853" y="103980"/>
                  </a:lnTo>
                  <a:lnTo>
                    <a:pt x="34274" y="103473"/>
                  </a:lnTo>
                  <a:lnTo>
                    <a:pt x="33768" y="102823"/>
                  </a:lnTo>
                  <a:lnTo>
                    <a:pt x="33406" y="102172"/>
                  </a:lnTo>
                  <a:lnTo>
                    <a:pt x="33117" y="101449"/>
                  </a:lnTo>
                  <a:lnTo>
                    <a:pt x="32900" y="100653"/>
                  </a:lnTo>
                  <a:lnTo>
                    <a:pt x="32828" y="99786"/>
                  </a:lnTo>
                  <a:lnTo>
                    <a:pt x="32828" y="98918"/>
                  </a:lnTo>
                  <a:lnTo>
                    <a:pt x="32973" y="97978"/>
                  </a:lnTo>
                  <a:lnTo>
                    <a:pt x="33189" y="97038"/>
                  </a:lnTo>
                  <a:lnTo>
                    <a:pt x="33551" y="96098"/>
                  </a:lnTo>
                  <a:lnTo>
                    <a:pt x="51773" y="51628"/>
                  </a:lnTo>
                  <a:lnTo>
                    <a:pt x="52279" y="50616"/>
                  </a:lnTo>
                  <a:lnTo>
                    <a:pt x="52785" y="49676"/>
                  </a:lnTo>
                  <a:lnTo>
                    <a:pt x="53436" y="48808"/>
                  </a:lnTo>
                  <a:lnTo>
                    <a:pt x="54159" y="47868"/>
                  </a:lnTo>
                  <a:lnTo>
                    <a:pt x="54882" y="47073"/>
                  </a:lnTo>
                  <a:lnTo>
                    <a:pt x="55750" y="46277"/>
                  </a:lnTo>
                  <a:lnTo>
                    <a:pt x="56617" y="45554"/>
                  </a:lnTo>
                  <a:lnTo>
                    <a:pt x="57557" y="44831"/>
                  </a:lnTo>
                  <a:lnTo>
                    <a:pt x="58570" y="44253"/>
                  </a:lnTo>
                  <a:lnTo>
                    <a:pt x="59582" y="43674"/>
                  </a:lnTo>
                  <a:lnTo>
                    <a:pt x="60667" y="43240"/>
                  </a:lnTo>
                  <a:lnTo>
                    <a:pt x="61679" y="42807"/>
                  </a:lnTo>
                  <a:lnTo>
                    <a:pt x="62764" y="42517"/>
                  </a:lnTo>
                  <a:lnTo>
                    <a:pt x="63848" y="42228"/>
                  </a:lnTo>
                  <a:lnTo>
                    <a:pt x="64933" y="42084"/>
                  </a:lnTo>
                  <a:close/>
                  <a:moveTo>
                    <a:pt x="69633" y="131674"/>
                  </a:moveTo>
                  <a:lnTo>
                    <a:pt x="70139" y="131746"/>
                  </a:lnTo>
                  <a:lnTo>
                    <a:pt x="70645" y="131818"/>
                  </a:lnTo>
                  <a:lnTo>
                    <a:pt x="71151" y="131963"/>
                  </a:lnTo>
                  <a:lnTo>
                    <a:pt x="71657" y="132108"/>
                  </a:lnTo>
                  <a:lnTo>
                    <a:pt x="72091" y="132325"/>
                  </a:lnTo>
                  <a:lnTo>
                    <a:pt x="72525" y="132614"/>
                  </a:lnTo>
                  <a:lnTo>
                    <a:pt x="72887" y="132903"/>
                  </a:lnTo>
                  <a:lnTo>
                    <a:pt x="73248" y="133192"/>
                  </a:lnTo>
                  <a:lnTo>
                    <a:pt x="73610" y="133554"/>
                  </a:lnTo>
                  <a:lnTo>
                    <a:pt x="73899" y="133988"/>
                  </a:lnTo>
                  <a:lnTo>
                    <a:pt x="74188" y="134421"/>
                  </a:lnTo>
                  <a:lnTo>
                    <a:pt x="74405" y="134855"/>
                  </a:lnTo>
                  <a:lnTo>
                    <a:pt x="74550" y="135361"/>
                  </a:lnTo>
                  <a:lnTo>
                    <a:pt x="74694" y="135795"/>
                  </a:lnTo>
                  <a:lnTo>
                    <a:pt x="74767" y="136302"/>
                  </a:lnTo>
                  <a:lnTo>
                    <a:pt x="74767" y="136880"/>
                  </a:lnTo>
                  <a:lnTo>
                    <a:pt x="74767" y="153366"/>
                  </a:lnTo>
                  <a:lnTo>
                    <a:pt x="74767" y="153945"/>
                  </a:lnTo>
                  <a:lnTo>
                    <a:pt x="74694" y="154451"/>
                  </a:lnTo>
                  <a:lnTo>
                    <a:pt x="74550" y="154957"/>
                  </a:lnTo>
                  <a:lnTo>
                    <a:pt x="74405" y="155391"/>
                  </a:lnTo>
                  <a:lnTo>
                    <a:pt x="74188" y="155825"/>
                  </a:lnTo>
                  <a:lnTo>
                    <a:pt x="73899" y="156259"/>
                  </a:lnTo>
                  <a:lnTo>
                    <a:pt x="73610" y="156693"/>
                  </a:lnTo>
                  <a:lnTo>
                    <a:pt x="73248" y="157054"/>
                  </a:lnTo>
                  <a:lnTo>
                    <a:pt x="72887" y="157343"/>
                  </a:lnTo>
                  <a:lnTo>
                    <a:pt x="72525" y="157705"/>
                  </a:lnTo>
                  <a:lnTo>
                    <a:pt x="72091" y="157922"/>
                  </a:lnTo>
                  <a:lnTo>
                    <a:pt x="71657" y="158139"/>
                  </a:lnTo>
                  <a:lnTo>
                    <a:pt x="71151" y="158356"/>
                  </a:lnTo>
                  <a:lnTo>
                    <a:pt x="70645" y="158428"/>
                  </a:lnTo>
                  <a:lnTo>
                    <a:pt x="70139" y="158500"/>
                  </a:lnTo>
                  <a:lnTo>
                    <a:pt x="69633" y="158573"/>
                  </a:lnTo>
                  <a:lnTo>
                    <a:pt x="34780" y="158573"/>
                  </a:lnTo>
                  <a:lnTo>
                    <a:pt x="34274" y="158500"/>
                  </a:lnTo>
                  <a:lnTo>
                    <a:pt x="33696" y="158428"/>
                  </a:lnTo>
                  <a:lnTo>
                    <a:pt x="33262" y="158356"/>
                  </a:lnTo>
                  <a:lnTo>
                    <a:pt x="32756" y="158139"/>
                  </a:lnTo>
                  <a:lnTo>
                    <a:pt x="32322" y="157922"/>
                  </a:lnTo>
                  <a:lnTo>
                    <a:pt x="31888" y="157705"/>
                  </a:lnTo>
                  <a:lnTo>
                    <a:pt x="31526" y="157343"/>
                  </a:lnTo>
                  <a:lnTo>
                    <a:pt x="31093" y="157054"/>
                  </a:lnTo>
                  <a:lnTo>
                    <a:pt x="30803" y="156693"/>
                  </a:lnTo>
                  <a:lnTo>
                    <a:pt x="30514" y="156259"/>
                  </a:lnTo>
                  <a:lnTo>
                    <a:pt x="30225" y="155825"/>
                  </a:lnTo>
                  <a:lnTo>
                    <a:pt x="30008" y="155391"/>
                  </a:lnTo>
                  <a:lnTo>
                    <a:pt x="29863" y="154957"/>
                  </a:lnTo>
                  <a:lnTo>
                    <a:pt x="29719" y="154451"/>
                  </a:lnTo>
                  <a:lnTo>
                    <a:pt x="29646" y="153945"/>
                  </a:lnTo>
                  <a:lnTo>
                    <a:pt x="29574" y="153366"/>
                  </a:lnTo>
                  <a:lnTo>
                    <a:pt x="29574" y="136880"/>
                  </a:lnTo>
                  <a:lnTo>
                    <a:pt x="29646" y="136302"/>
                  </a:lnTo>
                  <a:lnTo>
                    <a:pt x="29719" y="135795"/>
                  </a:lnTo>
                  <a:lnTo>
                    <a:pt x="29863" y="135361"/>
                  </a:lnTo>
                  <a:lnTo>
                    <a:pt x="30008" y="134855"/>
                  </a:lnTo>
                  <a:lnTo>
                    <a:pt x="30225" y="134421"/>
                  </a:lnTo>
                  <a:lnTo>
                    <a:pt x="30514" y="133988"/>
                  </a:lnTo>
                  <a:lnTo>
                    <a:pt x="30803" y="133554"/>
                  </a:lnTo>
                  <a:lnTo>
                    <a:pt x="31093" y="133192"/>
                  </a:lnTo>
                  <a:lnTo>
                    <a:pt x="31526" y="132903"/>
                  </a:lnTo>
                  <a:lnTo>
                    <a:pt x="31888" y="132614"/>
                  </a:lnTo>
                  <a:lnTo>
                    <a:pt x="32322" y="132325"/>
                  </a:lnTo>
                  <a:lnTo>
                    <a:pt x="32756" y="132108"/>
                  </a:lnTo>
                  <a:lnTo>
                    <a:pt x="33262" y="131963"/>
                  </a:lnTo>
                  <a:lnTo>
                    <a:pt x="33696" y="131818"/>
                  </a:lnTo>
                  <a:lnTo>
                    <a:pt x="34274" y="131746"/>
                  </a:lnTo>
                  <a:lnTo>
                    <a:pt x="34780" y="131674"/>
                  </a:lnTo>
                  <a:close/>
                  <a:moveTo>
                    <a:pt x="198848" y="131674"/>
                  </a:moveTo>
                  <a:lnTo>
                    <a:pt x="199354" y="131746"/>
                  </a:lnTo>
                  <a:lnTo>
                    <a:pt x="199860" y="131818"/>
                  </a:lnTo>
                  <a:lnTo>
                    <a:pt x="200366" y="131963"/>
                  </a:lnTo>
                  <a:lnTo>
                    <a:pt x="200872" y="132108"/>
                  </a:lnTo>
                  <a:lnTo>
                    <a:pt x="201306" y="132325"/>
                  </a:lnTo>
                  <a:lnTo>
                    <a:pt x="201740" y="132614"/>
                  </a:lnTo>
                  <a:lnTo>
                    <a:pt x="202101" y="132903"/>
                  </a:lnTo>
                  <a:lnTo>
                    <a:pt x="202463" y="133192"/>
                  </a:lnTo>
                  <a:lnTo>
                    <a:pt x="202825" y="133554"/>
                  </a:lnTo>
                  <a:lnTo>
                    <a:pt x="203114" y="133988"/>
                  </a:lnTo>
                  <a:lnTo>
                    <a:pt x="203403" y="134421"/>
                  </a:lnTo>
                  <a:lnTo>
                    <a:pt x="203620" y="134855"/>
                  </a:lnTo>
                  <a:lnTo>
                    <a:pt x="203765" y="135361"/>
                  </a:lnTo>
                  <a:lnTo>
                    <a:pt x="203909" y="135795"/>
                  </a:lnTo>
                  <a:lnTo>
                    <a:pt x="203981" y="136302"/>
                  </a:lnTo>
                  <a:lnTo>
                    <a:pt x="203981" y="136880"/>
                  </a:lnTo>
                  <a:lnTo>
                    <a:pt x="203981" y="153366"/>
                  </a:lnTo>
                  <a:lnTo>
                    <a:pt x="203981" y="153945"/>
                  </a:lnTo>
                  <a:lnTo>
                    <a:pt x="203909" y="154451"/>
                  </a:lnTo>
                  <a:lnTo>
                    <a:pt x="203765" y="154957"/>
                  </a:lnTo>
                  <a:lnTo>
                    <a:pt x="203620" y="155391"/>
                  </a:lnTo>
                  <a:lnTo>
                    <a:pt x="203403" y="155825"/>
                  </a:lnTo>
                  <a:lnTo>
                    <a:pt x="203114" y="156259"/>
                  </a:lnTo>
                  <a:lnTo>
                    <a:pt x="202825" y="156693"/>
                  </a:lnTo>
                  <a:lnTo>
                    <a:pt x="202463" y="157054"/>
                  </a:lnTo>
                  <a:lnTo>
                    <a:pt x="202101" y="157343"/>
                  </a:lnTo>
                  <a:lnTo>
                    <a:pt x="201740" y="157705"/>
                  </a:lnTo>
                  <a:lnTo>
                    <a:pt x="201306" y="157922"/>
                  </a:lnTo>
                  <a:lnTo>
                    <a:pt x="200872" y="158139"/>
                  </a:lnTo>
                  <a:lnTo>
                    <a:pt x="200366" y="158356"/>
                  </a:lnTo>
                  <a:lnTo>
                    <a:pt x="199860" y="158428"/>
                  </a:lnTo>
                  <a:lnTo>
                    <a:pt x="199354" y="158500"/>
                  </a:lnTo>
                  <a:lnTo>
                    <a:pt x="198848" y="158573"/>
                  </a:lnTo>
                  <a:lnTo>
                    <a:pt x="163995" y="158573"/>
                  </a:lnTo>
                  <a:lnTo>
                    <a:pt x="163489" y="158500"/>
                  </a:lnTo>
                  <a:lnTo>
                    <a:pt x="162983" y="158428"/>
                  </a:lnTo>
                  <a:lnTo>
                    <a:pt x="162477" y="158356"/>
                  </a:lnTo>
                  <a:lnTo>
                    <a:pt x="161970" y="158139"/>
                  </a:lnTo>
                  <a:lnTo>
                    <a:pt x="161537" y="157922"/>
                  </a:lnTo>
                  <a:lnTo>
                    <a:pt x="161103" y="157705"/>
                  </a:lnTo>
                  <a:lnTo>
                    <a:pt x="160741" y="157343"/>
                  </a:lnTo>
                  <a:lnTo>
                    <a:pt x="160307" y="157054"/>
                  </a:lnTo>
                  <a:lnTo>
                    <a:pt x="160018" y="156693"/>
                  </a:lnTo>
                  <a:lnTo>
                    <a:pt x="159729" y="156259"/>
                  </a:lnTo>
                  <a:lnTo>
                    <a:pt x="159440" y="155825"/>
                  </a:lnTo>
                  <a:lnTo>
                    <a:pt x="159223" y="155391"/>
                  </a:lnTo>
                  <a:lnTo>
                    <a:pt x="159078" y="154957"/>
                  </a:lnTo>
                  <a:lnTo>
                    <a:pt x="158933" y="154451"/>
                  </a:lnTo>
                  <a:lnTo>
                    <a:pt x="158861" y="153945"/>
                  </a:lnTo>
                  <a:lnTo>
                    <a:pt x="158861" y="153366"/>
                  </a:lnTo>
                  <a:lnTo>
                    <a:pt x="158861" y="136880"/>
                  </a:lnTo>
                  <a:lnTo>
                    <a:pt x="158861" y="136302"/>
                  </a:lnTo>
                  <a:lnTo>
                    <a:pt x="158933" y="135795"/>
                  </a:lnTo>
                  <a:lnTo>
                    <a:pt x="159078" y="135361"/>
                  </a:lnTo>
                  <a:lnTo>
                    <a:pt x="159223" y="134855"/>
                  </a:lnTo>
                  <a:lnTo>
                    <a:pt x="159440" y="134421"/>
                  </a:lnTo>
                  <a:lnTo>
                    <a:pt x="159729" y="133988"/>
                  </a:lnTo>
                  <a:lnTo>
                    <a:pt x="160018" y="133554"/>
                  </a:lnTo>
                  <a:lnTo>
                    <a:pt x="160307" y="133192"/>
                  </a:lnTo>
                  <a:lnTo>
                    <a:pt x="160741" y="132903"/>
                  </a:lnTo>
                  <a:lnTo>
                    <a:pt x="161103" y="132614"/>
                  </a:lnTo>
                  <a:lnTo>
                    <a:pt x="161537" y="132325"/>
                  </a:lnTo>
                  <a:lnTo>
                    <a:pt x="161970" y="132108"/>
                  </a:lnTo>
                  <a:lnTo>
                    <a:pt x="162477" y="131963"/>
                  </a:lnTo>
                  <a:lnTo>
                    <a:pt x="162983" y="131818"/>
                  </a:lnTo>
                  <a:lnTo>
                    <a:pt x="163489" y="131746"/>
                  </a:lnTo>
                  <a:lnTo>
                    <a:pt x="163995" y="131674"/>
                  </a:lnTo>
                  <a:close/>
                  <a:moveTo>
                    <a:pt x="76068" y="0"/>
                  </a:moveTo>
                  <a:lnTo>
                    <a:pt x="75273" y="72"/>
                  </a:lnTo>
                  <a:lnTo>
                    <a:pt x="74477" y="217"/>
                  </a:lnTo>
                  <a:lnTo>
                    <a:pt x="73754" y="362"/>
                  </a:lnTo>
                  <a:lnTo>
                    <a:pt x="73031" y="651"/>
                  </a:lnTo>
                  <a:lnTo>
                    <a:pt x="72381" y="940"/>
                  </a:lnTo>
                  <a:lnTo>
                    <a:pt x="71730" y="1374"/>
                  </a:lnTo>
                  <a:lnTo>
                    <a:pt x="71151" y="1808"/>
                  </a:lnTo>
                  <a:lnTo>
                    <a:pt x="70573" y="2314"/>
                  </a:lnTo>
                  <a:lnTo>
                    <a:pt x="70067" y="2820"/>
                  </a:lnTo>
                  <a:lnTo>
                    <a:pt x="69633" y="3471"/>
                  </a:lnTo>
                  <a:lnTo>
                    <a:pt x="69271" y="4049"/>
                  </a:lnTo>
                  <a:lnTo>
                    <a:pt x="68910" y="4772"/>
                  </a:lnTo>
                  <a:lnTo>
                    <a:pt x="68693" y="5495"/>
                  </a:lnTo>
                  <a:lnTo>
                    <a:pt x="68476" y="6219"/>
                  </a:lnTo>
                  <a:lnTo>
                    <a:pt x="68331" y="6942"/>
                  </a:lnTo>
                  <a:lnTo>
                    <a:pt x="68331" y="7737"/>
                  </a:lnTo>
                  <a:lnTo>
                    <a:pt x="68331" y="32033"/>
                  </a:lnTo>
                  <a:lnTo>
                    <a:pt x="60160" y="32033"/>
                  </a:lnTo>
                  <a:lnTo>
                    <a:pt x="58353" y="32105"/>
                  </a:lnTo>
                  <a:lnTo>
                    <a:pt x="56545" y="32394"/>
                  </a:lnTo>
                  <a:lnTo>
                    <a:pt x="54737" y="32756"/>
                  </a:lnTo>
                  <a:lnTo>
                    <a:pt x="52930" y="33262"/>
                  </a:lnTo>
                  <a:lnTo>
                    <a:pt x="51194" y="33985"/>
                  </a:lnTo>
                  <a:lnTo>
                    <a:pt x="49459" y="34780"/>
                  </a:lnTo>
                  <a:lnTo>
                    <a:pt x="47723" y="35648"/>
                  </a:lnTo>
                  <a:lnTo>
                    <a:pt x="46060" y="36733"/>
                  </a:lnTo>
                  <a:lnTo>
                    <a:pt x="44542" y="37817"/>
                  </a:lnTo>
                  <a:lnTo>
                    <a:pt x="43023" y="39047"/>
                  </a:lnTo>
                  <a:lnTo>
                    <a:pt x="41577" y="40348"/>
                  </a:lnTo>
                  <a:lnTo>
                    <a:pt x="40348" y="41794"/>
                  </a:lnTo>
                  <a:lnTo>
                    <a:pt x="39119" y="43240"/>
                  </a:lnTo>
                  <a:lnTo>
                    <a:pt x="38106" y="44759"/>
                  </a:lnTo>
                  <a:lnTo>
                    <a:pt x="37166" y="46350"/>
                  </a:lnTo>
                  <a:lnTo>
                    <a:pt x="36443" y="47941"/>
                  </a:lnTo>
                  <a:lnTo>
                    <a:pt x="24440" y="77225"/>
                  </a:lnTo>
                  <a:lnTo>
                    <a:pt x="13160" y="74116"/>
                  </a:lnTo>
                  <a:lnTo>
                    <a:pt x="12365" y="73899"/>
                  </a:lnTo>
                  <a:lnTo>
                    <a:pt x="11569" y="73755"/>
                  </a:lnTo>
                  <a:lnTo>
                    <a:pt x="10774" y="73682"/>
                  </a:lnTo>
                  <a:lnTo>
                    <a:pt x="8894" y="73682"/>
                  </a:lnTo>
                  <a:lnTo>
                    <a:pt x="7882" y="73827"/>
                  </a:lnTo>
                  <a:lnTo>
                    <a:pt x="6869" y="74116"/>
                  </a:lnTo>
                  <a:lnTo>
                    <a:pt x="6002" y="74405"/>
                  </a:lnTo>
                  <a:lnTo>
                    <a:pt x="5062" y="74839"/>
                  </a:lnTo>
                  <a:lnTo>
                    <a:pt x="4266" y="75345"/>
                  </a:lnTo>
                  <a:lnTo>
                    <a:pt x="3471" y="75996"/>
                  </a:lnTo>
                  <a:lnTo>
                    <a:pt x="2820" y="76647"/>
                  </a:lnTo>
                  <a:lnTo>
                    <a:pt x="2169" y="77370"/>
                  </a:lnTo>
                  <a:lnTo>
                    <a:pt x="1591" y="78165"/>
                  </a:lnTo>
                  <a:lnTo>
                    <a:pt x="1157" y="79033"/>
                  </a:lnTo>
                  <a:lnTo>
                    <a:pt x="723" y="79973"/>
                  </a:lnTo>
                  <a:lnTo>
                    <a:pt x="434" y="80913"/>
                  </a:lnTo>
                  <a:lnTo>
                    <a:pt x="145" y="81998"/>
                  </a:lnTo>
                  <a:lnTo>
                    <a:pt x="0" y="83010"/>
                  </a:lnTo>
                  <a:lnTo>
                    <a:pt x="0" y="84167"/>
                  </a:lnTo>
                  <a:lnTo>
                    <a:pt x="0" y="90386"/>
                  </a:lnTo>
                  <a:lnTo>
                    <a:pt x="72" y="91687"/>
                  </a:lnTo>
                  <a:lnTo>
                    <a:pt x="217" y="92989"/>
                  </a:lnTo>
                  <a:lnTo>
                    <a:pt x="578" y="94218"/>
                  </a:lnTo>
                  <a:lnTo>
                    <a:pt x="1012" y="95375"/>
                  </a:lnTo>
                  <a:lnTo>
                    <a:pt x="1518" y="96532"/>
                  </a:lnTo>
                  <a:lnTo>
                    <a:pt x="2169" y="97616"/>
                  </a:lnTo>
                  <a:lnTo>
                    <a:pt x="2965" y="98556"/>
                  </a:lnTo>
                  <a:lnTo>
                    <a:pt x="3760" y="99496"/>
                  </a:lnTo>
                  <a:lnTo>
                    <a:pt x="4700" y="100364"/>
                  </a:lnTo>
                  <a:lnTo>
                    <a:pt x="5640" y="101087"/>
                  </a:lnTo>
                  <a:lnTo>
                    <a:pt x="6725" y="101738"/>
                  </a:lnTo>
                  <a:lnTo>
                    <a:pt x="7882" y="102244"/>
                  </a:lnTo>
                  <a:lnTo>
                    <a:pt x="9039" y="102678"/>
                  </a:lnTo>
                  <a:lnTo>
                    <a:pt x="10268" y="103040"/>
                  </a:lnTo>
                  <a:lnTo>
                    <a:pt x="11569" y="103184"/>
                  </a:lnTo>
                  <a:lnTo>
                    <a:pt x="12871" y="103257"/>
                  </a:lnTo>
                  <a:lnTo>
                    <a:pt x="13739" y="103257"/>
                  </a:lnTo>
                  <a:lnTo>
                    <a:pt x="12003" y="107450"/>
                  </a:lnTo>
                  <a:lnTo>
                    <a:pt x="11352" y="109041"/>
                  </a:lnTo>
                  <a:lnTo>
                    <a:pt x="10774" y="110777"/>
                  </a:lnTo>
                  <a:lnTo>
                    <a:pt x="10195" y="112584"/>
                  </a:lnTo>
                  <a:lnTo>
                    <a:pt x="9617" y="114464"/>
                  </a:lnTo>
                  <a:lnTo>
                    <a:pt x="8605" y="118441"/>
                  </a:lnTo>
                  <a:lnTo>
                    <a:pt x="7665" y="122635"/>
                  </a:lnTo>
                  <a:lnTo>
                    <a:pt x="6942" y="126757"/>
                  </a:lnTo>
                  <a:lnTo>
                    <a:pt x="6363" y="130878"/>
                  </a:lnTo>
                  <a:lnTo>
                    <a:pt x="6219" y="132831"/>
                  </a:lnTo>
                  <a:lnTo>
                    <a:pt x="6074" y="134711"/>
                  </a:lnTo>
                  <a:lnTo>
                    <a:pt x="5929" y="136518"/>
                  </a:lnTo>
                  <a:lnTo>
                    <a:pt x="5929" y="138254"/>
                  </a:lnTo>
                  <a:lnTo>
                    <a:pt x="5929" y="196679"/>
                  </a:lnTo>
                  <a:lnTo>
                    <a:pt x="6002" y="197981"/>
                  </a:lnTo>
                  <a:lnTo>
                    <a:pt x="6146" y="199210"/>
                  </a:lnTo>
                  <a:lnTo>
                    <a:pt x="6508" y="200439"/>
                  </a:lnTo>
                  <a:lnTo>
                    <a:pt x="6942" y="201668"/>
                  </a:lnTo>
                  <a:lnTo>
                    <a:pt x="7448" y="202753"/>
                  </a:lnTo>
                  <a:lnTo>
                    <a:pt x="8099" y="203838"/>
                  </a:lnTo>
                  <a:lnTo>
                    <a:pt x="8894" y="204850"/>
                  </a:lnTo>
                  <a:lnTo>
                    <a:pt x="9689" y="205790"/>
                  </a:lnTo>
                  <a:lnTo>
                    <a:pt x="10629" y="206585"/>
                  </a:lnTo>
                  <a:lnTo>
                    <a:pt x="11642" y="207308"/>
                  </a:lnTo>
                  <a:lnTo>
                    <a:pt x="12654" y="207959"/>
                  </a:lnTo>
                  <a:lnTo>
                    <a:pt x="13811" y="208538"/>
                  </a:lnTo>
                  <a:lnTo>
                    <a:pt x="14968" y="208972"/>
                  </a:lnTo>
                  <a:lnTo>
                    <a:pt x="16197" y="209261"/>
                  </a:lnTo>
                  <a:lnTo>
                    <a:pt x="17499" y="209478"/>
                  </a:lnTo>
                  <a:lnTo>
                    <a:pt x="18800" y="209550"/>
                  </a:lnTo>
                  <a:lnTo>
                    <a:pt x="34346" y="209550"/>
                  </a:lnTo>
                  <a:lnTo>
                    <a:pt x="35648" y="209478"/>
                  </a:lnTo>
                  <a:lnTo>
                    <a:pt x="36877" y="209261"/>
                  </a:lnTo>
                  <a:lnTo>
                    <a:pt x="38179" y="208972"/>
                  </a:lnTo>
                  <a:lnTo>
                    <a:pt x="39336" y="208538"/>
                  </a:lnTo>
                  <a:lnTo>
                    <a:pt x="40493" y="207959"/>
                  </a:lnTo>
                  <a:lnTo>
                    <a:pt x="41505" y="207308"/>
                  </a:lnTo>
                  <a:lnTo>
                    <a:pt x="42517" y="206585"/>
                  </a:lnTo>
                  <a:lnTo>
                    <a:pt x="43457" y="205790"/>
                  </a:lnTo>
                  <a:lnTo>
                    <a:pt x="44253" y="204850"/>
                  </a:lnTo>
                  <a:lnTo>
                    <a:pt x="44976" y="203838"/>
                  </a:lnTo>
                  <a:lnTo>
                    <a:pt x="45626" y="202753"/>
                  </a:lnTo>
                  <a:lnTo>
                    <a:pt x="46205" y="201668"/>
                  </a:lnTo>
                  <a:lnTo>
                    <a:pt x="46639" y="200439"/>
                  </a:lnTo>
                  <a:lnTo>
                    <a:pt x="46928" y="199210"/>
                  </a:lnTo>
                  <a:lnTo>
                    <a:pt x="47145" y="197981"/>
                  </a:lnTo>
                  <a:lnTo>
                    <a:pt x="47217" y="196679"/>
                  </a:lnTo>
                  <a:lnTo>
                    <a:pt x="47217" y="182290"/>
                  </a:lnTo>
                  <a:lnTo>
                    <a:pt x="186772" y="182290"/>
                  </a:lnTo>
                  <a:lnTo>
                    <a:pt x="186772" y="196679"/>
                  </a:lnTo>
                  <a:lnTo>
                    <a:pt x="186772" y="197981"/>
                  </a:lnTo>
                  <a:lnTo>
                    <a:pt x="186989" y="199210"/>
                  </a:lnTo>
                  <a:lnTo>
                    <a:pt x="187351" y="200439"/>
                  </a:lnTo>
                  <a:lnTo>
                    <a:pt x="187784" y="201668"/>
                  </a:lnTo>
                  <a:lnTo>
                    <a:pt x="188291" y="202753"/>
                  </a:lnTo>
                  <a:lnTo>
                    <a:pt x="188941" y="203838"/>
                  </a:lnTo>
                  <a:lnTo>
                    <a:pt x="189664" y="204850"/>
                  </a:lnTo>
                  <a:lnTo>
                    <a:pt x="190532" y="205790"/>
                  </a:lnTo>
                  <a:lnTo>
                    <a:pt x="191472" y="206585"/>
                  </a:lnTo>
                  <a:lnTo>
                    <a:pt x="192412" y="207308"/>
                  </a:lnTo>
                  <a:lnTo>
                    <a:pt x="193497" y="207959"/>
                  </a:lnTo>
                  <a:lnTo>
                    <a:pt x="194654" y="208538"/>
                  </a:lnTo>
                  <a:lnTo>
                    <a:pt x="195811" y="208972"/>
                  </a:lnTo>
                  <a:lnTo>
                    <a:pt x="197040" y="209261"/>
                  </a:lnTo>
                  <a:lnTo>
                    <a:pt x="198341" y="209478"/>
                  </a:lnTo>
                  <a:lnTo>
                    <a:pt x="199643" y="209550"/>
                  </a:lnTo>
                  <a:lnTo>
                    <a:pt x="215117" y="209550"/>
                  </a:lnTo>
                  <a:lnTo>
                    <a:pt x="216418" y="209478"/>
                  </a:lnTo>
                  <a:lnTo>
                    <a:pt x="217720" y="209261"/>
                  </a:lnTo>
                  <a:lnTo>
                    <a:pt x="218949" y="208972"/>
                  </a:lnTo>
                  <a:lnTo>
                    <a:pt x="220179" y="208538"/>
                  </a:lnTo>
                  <a:lnTo>
                    <a:pt x="221263" y="207959"/>
                  </a:lnTo>
                  <a:lnTo>
                    <a:pt x="222348" y="207308"/>
                  </a:lnTo>
                  <a:lnTo>
                    <a:pt x="223360" y="206585"/>
                  </a:lnTo>
                  <a:lnTo>
                    <a:pt x="224228" y="205790"/>
                  </a:lnTo>
                  <a:lnTo>
                    <a:pt x="225095" y="204850"/>
                  </a:lnTo>
                  <a:lnTo>
                    <a:pt x="225819" y="203838"/>
                  </a:lnTo>
                  <a:lnTo>
                    <a:pt x="226469" y="202753"/>
                  </a:lnTo>
                  <a:lnTo>
                    <a:pt x="227048" y="201668"/>
                  </a:lnTo>
                  <a:lnTo>
                    <a:pt x="227482" y="200439"/>
                  </a:lnTo>
                  <a:lnTo>
                    <a:pt x="227771" y="199210"/>
                  </a:lnTo>
                  <a:lnTo>
                    <a:pt x="227988" y="197981"/>
                  </a:lnTo>
                  <a:lnTo>
                    <a:pt x="228060" y="196679"/>
                  </a:lnTo>
                  <a:lnTo>
                    <a:pt x="228060" y="138254"/>
                  </a:lnTo>
                  <a:lnTo>
                    <a:pt x="227988" y="136518"/>
                  </a:lnTo>
                  <a:lnTo>
                    <a:pt x="227916" y="134711"/>
                  </a:lnTo>
                  <a:lnTo>
                    <a:pt x="227771" y="132831"/>
                  </a:lnTo>
                  <a:lnTo>
                    <a:pt x="227554" y="130878"/>
                  </a:lnTo>
                  <a:lnTo>
                    <a:pt x="226976" y="126757"/>
                  </a:lnTo>
                  <a:lnTo>
                    <a:pt x="226252" y="122635"/>
                  </a:lnTo>
                  <a:lnTo>
                    <a:pt x="225385" y="118441"/>
                  </a:lnTo>
                  <a:lnTo>
                    <a:pt x="224300" y="114464"/>
                  </a:lnTo>
                  <a:lnTo>
                    <a:pt x="223794" y="112584"/>
                  </a:lnTo>
                  <a:lnTo>
                    <a:pt x="223215" y="110777"/>
                  </a:lnTo>
                  <a:lnTo>
                    <a:pt x="222565" y="109041"/>
                  </a:lnTo>
                  <a:lnTo>
                    <a:pt x="221986" y="107450"/>
                  </a:lnTo>
                  <a:lnTo>
                    <a:pt x="220251" y="103257"/>
                  </a:lnTo>
                  <a:lnTo>
                    <a:pt x="221263" y="103257"/>
                  </a:lnTo>
                  <a:lnTo>
                    <a:pt x="222565" y="103184"/>
                  </a:lnTo>
                  <a:lnTo>
                    <a:pt x="223866" y="103040"/>
                  </a:lnTo>
                  <a:lnTo>
                    <a:pt x="225095" y="102678"/>
                  </a:lnTo>
                  <a:lnTo>
                    <a:pt x="226252" y="102244"/>
                  </a:lnTo>
                  <a:lnTo>
                    <a:pt x="227409" y="101738"/>
                  </a:lnTo>
                  <a:lnTo>
                    <a:pt x="228422" y="101087"/>
                  </a:lnTo>
                  <a:lnTo>
                    <a:pt x="229434" y="100364"/>
                  </a:lnTo>
                  <a:lnTo>
                    <a:pt x="230374" y="99496"/>
                  </a:lnTo>
                  <a:lnTo>
                    <a:pt x="231169" y="98556"/>
                  </a:lnTo>
                  <a:lnTo>
                    <a:pt x="231892" y="97616"/>
                  </a:lnTo>
                  <a:lnTo>
                    <a:pt x="232543" y="96532"/>
                  </a:lnTo>
                  <a:lnTo>
                    <a:pt x="233122" y="95375"/>
                  </a:lnTo>
                  <a:lnTo>
                    <a:pt x="233556" y="94218"/>
                  </a:lnTo>
                  <a:lnTo>
                    <a:pt x="233845" y="92989"/>
                  </a:lnTo>
                  <a:lnTo>
                    <a:pt x="234062" y="91687"/>
                  </a:lnTo>
                  <a:lnTo>
                    <a:pt x="234134" y="90386"/>
                  </a:lnTo>
                  <a:lnTo>
                    <a:pt x="234134" y="84167"/>
                  </a:lnTo>
                  <a:lnTo>
                    <a:pt x="234062" y="83010"/>
                  </a:lnTo>
                  <a:lnTo>
                    <a:pt x="233917" y="81998"/>
                  </a:lnTo>
                  <a:lnTo>
                    <a:pt x="233700" y="80913"/>
                  </a:lnTo>
                  <a:lnTo>
                    <a:pt x="233411" y="79973"/>
                  </a:lnTo>
                  <a:lnTo>
                    <a:pt x="232977" y="79033"/>
                  </a:lnTo>
                  <a:lnTo>
                    <a:pt x="232471" y="78165"/>
                  </a:lnTo>
                  <a:lnTo>
                    <a:pt x="231965" y="77370"/>
                  </a:lnTo>
                  <a:lnTo>
                    <a:pt x="231314" y="76647"/>
                  </a:lnTo>
                  <a:lnTo>
                    <a:pt x="230591" y="75996"/>
                  </a:lnTo>
                  <a:lnTo>
                    <a:pt x="229868" y="75345"/>
                  </a:lnTo>
                  <a:lnTo>
                    <a:pt x="229000" y="74839"/>
                  </a:lnTo>
                  <a:lnTo>
                    <a:pt x="228132" y="74405"/>
                  </a:lnTo>
                  <a:lnTo>
                    <a:pt x="227192" y="74116"/>
                  </a:lnTo>
                  <a:lnTo>
                    <a:pt x="226252" y="73827"/>
                  </a:lnTo>
                  <a:lnTo>
                    <a:pt x="225240" y="73682"/>
                  </a:lnTo>
                  <a:lnTo>
                    <a:pt x="223360" y="73682"/>
                  </a:lnTo>
                  <a:lnTo>
                    <a:pt x="222565" y="73755"/>
                  </a:lnTo>
                  <a:lnTo>
                    <a:pt x="221769" y="73899"/>
                  </a:lnTo>
                  <a:lnTo>
                    <a:pt x="220902" y="74116"/>
                  </a:lnTo>
                  <a:lnTo>
                    <a:pt x="209549" y="77225"/>
                  </a:lnTo>
                  <a:lnTo>
                    <a:pt x="197546" y="47941"/>
                  </a:lnTo>
                  <a:lnTo>
                    <a:pt x="196751" y="46350"/>
                  </a:lnTo>
                  <a:lnTo>
                    <a:pt x="195883" y="44759"/>
                  </a:lnTo>
                  <a:lnTo>
                    <a:pt x="194798" y="43240"/>
                  </a:lnTo>
                  <a:lnTo>
                    <a:pt x="193641" y="41794"/>
                  </a:lnTo>
                  <a:lnTo>
                    <a:pt x="192340" y="40348"/>
                  </a:lnTo>
                  <a:lnTo>
                    <a:pt x="190966" y="39047"/>
                  </a:lnTo>
                  <a:lnTo>
                    <a:pt x="189448" y="37817"/>
                  </a:lnTo>
                  <a:lnTo>
                    <a:pt x="187857" y="36733"/>
                  </a:lnTo>
                  <a:lnTo>
                    <a:pt x="186194" y="35648"/>
                  </a:lnTo>
                  <a:lnTo>
                    <a:pt x="184531" y="34780"/>
                  </a:lnTo>
                  <a:lnTo>
                    <a:pt x="182795" y="33985"/>
                  </a:lnTo>
                  <a:lnTo>
                    <a:pt x="180987" y="33262"/>
                  </a:lnTo>
                  <a:lnTo>
                    <a:pt x="179180" y="32756"/>
                  </a:lnTo>
                  <a:lnTo>
                    <a:pt x="177372" y="32394"/>
                  </a:lnTo>
                  <a:lnTo>
                    <a:pt x="175564" y="32105"/>
                  </a:lnTo>
                  <a:lnTo>
                    <a:pt x="173829" y="32033"/>
                  </a:lnTo>
                  <a:lnTo>
                    <a:pt x="165803" y="32033"/>
                  </a:lnTo>
                  <a:lnTo>
                    <a:pt x="165803" y="7737"/>
                  </a:lnTo>
                  <a:lnTo>
                    <a:pt x="165730" y="6942"/>
                  </a:lnTo>
                  <a:lnTo>
                    <a:pt x="165658" y="6219"/>
                  </a:lnTo>
                  <a:lnTo>
                    <a:pt x="165441" y="5495"/>
                  </a:lnTo>
                  <a:lnTo>
                    <a:pt x="165152" y="4772"/>
                  </a:lnTo>
                  <a:lnTo>
                    <a:pt x="164863" y="4049"/>
                  </a:lnTo>
                  <a:lnTo>
                    <a:pt x="164501" y="3471"/>
                  </a:lnTo>
                  <a:lnTo>
                    <a:pt x="163995" y="2820"/>
                  </a:lnTo>
                  <a:lnTo>
                    <a:pt x="163561" y="2314"/>
                  </a:lnTo>
                  <a:lnTo>
                    <a:pt x="162983" y="1808"/>
                  </a:lnTo>
                  <a:lnTo>
                    <a:pt x="162404" y="1374"/>
                  </a:lnTo>
                  <a:lnTo>
                    <a:pt x="161753" y="940"/>
                  </a:lnTo>
                  <a:lnTo>
                    <a:pt x="161103" y="651"/>
                  </a:lnTo>
                  <a:lnTo>
                    <a:pt x="160380" y="362"/>
                  </a:lnTo>
                  <a:lnTo>
                    <a:pt x="159584" y="217"/>
                  </a:lnTo>
                  <a:lnTo>
                    <a:pt x="158861" y="72"/>
                  </a:lnTo>
                  <a:lnTo>
                    <a:pt x="158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3537025" y="644850"/>
              <a:ext cx="141025" cy="159100"/>
            </a:xfrm>
            <a:custGeom>
              <a:avLst/>
              <a:gdLst/>
              <a:ahLst/>
              <a:cxnLst/>
              <a:rect l="l" t="t" r="r" b="b"/>
              <a:pathLst>
                <a:path w="5641" h="6364" extrusionOk="0">
                  <a:moveTo>
                    <a:pt x="2893" y="0"/>
                  </a:moveTo>
                  <a:lnTo>
                    <a:pt x="2820" y="73"/>
                  </a:lnTo>
                  <a:lnTo>
                    <a:pt x="2748" y="145"/>
                  </a:lnTo>
                  <a:lnTo>
                    <a:pt x="73" y="6074"/>
                  </a:lnTo>
                  <a:lnTo>
                    <a:pt x="0" y="6219"/>
                  </a:lnTo>
                  <a:lnTo>
                    <a:pt x="73" y="6291"/>
                  </a:lnTo>
                  <a:lnTo>
                    <a:pt x="145" y="6364"/>
                  </a:lnTo>
                  <a:lnTo>
                    <a:pt x="5496" y="6364"/>
                  </a:lnTo>
                  <a:lnTo>
                    <a:pt x="5568" y="6291"/>
                  </a:lnTo>
                  <a:lnTo>
                    <a:pt x="5641" y="6219"/>
                  </a:lnTo>
                  <a:lnTo>
                    <a:pt x="5568" y="6074"/>
                  </a:lnTo>
                  <a:lnTo>
                    <a:pt x="3037" y="145"/>
                  </a:lnTo>
                  <a:lnTo>
                    <a:pt x="2965" y="73"/>
                  </a:lnTo>
                  <a:lnTo>
                    <a:pt x="28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Text Placeholder 2"/>
          <p:cNvSpPr txBox="1">
            <a:spLocks/>
          </p:cNvSpPr>
          <p:nvPr/>
        </p:nvSpPr>
        <p:spPr>
          <a:xfrm>
            <a:off x="457200" y="972683"/>
            <a:ext cx="8229600" cy="38726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bs-Latn-BA" sz="1600" dirty="0" smtClean="0">
                <a:latin typeface="Fira Sans Extra Condensed" panose="020B0604020202020204" charset="0"/>
              </a:rPr>
              <a:t>VoziMe je aplikacija koja pruža uslugu jednostavnog naručivanja taxi vozila.</a:t>
            </a:r>
          </a:p>
        </p:txBody>
      </p:sp>
      <p:sp>
        <p:nvSpPr>
          <p:cNvPr id="47" name="Google Shape;432;p19"/>
          <p:cNvSpPr/>
          <p:nvPr/>
        </p:nvSpPr>
        <p:spPr>
          <a:xfrm>
            <a:off x="2973166" y="1759781"/>
            <a:ext cx="691201" cy="6462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nvGrpSpPr>
          <p:cNvPr id="48" name="Google Shape;455;p19"/>
          <p:cNvGrpSpPr/>
          <p:nvPr/>
        </p:nvGrpSpPr>
        <p:grpSpPr>
          <a:xfrm>
            <a:off x="3135889" y="1876559"/>
            <a:ext cx="365755" cy="365747"/>
            <a:chOff x="1896325" y="6157500"/>
            <a:chExt cx="1065100" cy="1065075"/>
          </a:xfrm>
        </p:grpSpPr>
        <p:sp>
          <p:nvSpPr>
            <p:cNvPr id="49" name="Google Shape;456;p19"/>
            <p:cNvSpPr/>
            <p:nvPr/>
          </p:nvSpPr>
          <p:spPr>
            <a:xfrm>
              <a:off x="1896325" y="6708800"/>
              <a:ext cx="1065100" cy="513775"/>
            </a:xfrm>
            <a:custGeom>
              <a:avLst/>
              <a:gdLst/>
              <a:ahLst/>
              <a:cxnLst/>
              <a:rect l="l" t="t" r="r" b="b"/>
              <a:pathLst>
                <a:path w="42604" h="20551" extrusionOk="0">
                  <a:moveTo>
                    <a:pt x="21360" y="0"/>
                  </a:moveTo>
                  <a:lnTo>
                    <a:pt x="20321" y="116"/>
                  </a:lnTo>
                  <a:lnTo>
                    <a:pt x="19397" y="462"/>
                  </a:lnTo>
                  <a:lnTo>
                    <a:pt x="18473" y="924"/>
                  </a:lnTo>
                  <a:lnTo>
                    <a:pt x="17781" y="1501"/>
                  </a:lnTo>
                  <a:lnTo>
                    <a:pt x="17088" y="2309"/>
                  </a:lnTo>
                  <a:lnTo>
                    <a:pt x="16626" y="3117"/>
                  </a:lnTo>
                  <a:lnTo>
                    <a:pt x="16395" y="4041"/>
                  </a:lnTo>
                  <a:lnTo>
                    <a:pt x="16280" y="5080"/>
                  </a:lnTo>
                  <a:lnTo>
                    <a:pt x="16280" y="5657"/>
                  </a:lnTo>
                  <a:lnTo>
                    <a:pt x="16395" y="6235"/>
                  </a:lnTo>
                  <a:lnTo>
                    <a:pt x="16626" y="6812"/>
                  </a:lnTo>
                  <a:lnTo>
                    <a:pt x="16857" y="7389"/>
                  </a:lnTo>
                  <a:lnTo>
                    <a:pt x="8891" y="12123"/>
                  </a:lnTo>
                  <a:lnTo>
                    <a:pt x="8082" y="11430"/>
                  </a:lnTo>
                  <a:lnTo>
                    <a:pt x="7159" y="10853"/>
                  </a:lnTo>
                  <a:lnTo>
                    <a:pt x="6235" y="10506"/>
                  </a:lnTo>
                  <a:lnTo>
                    <a:pt x="5081" y="10391"/>
                  </a:lnTo>
                  <a:lnTo>
                    <a:pt x="4042" y="10506"/>
                  </a:lnTo>
                  <a:lnTo>
                    <a:pt x="3118" y="10853"/>
                  </a:lnTo>
                  <a:lnTo>
                    <a:pt x="2310" y="11315"/>
                  </a:lnTo>
                  <a:lnTo>
                    <a:pt x="1502" y="11892"/>
                  </a:lnTo>
                  <a:lnTo>
                    <a:pt x="924" y="12700"/>
                  </a:lnTo>
                  <a:lnTo>
                    <a:pt x="462" y="13508"/>
                  </a:lnTo>
                  <a:lnTo>
                    <a:pt x="116" y="14432"/>
                  </a:lnTo>
                  <a:lnTo>
                    <a:pt x="1" y="15471"/>
                  </a:lnTo>
                  <a:lnTo>
                    <a:pt x="116" y="16510"/>
                  </a:lnTo>
                  <a:lnTo>
                    <a:pt x="462" y="17434"/>
                  </a:lnTo>
                  <a:lnTo>
                    <a:pt x="924" y="18357"/>
                  </a:lnTo>
                  <a:lnTo>
                    <a:pt x="1502" y="19050"/>
                  </a:lnTo>
                  <a:lnTo>
                    <a:pt x="2310" y="19627"/>
                  </a:lnTo>
                  <a:lnTo>
                    <a:pt x="3118" y="20089"/>
                  </a:lnTo>
                  <a:lnTo>
                    <a:pt x="4042" y="20436"/>
                  </a:lnTo>
                  <a:lnTo>
                    <a:pt x="5081" y="20551"/>
                  </a:lnTo>
                  <a:lnTo>
                    <a:pt x="6120" y="20436"/>
                  </a:lnTo>
                  <a:lnTo>
                    <a:pt x="7043" y="20089"/>
                  </a:lnTo>
                  <a:lnTo>
                    <a:pt x="7967" y="19627"/>
                  </a:lnTo>
                  <a:lnTo>
                    <a:pt x="8660" y="19050"/>
                  </a:lnTo>
                  <a:lnTo>
                    <a:pt x="9352" y="18357"/>
                  </a:lnTo>
                  <a:lnTo>
                    <a:pt x="9814" y="17434"/>
                  </a:lnTo>
                  <a:lnTo>
                    <a:pt x="10045" y="16510"/>
                  </a:lnTo>
                  <a:lnTo>
                    <a:pt x="10161" y="15471"/>
                  </a:lnTo>
                  <a:lnTo>
                    <a:pt x="10161" y="14894"/>
                  </a:lnTo>
                  <a:lnTo>
                    <a:pt x="10045" y="14316"/>
                  </a:lnTo>
                  <a:lnTo>
                    <a:pt x="18473" y="9236"/>
                  </a:lnTo>
                  <a:lnTo>
                    <a:pt x="19166" y="9583"/>
                  </a:lnTo>
                  <a:lnTo>
                    <a:pt x="19859" y="9929"/>
                  </a:lnTo>
                  <a:lnTo>
                    <a:pt x="20552" y="10045"/>
                  </a:lnTo>
                  <a:lnTo>
                    <a:pt x="21360" y="10160"/>
                  </a:lnTo>
                  <a:lnTo>
                    <a:pt x="22052" y="10045"/>
                  </a:lnTo>
                  <a:lnTo>
                    <a:pt x="22861" y="9929"/>
                  </a:lnTo>
                  <a:lnTo>
                    <a:pt x="23553" y="9583"/>
                  </a:lnTo>
                  <a:lnTo>
                    <a:pt x="24131" y="9236"/>
                  </a:lnTo>
                  <a:lnTo>
                    <a:pt x="32674" y="14201"/>
                  </a:lnTo>
                  <a:lnTo>
                    <a:pt x="32559" y="14778"/>
                  </a:lnTo>
                  <a:lnTo>
                    <a:pt x="32443" y="15471"/>
                  </a:lnTo>
                  <a:lnTo>
                    <a:pt x="32559" y="16510"/>
                  </a:lnTo>
                  <a:lnTo>
                    <a:pt x="32905" y="17434"/>
                  </a:lnTo>
                  <a:lnTo>
                    <a:pt x="33367" y="18357"/>
                  </a:lnTo>
                  <a:lnTo>
                    <a:pt x="33944" y="19050"/>
                  </a:lnTo>
                  <a:lnTo>
                    <a:pt x="34752" y="19627"/>
                  </a:lnTo>
                  <a:lnTo>
                    <a:pt x="35561" y="20089"/>
                  </a:lnTo>
                  <a:lnTo>
                    <a:pt x="36484" y="20436"/>
                  </a:lnTo>
                  <a:lnTo>
                    <a:pt x="37523" y="20551"/>
                  </a:lnTo>
                  <a:lnTo>
                    <a:pt x="38562" y="20436"/>
                  </a:lnTo>
                  <a:lnTo>
                    <a:pt x="39486" y="20089"/>
                  </a:lnTo>
                  <a:lnTo>
                    <a:pt x="40410" y="19627"/>
                  </a:lnTo>
                  <a:lnTo>
                    <a:pt x="41102" y="19050"/>
                  </a:lnTo>
                  <a:lnTo>
                    <a:pt x="41795" y="18357"/>
                  </a:lnTo>
                  <a:lnTo>
                    <a:pt x="42257" y="17434"/>
                  </a:lnTo>
                  <a:lnTo>
                    <a:pt x="42488" y="16510"/>
                  </a:lnTo>
                  <a:lnTo>
                    <a:pt x="42603" y="15471"/>
                  </a:lnTo>
                  <a:lnTo>
                    <a:pt x="42488" y="14432"/>
                  </a:lnTo>
                  <a:lnTo>
                    <a:pt x="42257" y="13508"/>
                  </a:lnTo>
                  <a:lnTo>
                    <a:pt x="41795" y="12700"/>
                  </a:lnTo>
                  <a:lnTo>
                    <a:pt x="41102" y="11892"/>
                  </a:lnTo>
                  <a:lnTo>
                    <a:pt x="40410" y="11315"/>
                  </a:lnTo>
                  <a:lnTo>
                    <a:pt x="39486" y="10853"/>
                  </a:lnTo>
                  <a:lnTo>
                    <a:pt x="38562" y="10506"/>
                  </a:lnTo>
                  <a:lnTo>
                    <a:pt x="37523" y="10391"/>
                  </a:lnTo>
                  <a:lnTo>
                    <a:pt x="36484" y="10506"/>
                  </a:lnTo>
                  <a:lnTo>
                    <a:pt x="35561" y="10853"/>
                  </a:lnTo>
                  <a:lnTo>
                    <a:pt x="34637" y="11315"/>
                  </a:lnTo>
                  <a:lnTo>
                    <a:pt x="33944" y="12007"/>
                  </a:lnTo>
                  <a:lnTo>
                    <a:pt x="25862" y="7389"/>
                  </a:lnTo>
                  <a:lnTo>
                    <a:pt x="26093" y="6812"/>
                  </a:lnTo>
                  <a:lnTo>
                    <a:pt x="26209" y="6235"/>
                  </a:lnTo>
                  <a:lnTo>
                    <a:pt x="26324" y="5657"/>
                  </a:lnTo>
                  <a:lnTo>
                    <a:pt x="26440" y="5080"/>
                  </a:lnTo>
                  <a:lnTo>
                    <a:pt x="26324" y="4041"/>
                  </a:lnTo>
                  <a:lnTo>
                    <a:pt x="25978" y="3117"/>
                  </a:lnTo>
                  <a:lnTo>
                    <a:pt x="25516" y="2309"/>
                  </a:lnTo>
                  <a:lnTo>
                    <a:pt x="24939" y="1501"/>
                  </a:lnTo>
                  <a:lnTo>
                    <a:pt x="24131" y="924"/>
                  </a:lnTo>
                  <a:lnTo>
                    <a:pt x="23322" y="462"/>
                  </a:lnTo>
                  <a:lnTo>
                    <a:pt x="22399" y="116"/>
                  </a:lnTo>
                  <a:lnTo>
                    <a:pt x="21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7;p19"/>
            <p:cNvSpPr/>
            <p:nvPr/>
          </p:nvSpPr>
          <p:spPr>
            <a:xfrm>
              <a:off x="1896325" y="6708800"/>
              <a:ext cx="1065100" cy="513775"/>
            </a:xfrm>
            <a:custGeom>
              <a:avLst/>
              <a:gdLst/>
              <a:ahLst/>
              <a:cxnLst/>
              <a:rect l="l" t="t" r="r" b="b"/>
              <a:pathLst>
                <a:path w="42604" h="20551" fill="none" extrusionOk="0">
                  <a:moveTo>
                    <a:pt x="37523" y="10391"/>
                  </a:moveTo>
                  <a:lnTo>
                    <a:pt x="37523" y="10391"/>
                  </a:lnTo>
                  <a:lnTo>
                    <a:pt x="36484" y="10506"/>
                  </a:lnTo>
                  <a:lnTo>
                    <a:pt x="35561" y="10853"/>
                  </a:lnTo>
                  <a:lnTo>
                    <a:pt x="34637" y="11315"/>
                  </a:lnTo>
                  <a:lnTo>
                    <a:pt x="33944" y="12007"/>
                  </a:lnTo>
                  <a:lnTo>
                    <a:pt x="25862" y="7389"/>
                  </a:lnTo>
                  <a:lnTo>
                    <a:pt x="25862" y="7389"/>
                  </a:lnTo>
                  <a:lnTo>
                    <a:pt x="26093" y="6812"/>
                  </a:lnTo>
                  <a:lnTo>
                    <a:pt x="26209" y="6235"/>
                  </a:lnTo>
                  <a:lnTo>
                    <a:pt x="26324" y="5657"/>
                  </a:lnTo>
                  <a:lnTo>
                    <a:pt x="26440" y="5080"/>
                  </a:lnTo>
                  <a:lnTo>
                    <a:pt x="26440" y="5080"/>
                  </a:lnTo>
                  <a:lnTo>
                    <a:pt x="26324" y="4041"/>
                  </a:lnTo>
                  <a:lnTo>
                    <a:pt x="25978" y="3117"/>
                  </a:lnTo>
                  <a:lnTo>
                    <a:pt x="25516" y="2309"/>
                  </a:lnTo>
                  <a:lnTo>
                    <a:pt x="24939" y="1501"/>
                  </a:lnTo>
                  <a:lnTo>
                    <a:pt x="24131" y="924"/>
                  </a:lnTo>
                  <a:lnTo>
                    <a:pt x="23322" y="462"/>
                  </a:lnTo>
                  <a:lnTo>
                    <a:pt x="22399" y="116"/>
                  </a:lnTo>
                  <a:lnTo>
                    <a:pt x="21360" y="0"/>
                  </a:lnTo>
                  <a:lnTo>
                    <a:pt x="21360" y="0"/>
                  </a:lnTo>
                  <a:lnTo>
                    <a:pt x="20321" y="116"/>
                  </a:lnTo>
                  <a:lnTo>
                    <a:pt x="19397" y="462"/>
                  </a:lnTo>
                  <a:lnTo>
                    <a:pt x="18473" y="924"/>
                  </a:lnTo>
                  <a:lnTo>
                    <a:pt x="17781" y="1501"/>
                  </a:lnTo>
                  <a:lnTo>
                    <a:pt x="17088" y="2309"/>
                  </a:lnTo>
                  <a:lnTo>
                    <a:pt x="16626" y="3117"/>
                  </a:lnTo>
                  <a:lnTo>
                    <a:pt x="16395" y="4041"/>
                  </a:lnTo>
                  <a:lnTo>
                    <a:pt x="16280" y="5080"/>
                  </a:lnTo>
                  <a:lnTo>
                    <a:pt x="16280" y="5080"/>
                  </a:lnTo>
                  <a:lnTo>
                    <a:pt x="16280" y="5657"/>
                  </a:lnTo>
                  <a:lnTo>
                    <a:pt x="16395" y="6235"/>
                  </a:lnTo>
                  <a:lnTo>
                    <a:pt x="16626" y="6812"/>
                  </a:lnTo>
                  <a:lnTo>
                    <a:pt x="16857" y="7389"/>
                  </a:lnTo>
                  <a:lnTo>
                    <a:pt x="8891" y="12123"/>
                  </a:lnTo>
                  <a:lnTo>
                    <a:pt x="8891" y="12123"/>
                  </a:lnTo>
                  <a:lnTo>
                    <a:pt x="8082" y="11430"/>
                  </a:lnTo>
                  <a:lnTo>
                    <a:pt x="7159" y="10853"/>
                  </a:lnTo>
                  <a:lnTo>
                    <a:pt x="6235" y="10506"/>
                  </a:lnTo>
                  <a:lnTo>
                    <a:pt x="5081" y="10391"/>
                  </a:lnTo>
                  <a:lnTo>
                    <a:pt x="5081" y="10391"/>
                  </a:lnTo>
                  <a:lnTo>
                    <a:pt x="4042" y="10506"/>
                  </a:lnTo>
                  <a:lnTo>
                    <a:pt x="3118" y="10853"/>
                  </a:lnTo>
                  <a:lnTo>
                    <a:pt x="2310" y="11315"/>
                  </a:lnTo>
                  <a:lnTo>
                    <a:pt x="1502" y="11892"/>
                  </a:lnTo>
                  <a:lnTo>
                    <a:pt x="924" y="12700"/>
                  </a:lnTo>
                  <a:lnTo>
                    <a:pt x="462" y="13508"/>
                  </a:lnTo>
                  <a:lnTo>
                    <a:pt x="116" y="14432"/>
                  </a:lnTo>
                  <a:lnTo>
                    <a:pt x="1" y="15471"/>
                  </a:lnTo>
                  <a:lnTo>
                    <a:pt x="1" y="15471"/>
                  </a:lnTo>
                  <a:lnTo>
                    <a:pt x="116" y="16510"/>
                  </a:lnTo>
                  <a:lnTo>
                    <a:pt x="462" y="17434"/>
                  </a:lnTo>
                  <a:lnTo>
                    <a:pt x="924" y="18357"/>
                  </a:lnTo>
                  <a:lnTo>
                    <a:pt x="1502" y="19050"/>
                  </a:lnTo>
                  <a:lnTo>
                    <a:pt x="2310" y="19627"/>
                  </a:lnTo>
                  <a:lnTo>
                    <a:pt x="3118" y="20089"/>
                  </a:lnTo>
                  <a:lnTo>
                    <a:pt x="4042" y="20436"/>
                  </a:lnTo>
                  <a:lnTo>
                    <a:pt x="5081" y="20551"/>
                  </a:lnTo>
                  <a:lnTo>
                    <a:pt x="5081" y="20551"/>
                  </a:lnTo>
                  <a:lnTo>
                    <a:pt x="6120" y="20436"/>
                  </a:lnTo>
                  <a:lnTo>
                    <a:pt x="7043" y="20089"/>
                  </a:lnTo>
                  <a:lnTo>
                    <a:pt x="7967" y="19627"/>
                  </a:lnTo>
                  <a:lnTo>
                    <a:pt x="8660" y="19050"/>
                  </a:lnTo>
                  <a:lnTo>
                    <a:pt x="9352" y="18357"/>
                  </a:lnTo>
                  <a:lnTo>
                    <a:pt x="9814" y="17434"/>
                  </a:lnTo>
                  <a:lnTo>
                    <a:pt x="10045" y="16510"/>
                  </a:lnTo>
                  <a:lnTo>
                    <a:pt x="10161" y="15471"/>
                  </a:lnTo>
                  <a:lnTo>
                    <a:pt x="10161" y="15471"/>
                  </a:lnTo>
                  <a:lnTo>
                    <a:pt x="10161" y="14894"/>
                  </a:lnTo>
                  <a:lnTo>
                    <a:pt x="10045" y="14316"/>
                  </a:lnTo>
                  <a:lnTo>
                    <a:pt x="18473" y="9236"/>
                  </a:lnTo>
                  <a:lnTo>
                    <a:pt x="18473" y="9236"/>
                  </a:lnTo>
                  <a:lnTo>
                    <a:pt x="19166" y="9583"/>
                  </a:lnTo>
                  <a:lnTo>
                    <a:pt x="19859" y="9929"/>
                  </a:lnTo>
                  <a:lnTo>
                    <a:pt x="20552" y="10045"/>
                  </a:lnTo>
                  <a:lnTo>
                    <a:pt x="21360" y="10160"/>
                  </a:lnTo>
                  <a:lnTo>
                    <a:pt x="21360" y="10160"/>
                  </a:lnTo>
                  <a:lnTo>
                    <a:pt x="22052" y="10045"/>
                  </a:lnTo>
                  <a:lnTo>
                    <a:pt x="22861" y="9929"/>
                  </a:lnTo>
                  <a:lnTo>
                    <a:pt x="23553" y="9583"/>
                  </a:lnTo>
                  <a:lnTo>
                    <a:pt x="24131" y="9236"/>
                  </a:lnTo>
                  <a:lnTo>
                    <a:pt x="32674" y="14201"/>
                  </a:lnTo>
                  <a:lnTo>
                    <a:pt x="32674" y="14201"/>
                  </a:lnTo>
                  <a:lnTo>
                    <a:pt x="32559" y="14778"/>
                  </a:lnTo>
                  <a:lnTo>
                    <a:pt x="32443" y="15471"/>
                  </a:lnTo>
                  <a:lnTo>
                    <a:pt x="32443" y="15471"/>
                  </a:lnTo>
                  <a:lnTo>
                    <a:pt x="32559" y="16510"/>
                  </a:lnTo>
                  <a:lnTo>
                    <a:pt x="32905" y="17434"/>
                  </a:lnTo>
                  <a:lnTo>
                    <a:pt x="33367" y="18357"/>
                  </a:lnTo>
                  <a:lnTo>
                    <a:pt x="33944" y="19050"/>
                  </a:lnTo>
                  <a:lnTo>
                    <a:pt x="34752" y="19627"/>
                  </a:lnTo>
                  <a:lnTo>
                    <a:pt x="35561" y="20089"/>
                  </a:lnTo>
                  <a:lnTo>
                    <a:pt x="36484" y="20436"/>
                  </a:lnTo>
                  <a:lnTo>
                    <a:pt x="37523" y="20551"/>
                  </a:lnTo>
                  <a:lnTo>
                    <a:pt x="37523" y="20551"/>
                  </a:lnTo>
                  <a:lnTo>
                    <a:pt x="38562" y="20436"/>
                  </a:lnTo>
                  <a:lnTo>
                    <a:pt x="39486" y="20089"/>
                  </a:lnTo>
                  <a:lnTo>
                    <a:pt x="40410" y="19627"/>
                  </a:lnTo>
                  <a:lnTo>
                    <a:pt x="41102" y="19050"/>
                  </a:lnTo>
                  <a:lnTo>
                    <a:pt x="41795" y="18357"/>
                  </a:lnTo>
                  <a:lnTo>
                    <a:pt x="42257" y="17434"/>
                  </a:lnTo>
                  <a:lnTo>
                    <a:pt x="42488" y="16510"/>
                  </a:lnTo>
                  <a:lnTo>
                    <a:pt x="42603" y="15471"/>
                  </a:lnTo>
                  <a:lnTo>
                    <a:pt x="42603" y="15471"/>
                  </a:lnTo>
                  <a:lnTo>
                    <a:pt x="42488" y="14432"/>
                  </a:lnTo>
                  <a:lnTo>
                    <a:pt x="42257" y="13508"/>
                  </a:lnTo>
                  <a:lnTo>
                    <a:pt x="41795" y="12700"/>
                  </a:lnTo>
                  <a:lnTo>
                    <a:pt x="41102" y="11892"/>
                  </a:lnTo>
                  <a:lnTo>
                    <a:pt x="40410" y="11315"/>
                  </a:lnTo>
                  <a:lnTo>
                    <a:pt x="39486" y="10853"/>
                  </a:lnTo>
                  <a:lnTo>
                    <a:pt x="38562" y="10506"/>
                  </a:lnTo>
                  <a:lnTo>
                    <a:pt x="37523" y="10391"/>
                  </a:lnTo>
                  <a:lnTo>
                    <a:pt x="37523" y="1039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8;p19"/>
            <p:cNvSpPr/>
            <p:nvPr/>
          </p:nvSpPr>
          <p:spPr>
            <a:xfrm>
              <a:off x="2834400" y="6968575"/>
              <a:ext cx="25" cy="25"/>
            </a:xfrm>
            <a:custGeom>
              <a:avLst/>
              <a:gdLst/>
              <a:ahLst/>
              <a:cxnLst/>
              <a:rect l="l" t="t" r="r" b="b"/>
              <a:pathLst>
                <a:path w="1" h="1" fill="none" extrusionOk="0">
                  <a:moveTo>
                    <a:pt x="0" y="0"/>
                  </a:moveTo>
                  <a:lnTo>
                    <a:pt x="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9;p19"/>
            <p:cNvSpPr/>
            <p:nvPr/>
          </p:nvSpPr>
          <p:spPr>
            <a:xfrm>
              <a:off x="2392775" y="6327800"/>
              <a:ext cx="72200" cy="72175"/>
            </a:xfrm>
            <a:custGeom>
              <a:avLst/>
              <a:gdLst/>
              <a:ahLst/>
              <a:cxnLst/>
              <a:rect l="l" t="t" r="r" b="b"/>
              <a:pathLst>
                <a:path w="2888" h="2887" extrusionOk="0">
                  <a:moveTo>
                    <a:pt x="1502" y="0"/>
                  </a:moveTo>
                  <a:lnTo>
                    <a:pt x="924" y="116"/>
                  </a:lnTo>
                  <a:lnTo>
                    <a:pt x="463" y="347"/>
                  </a:lnTo>
                  <a:lnTo>
                    <a:pt x="116" y="808"/>
                  </a:lnTo>
                  <a:lnTo>
                    <a:pt x="1" y="1386"/>
                  </a:lnTo>
                  <a:lnTo>
                    <a:pt x="116" y="1963"/>
                  </a:lnTo>
                  <a:lnTo>
                    <a:pt x="463" y="2425"/>
                  </a:lnTo>
                  <a:lnTo>
                    <a:pt x="924" y="2771"/>
                  </a:lnTo>
                  <a:lnTo>
                    <a:pt x="1502" y="2887"/>
                  </a:lnTo>
                  <a:lnTo>
                    <a:pt x="2079" y="2771"/>
                  </a:lnTo>
                  <a:lnTo>
                    <a:pt x="2425" y="2425"/>
                  </a:lnTo>
                  <a:lnTo>
                    <a:pt x="2772" y="1963"/>
                  </a:lnTo>
                  <a:lnTo>
                    <a:pt x="2887" y="1386"/>
                  </a:lnTo>
                  <a:lnTo>
                    <a:pt x="2772" y="808"/>
                  </a:lnTo>
                  <a:lnTo>
                    <a:pt x="2425" y="347"/>
                  </a:lnTo>
                  <a:lnTo>
                    <a:pt x="2079" y="116"/>
                  </a:lnTo>
                  <a:lnTo>
                    <a:pt x="1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60;p19"/>
            <p:cNvSpPr/>
            <p:nvPr/>
          </p:nvSpPr>
          <p:spPr>
            <a:xfrm>
              <a:off x="2392775" y="6327800"/>
              <a:ext cx="72200" cy="72175"/>
            </a:xfrm>
            <a:custGeom>
              <a:avLst/>
              <a:gdLst/>
              <a:ahLst/>
              <a:cxnLst/>
              <a:rect l="l" t="t" r="r" b="b"/>
              <a:pathLst>
                <a:path w="2888" h="2887" fill="none" extrusionOk="0">
                  <a:moveTo>
                    <a:pt x="2887" y="1386"/>
                  </a:moveTo>
                  <a:lnTo>
                    <a:pt x="2887" y="1386"/>
                  </a:lnTo>
                  <a:lnTo>
                    <a:pt x="2772" y="808"/>
                  </a:lnTo>
                  <a:lnTo>
                    <a:pt x="2425" y="347"/>
                  </a:lnTo>
                  <a:lnTo>
                    <a:pt x="2079" y="116"/>
                  </a:lnTo>
                  <a:lnTo>
                    <a:pt x="1502" y="0"/>
                  </a:lnTo>
                  <a:lnTo>
                    <a:pt x="1502" y="0"/>
                  </a:lnTo>
                  <a:lnTo>
                    <a:pt x="924" y="116"/>
                  </a:lnTo>
                  <a:lnTo>
                    <a:pt x="463" y="347"/>
                  </a:lnTo>
                  <a:lnTo>
                    <a:pt x="116" y="808"/>
                  </a:lnTo>
                  <a:lnTo>
                    <a:pt x="1" y="1386"/>
                  </a:lnTo>
                  <a:lnTo>
                    <a:pt x="1" y="1386"/>
                  </a:lnTo>
                  <a:lnTo>
                    <a:pt x="116" y="1963"/>
                  </a:lnTo>
                  <a:lnTo>
                    <a:pt x="463" y="2425"/>
                  </a:lnTo>
                  <a:lnTo>
                    <a:pt x="924" y="2771"/>
                  </a:lnTo>
                  <a:lnTo>
                    <a:pt x="1502" y="2887"/>
                  </a:lnTo>
                  <a:lnTo>
                    <a:pt x="1502" y="2887"/>
                  </a:lnTo>
                  <a:lnTo>
                    <a:pt x="2079" y="2771"/>
                  </a:lnTo>
                  <a:lnTo>
                    <a:pt x="2425" y="2425"/>
                  </a:lnTo>
                  <a:lnTo>
                    <a:pt x="2772" y="1963"/>
                  </a:lnTo>
                  <a:lnTo>
                    <a:pt x="2887" y="1386"/>
                  </a:lnTo>
                  <a:lnTo>
                    <a:pt x="2887" y="1386"/>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61;p19"/>
            <p:cNvSpPr/>
            <p:nvPr/>
          </p:nvSpPr>
          <p:spPr>
            <a:xfrm>
              <a:off x="2464950" y="6362425"/>
              <a:ext cx="25" cy="25"/>
            </a:xfrm>
            <a:custGeom>
              <a:avLst/>
              <a:gdLst/>
              <a:ahLst/>
              <a:cxnLst/>
              <a:rect l="l" t="t" r="r" b="b"/>
              <a:pathLst>
                <a:path w="1" h="1" fill="none" extrusionOk="0">
                  <a:moveTo>
                    <a:pt x="0" y="1"/>
                  </a:moveTo>
                  <a:lnTo>
                    <a:pt x="0"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62;p19"/>
            <p:cNvSpPr/>
            <p:nvPr/>
          </p:nvSpPr>
          <p:spPr>
            <a:xfrm>
              <a:off x="2225375" y="6157500"/>
              <a:ext cx="407000" cy="508025"/>
            </a:xfrm>
            <a:custGeom>
              <a:avLst/>
              <a:gdLst/>
              <a:ahLst/>
              <a:cxnLst/>
              <a:rect l="l" t="t" r="r" b="b"/>
              <a:pathLst>
                <a:path w="16280" h="20321" extrusionOk="0">
                  <a:moveTo>
                    <a:pt x="8198" y="4272"/>
                  </a:moveTo>
                  <a:lnTo>
                    <a:pt x="9006" y="4388"/>
                  </a:lnTo>
                  <a:lnTo>
                    <a:pt x="9699" y="4619"/>
                  </a:lnTo>
                  <a:lnTo>
                    <a:pt x="10391" y="4965"/>
                  </a:lnTo>
                  <a:lnTo>
                    <a:pt x="10969" y="5427"/>
                  </a:lnTo>
                  <a:lnTo>
                    <a:pt x="11430" y="6004"/>
                  </a:lnTo>
                  <a:lnTo>
                    <a:pt x="11777" y="6697"/>
                  </a:lnTo>
                  <a:lnTo>
                    <a:pt x="12008" y="7389"/>
                  </a:lnTo>
                  <a:lnTo>
                    <a:pt x="12123" y="8198"/>
                  </a:lnTo>
                  <a:lnTo>
                    <a:pt x="12008" y="9006"/>
                  </a:lnTo>
                  <a:lnTo>
                    <a:pt x="11777" y="9699"/>
                  </a:lnTo>
                  <a:lnTo>
                    <a:pt x="11430" y="10391"/>
                  </a:lnTo>
                  <a:lnTo>
                    <a:pt x="10969" y="10969"/>
                  </a:lnTo>
                  <a:lnTo>
                    <a:pt x="10391" y="11430"/>
                  </a:lnTo>
                  <a:lnTo>
                    <a:pt x="9699" y="11777"/>
                  </a:lnTo>
                  <a:lnTo>
                    <a:pt x="9006" y="12008"/>
                  </a:lnTo>
                  <a:lnTo>
                    <a:pt x="8198" y="12123"/>
                  </a:lnTo>
                  <a:lnTo>
                    <a:pt x="7390" y="12008"/>
                  </a:lnTo>
                  <a:lnTo>
                    <a:pt x="6697" y="11777"/>
                  </a:lnTo>
                  <a:lnTo>
                    <a:pt x="6004" y="11430"/>
                  </a:lnTo>
                  <a:lnTo>
                    <a:pt x="5427" y="10969"/>
                  </a:lnTo>
                  <a:lnTo>
                    <a:pt x="4965" y="10391"/>
                  </a:lnTo>
                  <a:lnTo>
                    <a:pt x="4503" y="9699"/>
                  </a:lnTo>
                  <a:lnTo>
                    <a:pt x="4272" y="9006"/>
                  </a:lnTo>
                  <a:lnTo>
                    <a:pt x="4272" y="8198"/>
                  </a:lnTo>
                  <a:lnTo>
                    <a:pt x="4272" y="7389"/>
                  </a:lnTo>
                  <a:lnTo>
                    <a:pt x="4503" y="6697"/>
                  </a:lnTo>
                  <a:lnTo>
                    <a:pt x="4965" y="6004"/>
                  </a:lnTo>
                  <a:lnTo>
                    <a:pt x="5427" y="5427"/>
                  </a:lnTo>
                  <a:lnTo>
                    <a:pt x="6004" y="4965"/>
                  </a:lnTo>
                  <a:lnTo>
                    <a:pt x="6697" y="4619"/>
                  </a:lnTo>
                  <a:lnTo>
                    <a:pt x="7390" y="4388"/>
                  </a:lnTo>
                  <a:lnTo>
                    <a:pt x="8198" y="4272"/>
                  </a:lnTo>
                  <a:close/>
                  <a:moveTo>
                    <a:pt x="7390" y="0"/>
                  </a:moveTo>
                  <a:lnTo>
                    <a:pt x="6581" y="116"/>
                  </a:lnTo>
                  <a:lnTo>
                    <a:pt x="5773" y="347"/>
                  </a:lnTo>
                  <a:lnTo>
                    <a:pt x="4965" y="578"/>
                  </a:lnTo>
                  <a:lnTo>
                    <a:pt x="4272" y="924"/>
                  </a:lnTo>
                  <a:lnTo>
                    <a:pt x="3580" y="1386"/>
                  </a:lnTo>
                  <a:lnTo>
                    <a:pt x="3002" y="1848"/>
                  </a:lnTo>
                  <a:lnTo>
                    <a:pt x="2425" y="2425"/>
                  </a:lnTo>
                  <a:lnTo>
                    <a:pt x="1848" y="3002"/>
                  </a:lnTo>
                  <a:lnTo>
                    <a:pt x="1386" y="3579"/>
                  </a:lnTo>
                  <a:lnTo>
                    <a:pt x="1040" y="4272"/>
                  </a:lnTo>
                  <a:lnTo>
                    <a:pt x="693" y="4965"/>
                  </a:lnTo>
                  <a:lnTo>
                    <a:pt x="462" y="5658"/>
                  </a:lnTo>
                  <a:lnTo>
                    <a:pt x="231" y="6466"/>
                  </a:lnTo>
                  <a:lnTo>
                    <a:pt x="116" y="7274"/>
                  </a:lnTo>
                  <a:lnTo>
                    <a:pt x="0" y="8082"/>
                  </a:lnTo>
                  <a:lnTo>
                    <a:pt x="116" y="9006"/>
                  </a:lnTo>
                  <a:lnTo>
                    <a:pt x="231" y="9814"/>
                  </a:lnTo>
                  <a:lnTo>
                    <a:pt x="462" y="10622"/>
                  </a:lnTo>
                  <a:lnTo>
                    <a:pt x="693" y="11430"/>
                  </a:lnTo>
                  <a:lnTo>
                    <a:pt x="1501" y="13047"/>
                  </a:lnTo>
                  <a:lnTo>
                    <a:pt x="2425" y="14548"/>
                  </a:lnTo>
                  <a:lnTo>
                    <a:pt x="3349" y="15818"/>
                  </a:lnTo>
                  <a:lnTo>
                    <a:pt x="4388" y="17088"/>
                  </a:lnTo>
                  <a:lnTo>
                    <a:pt x="6235" y="19050"/>
                  </a:lnTo>
                  <a:lnTo>
                    <a:pt x="6928" y="19743"/>
                  </a:lnTo>
                  <a:lnTo>
                    <a:pt x="7159" y="19974"/>
                  </a:lnTo>
                  <a:lnTo>
                    <a:pt x="7505" y="20089"/>
                  </a:lnTo>
                  <a:lnTo>
                    <a:pt x="7851" y="20205"/>
                  </a:lnTo>
                  <a:lnTo>
                    <a:pt x="8198" y="20320"/>
                  </a:lnTo>
                  <a:lnTo>
                    <a:pt x="8544" y="20205"/>
                  </a:lnTo>
                  <a:lnTo>
                    <a:pt x="8890" y="20089"/>
                  </a:lnTo>
                  <a:lnTo>
                    <a:pt x="9121" y="19974"/>
                  </a:lnTo>
                  <a:lnTo>
                    <a:pt x="9468" y="19743"/>
                  </a:lnTo>
                  <a:lnTo>
                    <a:pt x="9930" y="19166"/>
                  </a:lnTo>
                  <a:lnTo>
                    <a:pt x="11777" y="17088"/>
                  </a:lnTo>
                  <a:lnTo>
                    <a:pt x="12931" y="15818"/>
                  </a:lnTo>
                  <a:lnTo>
                    <a:pt x="13855" y="14432"/>
                  </a:lnTo>
                  <a:lnTo>
                    <a:pt x="14779" y="12931"/>
                  </a:lnTo>
                  <a:lnTo>
                    <a:pt x="15587" y="11315"/>
                  </a:lnTo>
                  <a:lnTo>
                    <a:pt x="15933" y="10507"/>
                  </a:lnTo>
                  <a:lnTo>
                    <a:pt x="16164" y="9699"/>
                  </a:lnTo>
                  <a:lnTo>
                    <a:pt x="16280" y="8890"/>
                  </a:lnTo>
                  <a:lnTo>
                    <a:pt x="16280" y="8082"/>
                  </a:lnTo>
                  <a:lnTo>
                    <a:pt x="16280" y="7274"/>
                  </a:lnTo>
                  <a:lnTo>
                    <a:pt x="16164" y="6466"/>
                  </a:lnTo>
                  <a:lnTo>
                    <a:pt x="15933" y="5658"/>
                  </a:lnTo>
                  <a:lnTo>
                    <a:pt x="15702" y="4965"/>
                  </a:lnTo>
                  <a:lnTo>
                    <a:pt x="15356" y="4272"/>
                  </a:lnTo>
                  <a:lnTo>
                    <a:pt x="14894" y="3579"/>
                  </a:lnTo>
                  <a:lnTo>
                    <a:pt x="14432" y="3002"/>
                  </a:lnTo>
                  <a:lnTo>
                    <a:pt x="13855" y="2425"/>
                  </a:lnTo>
                  <a:lnTo>
                    <a:pt x="13278" y="1848"/>
                  </a:lnTo>
                  <a:lnTo>
                    <a:pt x="12700" y="1386"/>
                  </a:lnTo>
                  <a:lnTo>
                    <a:pt x="12008" y="924"/>
                  </a:lnTo>
                  <a:lnTo>
                    <a:pt x="11315" y="578"/>
                  </a:lnTo>
                  <a:lnTo>
                    <a:pt x="10622" y="347"/>
                  </a:lnTo>
                  <a:lnTo>
                    <a:pt x="9814" y="116"/>
                  </a:lnTo>
                  <a:lnTo>
                    <a:pt x="90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63;p19"/>
            <p:cNvSpPr/>
            <p:nvPr/>
          </p:nvSpPr>
          <p:spPr>
            <a:xfrm>
              <a:off x="2225375" y="6157500"/>
              <a:ext cx="407000" cy="508025"/>
            </a:xfrm>
            <a:custGeom>
              <a:avLst/>
              <a:gdLst/>
              <a:ahLst/>
              <a:cxnLst/>
              <a:rect l="l" t="t" r="r" b="b"/>
              <a:pathLst>
                <a:path w="16280" h="20321" fill="none" extrusionOk="0">
                  <a:moveTo>
                    <a:pt x="6928" y="19743"/>
                  </a:moveTo>
                  <a:lnTo>
                    <a:pt x="6928" y="19743"/>
                  </a:lnTo>
                  <a:lnTo>
                    <a:pt x="7159" y="19974"/>
                  </a:lnTo>
                  <a:lnTo>
                    <a:pt x="7505" y="20089"/>
                  </a:lnTo>
                  <a:lnTo>
                    <a:pt x="7851" y="20205"/>
                  </a:lnTo>
                  <a:lnTo>
                    <a:pt x="8198" y="20320"/>
                  </a:lnTo>
                  <a:lnTo>
                    <a:pt x="8198" y="20320"/>
                  </a:lnTo>
                  <a:lnTo>
                    <a:pt x="8544" y="20205"/>
                  </a:lnTo>
                  <a:lnTo>
                    <a:pt x="8890" y="20089"/>
                  </a:lnTo>
                  <a:lnTo>
                    <a:pt x="9121" y="19974"/>
                  </a:lnTo>
                  <a:lnTo>
                    <a:pt x="9468" y="19743"/>
                  </a:lnTo>
                  <a:lnTo>
                    <a:pt x="9468" y="19743"/>
                  </a:lnTo>
                  <a:lnTo>
                    <a:pt x="9930" y="19166"/>
                  </a:lnTo>
                  <a:lnTo>
                    <a:pt x="9930" y="19166"/>
                  </a:lnTo>
                  <a:lnTo>
                    <a:pt x="11777" y="17088"/>
                  </a:lnTo>
                  <a:lnTo>
                    <a:pt x="12931" y="15818"/>
                  </a:lnTo>
                  <a:lnTo>
                    <a:pt x="13855" y="14432"/>
                  </a:lnTo>
                  <a:lnTo>
                    <a:pt x="14779" y="12931"/>
                  </a:lnTo>
                  <a:lnTo>
                    <a:pt x="15587" y="11315"/>
                  </a:lnTo>
                  <a:lnTo>
                    <a:pt x="15933" y="10507"/>
                  </a:lnTo>
                  <a:lnTo>
                    <a:pt x="16164" y="9699"/>
                  </a:lnTo>
                  <a:lnTo>
                    <a:pt x="16280" y="8890"/>
                  </a:lnTo>
                  <a:lnTo>
                    <a:pt x="16280" y="8082"/>
                  </a:lnTo>
                  <a:lnTo>
                    <a:pt x="16280" y="8082"/>
                  </a:lnTo>
                  <a:lnTo>
                    <a:pt x="16280" y="7274"/>
                  </a:lnTo>
                  <a:lnTo>
                    <a:pt x="16164" y="6466"/>
                  </a:lnTo>
                  <a:lnTo>
                    <a:pt x="15933" y="5658"/>
                  </a:lnTo>
                  <a:lnTo>
                    <a:pt x="15702" y="4965"/>
                  </a:lnTo>
                  <a:lnTo>
                    <a:pt x="15356" y="4272"/>
                  </a:lnTo>
                  <a:lnTo>
                    <a:pt x="14894" y="3579"/>
                  </a:lnTo>
                  <a:lnTo>
                    <a:pt x="14432" y="3002"/>
                  </a:lnTo>
                  <a:lnTo>
                    <a:pt x="13855" y="2425"/>
                  </a:lnTo>
                  <a:lnTo>
                    <a:pt x="13278" y="1848"/>
                  </a:lnTo>
                  <a:lnTo>
                    <a:pt x="12700" y="1386"/>
                  </a:lnTo>
                  <a:lnTo>
                    <a:pt x="12008" y="924"/>
                  </a:lnTo>
                  <a:lnTo>
                    <a:pt x="11315" y="578"/>
                  </a:lnTo>
                  <a:lnTo>
                    <a:pt x="10622" y="347"/>
                  </a:lnTo>
                  <a:lnTo>
                    <a:pt x="9814" y="116"/>
                  </a:lnTo>
                  <a:lnTo>
                    <a:pt x="9006" y="0"/>
                  </a:lnTo>
                  <a:lnTo>
                    <a:pt x="8198" y="0"/>
                  </a:lnTo>
                  <a:lnTo>
                    <a:pt x="8198" y="0"/>
                  </a:lnTo>
                  <a:lnTo>
                    <a:pt x="7390" y="0"/>
                  </a:lnTo>
                  <a:lnTo>
                    <a:pt x="6581" y="116"/>
                  </a:lnTo>
                  <a:lnTo>
                    <a:pt x="5773" y="347"/>
                  </a:lnTo>
                  <a:lnTo>
                    <a:pt x="4965" y="578"/>
                  </a:lnTo>
                  <a:lnTo>
                    <a:pt x="4272" y="924"/>
                  </a:lnTo>
                  <a:lnTo>
                    <a:pt x="3580" y="1386"/>
                  </a:lnTo>
                  <a:lnTo>
                    <a:pt x="3002" y="1848"/>
                  </a:lnTo>
                  <a:lnTo>
                    <a:pt x="2425" y="2425"/>
                  </a:lnTo>
                  <a:lnTo>
                    <a:pt x="1848" y="3002"/>
                  </a:lnTo>
                  <a:lnTo>
                    <a:pt x="1386" y="3579"/>
                  </a:lnTo>
                  <a:lnTo>
                    <a:pt x="1040" y="4272"/>
                  </a:lnTo>
                  <a:lnTo>
                    <a:pt x="693" y="4965"/>
                  </a:lnTo>
                  <a:lnTo>
                    <a:pt x="462" y="5658"/>
                  </a:lnTo>
                  <a:lnTo>
                    <a:pt x="231" y="6466"/>
                  </a:lnTo>
                  <a:lnTo>
                    <a:pt x="116" y="7274"/>
                  </a:lnTo>
                  <a:lnTo>
                    <a:pt x="0" y="8082"/>
                  </a:lnTo>
                  <a:lnTo>
                    <a:pt x="0" y="8082"/>
                  </a:lnTo>
                  <a:lnTo>
                    <a:pt x="116" y="9006"/>
                  </a:lnTo>
                  <a:lnTo>
                    <a:pt x="231" y="9814"/>
                  </a:lnTo>
                  <a:lnTo>
                    <a:pt x="462" y="10622"/>
                  </a:lnTo>
                  <a:lnTo>
                    <a:pt x="693" y="11430"/>
                  </a:lnTo>
                  <a:lnTo>
                    <a:pt x="1501" y="13047"/>
                  </a:lnTo>
                  <a:lnTo>
                    <a:pt x="2425" y="14548"/>
                  </a:lnTo>
                  <a:lnTo>
                    <a:pt x="3349" y="15818"/>
                  </a:lnTo>
                  <a:lnTo>
                    <a:pt x="4388" y="17088"/>
                  </a:lnTo>
                  <a:lnTo>
                    <a:pt x="6235" y="19050"/>
                  </a:lnTo>
                  <a:lnTo>
                    <a:pt x="6235" y="19050"/>
                  </a:lnTo>
                  <a:lnTo>
                    <a:pt x="6928" y="19743"/>
                  </a:lnTo>
                  <a:lnTo>
                    <a:pt x="6928" y="1974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64;p19"/>
            <p:cNvSpPr/>
            <p:nvPr/>
          </p:nvSpPr>
          <p:spPr>
            <a:xfrm>
              <a:off x="2332175" y="6264300"/>
              <a:ext cx="196300" cy="196300"/>
            </a:xfrm>
            <a:custGeom>
              <a:avLst/>
              <a:gdLst/>
              <a:ahLst/>
              <a:cxnLst/>
              <a:rect l="l" t="t" r="r" b="b"/>
              <a:pathLst>
                <a:path w="7852" h="7852" fill="none" extrusionOk="0">
                  <a:moveTo>
                    <a:pt x="0" y="3926"/>
                  </a:moveTo>
                  <a:lnTo>
                    <a:pt x="0" y="3926"/>
                  </a:lnTo>
                  <a:lnTo>
                    <a:pt x="0" y="3117"/>
                  </a:lnTo>
                  <a:lnTo>
                    <a:pt x="231" y="2425"/>
                  </a:lnTo>
                  <a:lnTo>
                    <a:pt x="693" y="1732"/>
                  </a:lnTo>
                  <a:lnTo>
                    <a:pt x="1155" y="1155"/>
                  </a:lnTo>
                  <a:lnTo>
                    <a:pt x="1732" y="693"/>
                  </a:lnTo>
                  <a:lnTo>
                    <a:pt x="2425" y="347"/>
                  </a:lnTo>
                  <a:lnTo>
                    <a:pt x="3118" y="116"/>
                  </a:lnTo>
                  <a:lnTo>
                    <a:pt x="3926" y="0"/>
                  </a:lnTo>
                  <a:lnTo>
                    <a:pt x="3926" y="0"/>
                  </a:lnTo>
                  <a:lnTo>
                    <a:pt x="4734" y="116"/>
                  </a:lnTo>
                  <a:lnTo>
                    <a:pt x="5427" y="347"/>
                  </a:lnTo>
                  <a:lnTo>
                    <a:pt x="6119" y="693"/>
                  </a:lnTo>
                  <a:lnTo>
                    <a:pt x="6697" y="1155"/>
                  </a:lnTo>
                  <a:lnTo>
                    <a:pt x="7158" y="1732"/>
                  </a:lnTo>
                  <a:lnTo>
                    <a:pt x="7505" y="2425"/>
                  </a:lnTo>
                  <a:lnTo>
                    <a:pt x="7736" y="3117"/>
                  </a:lnTo>
                  <a:lnTo>
                    <a:pt x="7851" y="3926"/>
                  </a:lnTo>
                  <a:lnTo>
                    <a:pt x="7851" y="3926"/>
                  </a:lnTo>
                  <a:lnTo>
                    <a:pt x="7736" y="4734"/>
                  </a:lnTo>
                  <a:lnTo>
                    <a:pt x="7505" y="5427"/>
                  </a:lnTo>
                  <a:lnTo>
                    <a:pt x="7158" y="6119"/>
                  </a:lnTo>
                  <a:lnTo>
                    <a:pt x="6697" y="6697"/>
                  </a:lnTo>
                  <a:lnTo>
                    <a:pt x="6119" y="7158"/>
                  </a:lnTo>
                  <a:lnTo>
                    <a:pt x="5427" y="7505"/>
                  </a:lnTo>
                  <a:lnTo>
                    <a:pt x="4734" y="7736"/>
                  </a:lnTo>
                  <a:lnTo>
                    <a:pt x="3926" y="7851"/>
                  </a:lnTo>
                  <a:lnTo>
                    <a:pt x="3926" y="7851"/>
                  </a:lnTo>
                  <a:lnTo>
                    <a:pt x="3118" y="7736"/>
                  </a:lnTo>
                  <a:lnTo>
                    <a:pt x="2425" y="7505"/>
                  </a:lnTo>
                  <a:lnTo>
                    <a:pt x="1732" y="7158"/>
                  </a:lnTo>
                  <a:lnTo>
                    <a:pt x="1155" y="6697"/>
                  </a:lnTo>
                  <a:lnTo>
                    <a:pt x="693" y="6119"/>
                  </a:lnTo>
                  <a:lnTo>
                    <a:pt x="231" y="5427"/>
                  </a:lnTo>
                  <a:lnTo>
                    <a:pt x="0" y="4734"/>
                  </a:lnTo>
                  <a:lnTo>
                    <a:pt x="0" y="3926"/>
                  </a:lnTo>
                  <a:lnTo>
                    <a:pt x="0" y="3926"/>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5;p19"/>
            <p:cNvSpPr/>
            <p:nvPr/>
          </p:nvSpPr>
          <p:spPr>
            <a:xfrm>
              <a:off x="2332175" y="6362425"/>
              <a:ext cx="25" cy="25"/>
            </a:xfrm>
            <a:custGeom>
              <a:avLst/>
              <a:gdLst/>
              <a:ahLst/>
              <a:cxnLst/>
              <a:rect l="l" t="t" r="r" b="b"/>
              <a:pathLst>
                <a:path w="1" h="1" fill="none" extrusionOk="0">
                  <a:moveTo>
                    <a:pt x="0" y="1"/>
                  </a:moveTo>
                  <a:lnTo>
                    <a:pt x="0"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431;p19"/>
          <p:cNvSpPr/>
          <p:nvPr/>
        </p:nvSpPr>
        <p:spPr>
          <a:xfrm>
            <a:off x="2986661" y="2543274"/>
            <a:ext cx="677706" cy="65144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nvGrpSpPr>
          <p:cNvPr id="61" name="Google Shape;443;p19"/>
          <p:cNvGrpSpPr/>
          <p:nvPr/>
        </p:nvGrpSpPr>
        <p:grpSpPr>
          <a:xfrm>
            <a:off x="3178266" y="2772641"/>
            <a:ext cx="301209" cy="269056"/>
            <a:chOff x="0" y="6197900"/>
            <a:chExt cx="1013125" cy="1013150"/>
          </a:xfrm>
        </p:grpSpPr>
        <p:sp>
          <p:nvSpPr>
            <p:cNvPr id="62" name="Google Shape;444;p19"/>
            <p:cNvSpPr/>
            <p:nvPr/>
          </p:nvSpPr>
          <p:spPr>
            <a:xfrm>
              <a:off x="0" y="6382625"/>
              <a:ext cx="828400" cy="828425"/>
            </a:xfrm>
            <a:custGeom>
              <a:avLst/>
              <a:gdLst/>
              <a:ahLst/>
              <a:cxnLst/>
              <a:rect l="l" t="t" r="r" b="b"/>
              <a:pathLst>
                <a:path w="33136" h="33137" extrusionOk="0">
                  <a:moveTo>
                    <a:pt x="4503" y="1"/>
                  </a:moveTo>
                  <a:lnTo>
                    <a:pt x="4156" y="232"/>
                  </a:lnTo>
                  <a:lnTo>
                    <a:pt x="3695" y="463"/>
                  </a:lnTo>
                  <a:lnTo>
                    <a:pt x="3348" y="809"/>
                  </a:lnTo>
                  <a:lnTo>
                    <a:pt x="2194" y="1964"/>
                  </a:lnTo>
                  <a:lnTo>
                    <a:pt x="1270" y="3464"/>
                  </a:lnTo>
                  <a:lnTo>
                    <a:pt x="808" y="4273"/>
                  </a:lnTo>
                  <a:lnTo>
                    <a:pt x="462" y="4965"/>
                  </a:lnTo>
                  <a:lnTo>
                    <a:pt x="115" y="5773"/>
                  </a:lnTo>
                  <a:lnTo>
                    <a:pt x="0" y="6582"/>
                  </a:lnTo>
                  <a:lnTo>
                    <a:pt x="0" y="7505"/>
                  </a:lnTo>
                  <a:lnTo>
                    <a:pt x="115" y="8544"/>
                  </a:lnTo>
                  <a:lnTo>
                    <a:pt x="346" y="9583"/>
                  </a:lnTo>
                  <a:lnTo>
                    <a:pt x="693" y="10623"/>
                  </a:lnTo>
                  <a:lnTo>
                    <a:pt x="1501" y="12585"/>
                  </a:lnTo>
                  <a:lnTo>
                    <a:pt x="2540" y="14317"/>
                  </a:lnTo>
                  <a:lnTo>
                    <a:pt x="3925" y="16626"/>
                  </a:lnTo>
                  <a:lnTo>
                    <a:pt x="5657" y="18935"/>
                  </a:lnTo>
                  <a:lnTo>
                    <a:pt x="7620" y="21129"/>
                  </a:lnTo>
                  <a:lnTo>
                    <a:pt x="9698" y="23438"/>
                  </a:lnTo>
                  <a:lnTo>
                    <a:pt x="11892" y="25516"/>
                  </a:lnTo>
                  <a:lnTo>
                    <a:pt x="14201" y="27479"/>
                  </a:lnTo>
                  <a:lnTo>
                    <a:pt x="16510" y="29211"/>
                  </a:lnTo>
                  <a:lnTo>
                    <a:pt x="18819" y="30596"/>
                  </a:lnTo>
                  <a:lnTo>
                    <a:pt x="20435" y="31520"/>
                  </a:lnTo>
                  <a:lnTo>
                    <a:pt x="22283" y="32328"/>
                  </a:lnTo>
                  <a:lnTo>
                    <a:pt x="23206" y="32674"/>
                  </a:lnTo>
                  <a:lnTo>
                    <a:pt x="24130" y="32905"/>
                  </a:lnTo>
                  <a:lnTo>
                    <a:pt x="25054" y="33021"/>
                  </a:lnTo>
                  <a:lnTo>
                    <a:pt x="25977" y="33136"/>
                  </a:lnTo>
                  <a:lnTo>
                    <a:pt x="26555" y="33136"/>
                  </a:lnTo>
                  <a:lnTo>
                    <a:pt x="27363" y="32905"/>
                  </a:lnTo>
                  <a:lnTo>
                    <a:pt x="28171" y="32674"/>
                  </a:lnTo>
                  <a:lnTo>
                    <a:pt x="28864" y="32328"/>
                  </a:lnTo>
                  <a:lnTo>
                    <a:pt x="29672" y="31866"/>
                  </a:lnTo>
                  <a:lnTo>
                    <a:pt x="31057" y="30827"/>
                  </a:lnTo>
                  <a:lnTo>
                    <a:pt x="32327" y="29788"/>
                  </a:lnTo>
                  <a:lnTo>
                    <a:pt x="32674" y="29442"/>
                  </a:lnTo>
                  <a:lnTo>
                    <a:pt x="32905" y="28980"/>
                  </a:lnTo>
                  <a:lnTo>
                    <a:pt x="33135" y="28518"/>
                  </a:lnTo>
                  <a:lnTo>
                    <a:pt x="33135" y="28056"/>
                  </a:lnTo>
                  <a:lnTo>
                    <a:pt x="33135" y="27594"/>
                  </a:lnTo>
                  <a:lnTo>
                    <a:pt x="33020" y="27133"/>
                  </a:lnTo>
                  <a:lnTo>
                    <a:pt x="32905" y="26671"/>
                  </a:lnTo>
                  <a:lnTo>
                    <a:pt x="32558" y="26324"/>
                  </a:lnTo>
                  <a:lnTo>
                    <a:pt x="31288" y="24823"/>
                  </a:lnTo>
                  <a:lnTo>
                    <a:pt x="29672" y="23207"/>
                  </a:lnTo>
                  <a:lnTo>
                    <a:pt x="27940" y="21591"/>
                  </a:lnTo>
                  <a:lnTo>
                    <a:pt x="26555" y="20321"/>
                  </a:lnTo>
                  <a:lnTo>
                    <a:pt x="26093" y="19974"/>
                  </a:lnTo>
                  <a:lnTo>
                    <a:pt x="25746" y="19859"/>
                  </a:lnTo>
                  <a:lnTo>
                    <a:pt x="25285" y="19743"/>
                  </a:lnTo>
                  <a:lnTo>
                    <a:pt x="24361" y="19743"/>
                  </a:lnTo>
                  <a:lnTo>
                    <a:pt x="23899" y="19859"/>
                  </a:lnTo>
                  <a:lnTo>
                    <a:pt x="23553" y="20090"/>
                  </a:lnTo>
                  <a:lnTo>
                    <a:pt x="23091" y="20436"/>
                  </a:lnTo>
                  <a:lnTo>
                    <a:pt x="21936" y="21706"/>
                  </a:lnTo>
                  <a:lnTo>
                    <a:pt x="21705" y="21706"/>
                  </a:lnTo>
                  <a:lnTo>
                    <a:pt x="11430" y="11431"/>
                  </a:lnTo>
                  <a:lnTo>
                    <a:pt x="11430" y="11315"/>
                  </a:lnTo>
                  <a:lnTo>
                    <a:pt x="11430" y="11200"/>
                  </a:lnTo>
                  <a:lnTo>
                    <a:pt x="12700" y="9930"/>
                  </a:lnTo>
                  <a:lnTo>
                    <a:pt x="12931" y="9583"/>
                  </a:lnTo>
                  <a:lnTo>
                    <a:pt x="13162" y="9237"/>
                  </a:lnTo>
                  <a:lnTo>
                    <a:pt x="13393" y="8775"/>
                  </a:lnTo>
                  <a:lnTo>
                    <a:pt x="13393" y="8313"/>
                  </a:lnTo>
                  <a:lnTo>
                    <a:pt x="13393" y="7852"/>
                  </a:lnTo>
                  <a:lnTo>
                    <a:pt x="13277" y="7390"/>
                  </a:lnTo>
                  <a:lnTo>
                    <a:pt x="13046" y="6928"/>
                  </a:lnTo>
                  <a:lnTo>
                    <a:pt x="12815" y="6582"/>
                  </a:lnTo>
                  <a:lnTo>
                    <a:pt x="11545" y="5081"/>
                  </a:lnTo>
                  <a:lnTo>
                    <a:pt x="9929" y="3464"/>
                  </a:lnTo>
                  <a:lnTo>
                    <a:pt x="8197" y="1848"/>
                  </a:lnTo>
                  <a:lnTo>
                    <a:pt x="6812" y="578"/>
                  </a:lnTo>
                  <a:lnTo>
                    <a:pt x="6350" y="232"/>
                  </a:lnTo>
                  <a:lnTo>
                    <a:pt x="5888" y="116"/>
                  </a:lnTo>
                  <a:lnTo>
                    <a:pt x="5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5;p19"/>
            <p:cNvSpPr/>
            <p:nvPr/>
          </p:nvSpPr>
          <p:spPr>
            <a:xfrm>
              <a:off x="0" y="6382625"/>
              <a:ext cx="828400" cy="828425"/>
            </a:xfrm>
            <a:custGeom>
              <a:avLst/>
              <a:gdLst/>
              <a:ahLst/>
              <a:cxnLst/>
              <a:rect l="l" t="t" r="r" b="b"/>
              <a:pathLst>
                <a:path w="33136" h="33137" fill="none" extrusionOk="0">
                  <a:moveTo>
                    <a:pt x="29672" y="23207"/>
                  </a:moveTo>
                  <a:lnTo>
                    <a:pt x="29672" y="23207"/>
                  </a:lnTo>
                  <a:lnTo>
                    <a:pt x="27940" y="21591"/>
                  </a:lnTo>
                  <a:lnTo>
                    <a:pt x="26555" y="20321"/>
                  </a:lnTo>
                  <a:lnTo>
                    <a:pt x="26555" y="20321"/>
                  </a:lnTo>
                  <a:lnTo>
                    <a:pt x="26093" y="19974"/>
                  </a:lnTo>
                  <a:lnTo>
                    <a:pt x="25746" y="19859"/>
                  </a:lnTo>
                  <a:lnTo>
                    <a:pt x="25285" y="19743"/>
                  </a:lnTo>
                  <a:lnTo>
                    <a:pt x="24823" y="19743"/>
                  </a:lnTo>
                  <a:lnTo>
                    <a:pt x="24361" y="19743"/>
                  </a:lnTo>
                  <a:lnTo>
                    <a:pt x="23899" y="19859"/>
                  </a:lnTo>
                  <a:lnTo>
                    <a:pt x="23553" y="20090"/>
                  </a:lnTo>
                  <a:lnTo>
                    <a:pt x="23091" y="20436"/>
                  </a:lnTo>
                  <a:lnTo>
                    <a:pt x="21936" y="21706"/>
                  </a:lnTo>
                  <a:lnTo>
                    <a:pt x="21936" y="21706"/>
                  </a:lnTo>
                  <a:lnTo>
                    <a:pt x="21821" y="21706"/>
                  </a:lnTo>
                  <a:lnTo>
                    <a:pt x="21705" y="21706"/>
                  </a:lnTo>
                  <a:lnTo>
                    <a:pt x="11430" y="11431"/>
                  </a:lnTo>
                  <a:lnTo>
                    <a:pt x="11430" y="11431"/>
                  </a:lnTo>
                  <a:lnTo>
                    <a:pt x="11430" y="11315"/>
                  </a:lnTo>
                  <a:lnTo>
                    <a:pt x="11430" y="11315"/>
                  </a:lnTo>
                  <a:lnTo>
                    <a:pt x="11430" y="11200"/>
                  </a:lnTo>
                  <a:lnTo>
                    <a:pt x="12700" y="9930"/>
                  </a:lnTo>
                  <a:lnTo>
                    <a:pt x="12700" y="9930"/>
                  </a:lnTo>
                  <a:lnTo>
                    <a:pt x="12931" y="9583"/>
                  </a:lnTo>
                  <a:lnTo>
                    <a:pt x="13162" y="9237"/>
                  </a:lnTo>
                  <a:lnTo>
                    <a:pt x="13393" y="8775"/>
                  </a:lnTo>
                  <a:lnTo>
                    <a:pt x="13393" y="8313"/>
                  </a:lnTo>
                  <a:lnTo>
                    <a:pt x="13393" y="7852"/>
                  </a:lnTo>
                  <a:lnTo>
                    <a:pt x="13277" y="7390"/>
                  </a:lnTo>
                  <a:lnTo>
                    <a:pt x="13046" y="6928"/>
                  </a:lnTo>
                  <a:lnTo>
                    <a:pt x="12815" y="6582"/>
                  </a:lnTo>
                  <a:lnTo>
                    <a:pt x="12815" y="6582"/>
                  </a:lnTo>
                  <a:lnTo>
                    <a:pt x="11545" y="5081"/>
                  </a:lnTo>
                  <a:lnTo>
                    <a:pt x="9929" y="3464"/>
                  </a:lnTo>
                  <a:lnTo>
                    <a:pt x="9929" y="3464"/>
                  </a:lnTo>
                  <a:lnTo>
                    <a:pt x="8197" y="1848"/>
                  </a:lnTo>
                  <a:lnTo>
                    <a:pt x="6812" y="578"/>
                  </a:lnTo>
                  <a:lnTo>
                    <a:pt x="6812" y="578"/>
                  </a:lnTo>
                  <a:lnTo>
                    <a:pt x="6350" y="232"/>
                  </a:lnTo>
                  <a:lnTo>
                    <a:pt x="5888" y="116"/>
                  </a:lnTo>
                  <a:lnTo>
                    <a:pt x="5542" y="1"/>
                  </a:lnTo>
                  <a:lnTo>
                    <a:pt x="4965" y="1"/>
                  </a:lnTo>
                  <a:lnTo>
                    <a:pt x="4503" y="1"/>
                  </a:lnTo>
                  <a:lnTo>
                    <a:pt x="4156" y="232"/>
                  </a:lnTo>
                  <a:lnTo>
                    <a:pt x="3695" y="463"/>
                  </a:lnTo>
                  <a:lnTo>
                    <a:pt x="3348" y="809"/>
                  </a:lnTo>
                  <a:lnTo>
                    <a:pt x="3348" y="809"/>
                  </a:lnTo>
                  <a:lnTo>
                    <a:pt x="2194" y="1964"/>
                  </a:lnTo>
                  <a:lnTo>
                    <a:pt x="1270" y="3464"/>
                  </a:lnTo>
                  <a:lnTo>
                    <a:pt x="808" y="4273"/>
                  </a:lnTo>
                  <a:lnTo>
                    <a:pt x="462" y="4965"/>
                  </a:lnTo>
                  <a:lnTo>
                    <a:pt x="115" y="5773"/>
                  </a:lnTo>
                  <a:lnTo>
                    <a:pt x="0" y="6582"/>
                  </a:lnTo>
                  <a:lnTo>
                    <a:pt x="0" y="6582"/>
                  </a:lnTo>
                  <a:lnTo>
                    <a:pt x="0" y="7505"/>
                  </a:lnTo>
                  <a:lnTo>
                    <a:pt x="115" y="8544"/>
                  </a:lnTo>
                  <a:lnTo>
                    <a:pt x="346" y="9583"/>
                  </a:lnTo>
                  <a:lnTo>
                    <a:pt x="693" y="10623"/>
                  </a:lnTo>
                  <a:lnTo>
                    <a:pt x="1501" y="12585"/>
                  </a:lnTo>
                  <a:lnTo>
                    <a:pt x="2540" y="14317"/>
                  </a:lnTo>
                  <a:lnTo>
                    <a:pt x="2540" y="14317"/>
                  </a:lnTo>
                  <a:lnTo>
                    <a:pt x="3925" y="16626"/>
                  </a:lnTo>
                  <a:lnTo>
                    <a:pt x="5657" y="18935"/>
                  </a:lnTo>
                  <a:lnTo>
                    <a:pt x="7620" y="21129"/>
                  </a:lnTo>
                  <a:lnTo>
                    <a:pt x="9698" y="23438"/>
                  </a:lnTo>
                  <a:lnTo>
                    <a:pt x="9698" y="23438"/>
                  </a:lnTo>
                  <a:lnTo>
                    <a:pt x="11892" y="25516"/>
                  </a:lnTo>
                  <a:lnTo>
                    <a:pt x="14201" y="27479"/>
                  </a:lnTo>
                  <a:lnTo>
                    <a:pt x="16510" y="29211"/>
                  </a:lnTo>
                  <a:lnTo>
                    <a:pt x="18819" y="30596"/>
                  </a:lnTo>
                  <a:lnTo>
                    <a:pt x="18819" y="30596"/>
                  </a:lnTo>
                  <a:lnTo>
                    <a:pt x="20435" y="31520"/>
                  </a:lnTo>
                  <a:lnTo>
                    <a:pt x="22283" y="32328"/>
                  </a:lnTo>
                  <a:lnTo>
                    <a:pt x="23206" y="32674"/>
                  </a:lnTo>
                  <a:lnTo>
                    <a:pt x="24130" y="32905"/>
                  </a:lnTo>
                  <a:lnTo>
                    <a:pt x="25054" y="33021"/>
                  </a:lnTo>
                  <a:lnTo>
                    <a:pt x="25977" y="33136"/>
                  </a:lnTo>
                  <a:lnTo>
                    <a:pt x="25977" y="33136"/>
                  </a:lnTo>
                  <a:lnTo>
                    <a:pt x="26555" y="33136"/>
                  </a:lnTo>
                  <a:lnTo>
                    <a:pt x="26555" y="33136"/>
                  </a:lnTo>
                  <a:lnTo>
                    <a:pt x="27363" y="32905"/>
                  </a:lnTo>
                  <a:lnTo>
                    <a:pt x="28171" y="32674"/>
                  </a:lnTo>
                  <a:lnTo>
                    <a:pt x="28864" y="32328"/>
                  </a:lnTo>
                  <a:lnTo>
                    <a:pt x="29672" y="31866"/>
                  </a:lnTo>
                  <a:lnTo>
                    <a:pt x="31057" y="30827"/>
                  </a:lnTo>
                  <a:lnTo>
                    <a:pt x="32327" y="29788"/>
                  </a:lnTo>
                  <a:lnTo>
                    <a:pt x="32327" y="29788"/>
                  </a:lnTo>
                  <a:lnTo>
                    <a:pt x="32674" y="29442"/>
                  </a:lnTo>
                  <a:lnTo>
                    <a:pt x="32905" y="28980"/>
                  </a:lnTo>
                  <a:lnTo>
                    <a:pt x="33135" y="28518"/>
                  </a:lnTo>
                  <a:lnTo>
                    <a:pt x="33135" y="28056"/>
                  </a:lnTo>
                  <a:lnTo>
                    <a:pt x="33135" y="27594"/>
                  </a:lnTo>
                  <a:lnTo>
                    <a:pt x="33020" y="27133"/>
                  </a:lnTo>
                  <a:lnTo>
                    <a:pt x="32905" y="26671"/>
                  </a:lnTo>
                  <a:lnTo>
                    <a:pt x="32558" y="26324"/>
                  </a:lnTo>
                  <a:lnTo>
                    <a:pt x="32558" y="26324"/>
                  </a:lnTo>
                  <a:lnTo>
                    <a:pt x="31288" y="24823"/>
                  </a:lnTo>
                  <a:lnTo>
                    <a:pt x="29672" y="23207"/>
                  </a:lnTo>
                  <a:lnTo>
                    <a:pt x="29672" y="23207"/>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46;p19"/>
            <p:cNvSpPr/>
            <p:nvPr/>
          </p:nvSpPr>
          <p:spPr>
            <a:xfrm>
              <a:off x="741775" y="6962800"/>
              <a:ext cx="25" cy="25"/>
            </a:xfrm>
            <a:custGeom>
              <a:avLst/>
              <a:gdLst/>
              <a:ahLst/>
              <a:cxnLst/>
              <a:rect l="l" t="t" r="r" b="b"/>
              <a:pathLst>
                <a:path w="1" h="1" fill="none" extrusionOk="0">
                  <a:moveTo>
                    <a:pt x="1" y="0"/>
                  </a:moveTo>
                  <a:lnTo>
                    <a:pt x="1"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47;p19"/>
            <p:cNvSpPr/>
            <p:nvPr/>
          </p:nvSpPr>
          <p:spPr>
            <a:xfrm>
              <a:off x="438725" y="6197900"/>
              <a:ext cx="574400" cy="516700"/>
            </a:xfrm>
            <a:custGeom>
              <a:avLst/>
              <a:gdLst/>
              <a:ahLst/>
              <a:cxnLst/>
              <a:rect l="l" t="t" r="r" b="b"/>
              <a:pathLst>
                <a:path w="22976" h="20668" extrusionOk="0">
                  <a:moveTo>
                    <a:pt x="10391" y="6928"/>
                  </a:moveTo>
                  <a:lnTo>
                    <a:pt x="10853" y="7043"/>
                  </a:lnTo>
                  <a:lnTo>
                    <a:pt x="11199" y="7274"/>
                  </a:lnTo>
                  <a:lnTo>
                    <a:pt x="11546" y="7621"/>
                  </a:lnTo>
                  <a:lnTo>
                    <a:pt x="11546" y="8083"/>
                  </a:lnTo>
                  <a:lnTo>
                    <a:pt x="11546" y="9122"/>
                  </a:lnTo>
                  <a:lnTo>
                    <a:pt x="11546" y="9583"/>
                  </a:lnTo>
                  <a:lnTo>
                    <a:pt x="11199" y="10045"/>
                  </a:lnTo>
                  <a:lnTo>
                    <a:pt x="10853" y="10276"/>
                  </a:lnTo>
                  <a:lnTo>
                    <a:pt x="10391" y="10392"/>
                  </a:lnTo>
                  <a:lnTo>
                    <a:pt x="9929" y="10276"/>
                  </a:lnTo>
                  <a:lnTo>
                    <a:pt x="9583" y="10045"/>
                  </a:lnTo>
                  <a:lnTo>
                    <a:pt x="9352" y="9583"/>
                  </a:lnTo>
                  <a:lnTo>
                    <a:pt x="9236" y="9122"/>
                  </a:lnTo>
                  <a:lnTo>
                    <a:pt x="9236" y="8083"/>
                  </a:lnTo>
                  <a:lnTo>
                    <a:pt x="9352" y="7621"/>
                  </a:lnTo>
                  <a:lnTo>
                    <a:pt x="9583" y="7274"/>
                  </a:lnTo>
                  <a:lnTo>
                    <a:pt x="9929" y="7043"/>
                  </a:lnTo>
                  <a:lnTo>
                    <a:pt x="10391" y="6928"/>
                  </a:lnTo>
                  <a:close/>
                  <a:moveTo>
                    <a:pt x="14663" y="6928"/>
                  </a:moveTo>
                  <a:lnTo>
                    <a:pt x="15125" y="7043"/>
                  </a:lnTo>
                  <a:lnTo>
                    <a:pt x="15471" y="7274"/>
                  </a:lnTo>
                  <a:lnTo>
                    <a:pt x="15817" y="7621"/>
                  </a:lnTo>
                  <a:lnTo>
                    <a:pt x="15817" y="8083"/>
                  </a:lnTo>
                  <a:lnTo>
                    <a:pt x="15817" y="9122"/>
                  </a:lnTo>
                  <a:lnTo>
                    <a:pt x="15817" y="9583"/>
                  </a:lnTo>
                  <a:lnTo>
                    <a:pt x="15471" y="10045"/>
                  </a:lnTo>
                  <a:lnTo>
                    <a:pt x="15125" y="10276"/>
                  </a:lnTo>
                  <a:lnTo>
                    <a:pt x="14663" y="10392"/>
                  </a:lnTo>
                  <a:lnTo>
                    <a:pt x="14201" y="10276"/>
                  </a:lnTo>
                  <a:lnTo>
                    <a:pt x="13855" y="10045"/>
                  </a:lnTo>
                  <a:lnTo>
                    <a:pt x="13624" y="9583"/>
                  </a:lnTo>
                  <a:lnTo>
                    <a:pt x="13508" y="9122"/>
                  </a:lnTo>
                  <a:lnTo>
                    <a:pt x="13508" y="8083"/>
                  </a:lnTo>
                  <a:lnTo>
                    <a:pt x="13624" y="7621"/>
                  </a:lnTo>
                  <a:lnTo>
                    <a:pt x="13855" y="7274"/>
                  </a:lnTo>
                  <a:lnTo>
                    <a:pt x="14201" y="7043"/>
                  </a:lnTo>
                  <a:lnTo>
                    <a:pt x="14663" y="6928"/>
                  </a:lnTo>
                  <a:close/>
                  <a:moveTo>
                    <a:pt x="8659" y="10392"/>
                  </a:moveTo>
                  <a:lnTo>
                    <a:pt x="9006" y="10738"/>
                  </a:lnTo>
                  <a:lnTo>
                    <a:pt x="9236" y="11084"/>
                  </a:lnTo>
                  <a:lnTo>
                    <a:pt x="9352" y="11546"/>
                  </a:lnTo>
                  <a:lnTo>
                    <a:pt x="9352" y="12585"/>
                  </a:lnTo>
                  <a:lnTo>
                    <a:pt x="9236" y="13047"/>
                  </a:lnTo>
                  <a:lnTo>
                    <a:pt x="9006" y="13393"/>
                  </a:lnTo>
                  <a:lnTo>
                    <a:pt x="8659" y="13740"/>
                  </a:lnTo>
                  <a:lnTo>
                    <a:pt x="7736" y="13740"/>
                  </a:lnTo>
                  <a:lnTo>
                    <a:pt x="7274" y="13393"/>
                  </a:lnTo>
                  <a:lnTo>
                    <a:pt x="7043" y="13047"/>
                  </a:lnTo>
                  <a:lnTo>
                    <a:pt x="6927" y="12585"/>
                  </a:lnTo>
                  <a:lnTo>
                    <a:pt x="6927" y="11546"/>
                  </a:lnTo>
                  <a:lnTo>
                    <a:pt x="7043" y="11084"/>
                  </a:lnTo>
                  <a:lnTo>
                    <a:pt x="7274" y="10738"/>
                  </a:lnTo>
                  <a:lnTo>
                    <a:pt x="7736" y="10392"/>
                  </a:lnTo>
                  <a:close/>
                  <a:moveTo>
                    <a:pt x="13046" y="10392"/>
                  </a:moveTo>
                  <a:lnTo>
                    <a:pt x="13393" y="10738"/>
                  </a:lnTo>
                  <a:lnTo>
                    <a:pt x="13624" y="11084"/>
                  </a:lnTo>
                  <a:lnTo>
                    <a:pt x="13739" y="11546"/>
                  </a:lnTo>
                  <a:lnTo>
                    <a:pt x="13739" y="12585"/>
                  </a:lnTo>
                  <a:lnTo>
                    <a:pt x="13624" y="13047"/>
                  </a:lnTo>
                  <a:lnTo>
                    <a:pt x="13393" y="13393"/>
                  </a:lnTo>
                  <a:lnTo>
                    <a:pt x="13046" y="13740"/>
                  </a:lnTo>
                  <a:lnTo>
                    <a:pt x="12123" y="13740"/>
                  </a:lnTo>
                  <a:lnTo>
                    <a:pt x="11661" y="13393"/>
                  </a:lnTo>
                  <a:lnTo>
                    <a:pt x="11430" y="13047"/>
                  </a:lnTo>
                  <a:lnTo>
                    <a:pt x="11315" y="12585"/>
                  </a:lnTo>
                  <a:lnTo>
                    <a:pt x="11315" y="11546"/>
                  </a:lnTo>
                  <a:lnTo>
                    <a:pt x="11430" y="11084"/>
                  </a:lnTo>
                  <a:lnTo>
                    <a:pt x="11661" y="10738"/>
                  </a:lnTo>
                  <a:lnTo>
                    <a:pt x="12123" y="10392"/>
                  </a:lnTo>
                  <a:close/>
                  <a:moveTo>
                    <a:pt x="17434" y="10392"/>
                  </a:moveTo>
                  <a:lnTo>
                    <a:pt x="17780" y="10738"/>
                  </a:lnTo>
                  <a:lnTo>
                    <a:pt x="18011" y="11084"/>
                  </a:lnTo>
                  <a:lnTo>
                    <a:pt x="18126" y="11546"/>
                  </a:lnTo>
                  <a:lnTo>
                    <a:pt x="18126" y="12585"/>
                  </a:lnTo>
                  <a:lnTo>
                    <a:pt x="18011" y="13047"/>
                  </a:lnTo>
                  <a:lnTo>
                    <a:pt x="17780" y="13393"/>
                  </a:lnTo>
                  <a:lnTo>
                    <a:pt x="17434" y="13740"/>
                  </a:lnTo>
                  <a:lnTo>
                    <a:pt x="16510" y="13740"/>
                  </a:lnTo>
                  <a:lnTo>
                    <a:pt x="16048" y="13393"/>
                  </a:lnTo>
                  <a:lnTo>
                    <a:pt x="15817" y="13047"/>
                  </a:lnTo>
                  <a:lnTo>
                    <a:pt x="15702" y="12585"/>
                  </a:lnTo>
                  <a:lnTo>
                    <a:pt x="15702" y="11546"/>
                  </a:lnTo>
                  <a:lnTo>
                    <a:pt x="15817" y="11084"/>
                  </a:lnTo>
                  <a:lnTo>
                    <a:pt x="16048" y="10738"/>
                  </a:lnTo>
                  <a:lnTo>
                    <a:pt x="16510" y="10392"/>
                  </a:lnTo>
                  <a:close/>
                  <a:moveTo>
                    <a:pt x="11315" y="1"/>
                  </a:moveTo>
                  <a:lnTo>
                    <a:pt x="10276" y="232"/>
                  </a:lnTo>
                  <a:lnTo>
                    <a:pt x="9236" y="463"/>
                  </a:lnTo>
                  <a:lnTo>
                    <a:pt x="8313" y="809"/>
                  </a:lnTo>
                  <a:lnTo>
                    <a:pt x="7389" y="1271"/>
                  </a:lnTo>
                  <a:lnTo>
                    <a:pt x="6581" y="1848"/>
                  </a:lnTo>
                  <a:lnTo>
                    <a:pt x="5657" y="2425"/>
                  </a:lnTo>
                  <a:lnTo>
                    <a:pt x="4965" y="3118"/>
                  </a:lnTo>
                  <a:lnTo>
                    <a:pt x="4272" y="3926"/>
                  </a:lnTo>
                  <a:lnTo>
                    <a:pt x="3695" y="4734"/>
                  </a:lnTo>
                  <a:lnTo>
                    <a:pt x="3233" y="5658"/>
                  </a:lnTo>
                  <a:lnTo>
                    <a:pt x="2771" y="6582"/>
                  </a:lnTo>
                  <a:lnTo>
                    <a:pt x="2425" y="7505"/>
                  </a:lnTo>
                  <a:lnTo>
                    <a:pt x="2194" y="8544"/>
                  </a:lnTo>
                  <a:lnTo>
                    <a:pt x="2078" y="9583"/>
                  </a:lnTo>
                  <a:lnTo>
                    <a:pt x="2078" y="10623"/>
                  </a:lnTo>
                  <a:lnTo>
                    <a:pt x="2078" y="11431"/>
                  </a:lnTo>
                  <a:lnTo>
                    <a:pt x="2309" y="12354"/>
                  </a:lnTo>
                  <a:lnTo>
                    <a:pt x="2425" y="13162"/>
                  </a:lnTo>
                  <a:lnTo>
                    <a:pt x="2425" y="13971"/>
                  </a:lnTo>
                  <a:lnTo>
                    <a:pt x="2309" y="14663"/>
                  </a:lnTo>
                  <a:lnTo>
                    <a:pt x="2078" y="15472"/>
                  </a:lnTo>
                  <a:lnTo>
                    <a:pt x="1847" y="16164"/>
                  </a:lnTo>
                  <a:lnTo>
                    <a:pt x="1501" y="16857"/>
                  </a:lnTo>
                  <a:lnTo>
                    <a:pt x="1039" y="17434"/>
                  </a:lnTo>
                  <a:lnTo>
                    <a:pt x="462" y="18012"/>
                  </a:lnTo>
                  <a:lnTo>
                    <a:pt x="231" y="18473"/>
                  </a:lnTo>
                  <a:lnTo>
                    <a:pt x="0" y="18820"/>
                  </a:lnTo>
                  <a:lnTo>
                    <a:pt x="0" y="19282"/>
                  </a:lnTo>
                  <a:lnTo>
                    <a:pt x="116" y="19743"/>
                  </a:lnTo>
                  <a:lnTo>
                    <a:pt x="346" y="20205"/>
                  </a:lnTo>
                  <a:lnTo>
                    <a:pt x="693" y="20436"/>
                  </a:lnTo>
                  <a:lnTo>
                    <a:pt x="1155" y="20667"/>
                  </a:lnTo>
                  <a:lnTo>
                    <a:pt x="13508" y="20667"/>
                  </a:lnTo>
                  <a:lnTo>
                    <a:pt x="14547" y="20552"/>
                  </a:lnTo>
                  <a:lnTo>
                    <a:pt x="15471" y="20321"/>
                  </a:lnTo>
                  <a:lnTo>
                    <a:pt x="16395" y="19974"/>
                  </a:lnTo>
                  <a:lnTo>
                    <a:pt x="17318" y="19512"/>
                  </a:lnTo>
                  <a:lnTo>
                    <a:pt x="18242" y="19051"/>
                  </a:lnTo>
                  <a:lnTo>
                    <a:pt x="19050" y="18358"/>
                  </a:lnTo>
                  <a:lnTo>
                    <a:pt x="19858" y="17665"/>
                  </a:lnTo>
                  <a:lnTo>
                    <a:pt x="20551" y="16972"/>
                  </a:lnTo>
                  <a:lnTo>
                    <a:pt x="21128" y="16164"/>
                  </a:lnTo>
                  <a:lnTo>
                    <a:pt x="21706" y="15241"/>
                  </a:lnTo>
                  <a:lnTo>
                    <a:pt x="22167" y="14432"/>
                  </a:lnTo>
                  <a:lnTo>
                    <a:pt x="22514" y="13393"/>
                  </a:lnTo>
                  <a:lnTo>
                    <a:pt x="22745" y="12470"/>
                  </a:lnTo>
                  <a:lnTo>
                    <a:pt x="22860" y="11431"/>
                  </a:lnTo>
                  <a:lnTo>
                    <a:pt x="22976" y="10392"/>
                  </a:lnTo>
                  <a:lnTo>
                    <a:pt x="22976" y="9353"/>
                  </a:lnTo>
                  <a:lnTo>
                    <a:pt x="22745" y="8429"/>
                  </a:lnTo>
                  <a:lnTo>
                    <a:pt x="22514" y="7390"/>
                  </a:lnTo>
                  <a:lnTo>
                    <a:pt x="22167" y="6466"/>
                  </a:lnTo>
                  <a:lnTo>
                    <a:pt x="21821" y="5543"/>
                  </a:lnTo>
                  <a:lnTo>
                    <a:pt x="21244" y="4619"/>
                  </a:lnTo>
                  <a:lnTo>
                    <a:pt x="20666" y="3811"/>
                  </a:lnTo>
                  <a:lnTo>
                    <a:pt x="19974" y="3003"/>
                  </a:lnTo>
                  <a:lnTo>
                    <a:pt x="19166" y="2310"/>
                  </a:lnTo>
                  <a:lnTo>
                    <a:pt x="18242" y="1733"/>
                  </a:lnTo>
                  <a:lnTo>
                    <a:pt x="17434" y="1155"/>
                  </a:lnTo>
                  <a:lnTo>
                    <a:pt x="16395" y="693"/>
                  </a:lnTo>
                  <a:lnTo>
                    <a:pt x="15471" y="347"/>
                  </a:lnTo>
                  <a:lnTo>
                    <a:pt x="14432" y="116"/>
                  </a:lnTo>
                  <a:lnTo>
                    <a:pt x="133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48;p19"/>
            <p:cNvSpPr/>
            <p:nvPr/>
          </p:nvSpPr>
          <p:spPr>
            <a:xfrm>
              <a:off x="438725" y="6197900"/>
              <a:ext cx="574400" cy="516700"/>
            </a:xfrm>
            <a:custGeom>
              <a:avLst/>
              <a:gdLst/>
              <a:ahLst/>
              <a:cxnLst/>
              <a:rect l="l" t="t" r="r" b="b"/>
              <a:pathLst>
                <a:path w="22976" h="20668" fill="none" extrusionOk="0">
                  <a:moveTo>
                    <a:pt x="19974" y="3003"/>
                  </a:moveTo>
                  <a:lnTo>
                    <a:pt x="19974" y="3003"/>
                  </a:lnTo>
                  <a:lnTo>
                    <a:pt x="19166" y="2310"/>
                  </a:lnTo>
                  <a:lnTo>
                    <a:pt x="18242" y="1733"/>
                  </a:lnTo>
                  <a:lnTo>
                    <a:pt x="17434" y="1155"/>
                  </a:lnTo>
                  <a:lnTo>
                    <a:pt x="16395" y="693"/>
                  </a:lnTo>
                  <a:lnTo>
                    <a:pt x="15471" y="347"/>
                  </a:lnTo>
                  <a:lnTo>
                    <a:pt x="14432" y="116"/>
                  </a:lnTo>
                  <a:lnTo>
                    <a:pt x="13393" y="1"/>
                  </a:lnTo>
                  <a:lnTo>
                    <a:pt x="12354" y="1"/>
                  </a:lnTo>
                  <a:lnTo>
                    <a:pt x="12354" y="1"/>
                  </a:lnTo>
                  <a:lnTo>
                    <a:pt x="11315" y="1"/>
                  </a:lnTo>
                  <a:lnTo>
                    <a:pt x="10276" y="232"/>
                  </a:lnTo>
                  <a:lnTo>
                    <a:pt x="9236" y="463"/>
                  </a:lnTo>
                  <a:lnTo>
                    <a:pt x="8313" y="809"/>
                  </a:lnTo>
                  <a:lnTo>
                    <a:pt x="7389" y="1271"/>
                  </a:lnTo>
                  <a:lnTo>
                    <a:pt x="6581" y="1848"/>
                  </a:lnTo>
                  <a:lnTo>
                    <a:pt x="5657" y="2425"/>
                  </a:lnTo>
                  <a:lnTo>
                    <a:pt x="4965" y="3118"/>
                  </a:lnTo>
                  <a:lnTo>
                    <a:pt x="4965" y="3118"/>
                  </a:lnTo>
                  <a:lnTo>
                    <a:pt x="4272" y="3926"/>
                  </a:lnTo>
                  <a:lnTo>
                    <a:pt x="3695" y="4734"/>
                  </a:lnTo>
                  <a:lnTo>
                    <a:pt x="3233" y="5658"/>
                  </a:lnTo>
                  <a:lnTo>
                    <a:pt x="2771" y="6582"/>
                  </a:lnTo>
                  <a:lnTo>
                    <a:pt x="2425" y="7505"/>
                  </a:lnTo>
                  <a:lnTo>
                    <a:pt x="2194" y="8544"/>
                  </a:lnTo>
                  <a:lnTo>
                    <a:pt x="2078" y="9583"/>
                  </a:lnTo>
                  <a:lnTo>
                    <a:pt x="2078" y="10623"/>
                  </a:lnTo>
                  <a:lnTo>
                    <a:pt x="2078" y="10623"/>
                  </a:lnTo>
                  <a:lnTo>
                    <a:pt x="2078" y="11431"/>
                  </a:lnTo>
                  <a:lnTo>
                    <a:pt x="2309" y="12354"/>
                  </a:lnTo>
                  <a:lnTo>
                    <a:pt x="2309" y="12354"/>
                  </a:lnTo>
                  <a:lnTo>
                    <a:pt x="2425" y="13162"/>
                  </a:lnTo>
                  <a:lnTo>
                    <a:pt x="2425" y="13971"/>
                  </a:lnTo>
                  <a:lnTo>
                    <a:pt x="2309" y="14663"/>
                  </a:lnTo>
                  <a:lnTo>
                    <a:pt x="2078" y="15472"/>
                  </a:lnTo>
                  <a:lnTo>
                    <a:pt x="1847" y="16164"/>
                  </a:lnTo>
                  <a:lnTo>
                    <a:pt x="1501" y="16857"/>
                  </a:lnTo>
                  <a:lnTo>
                    <a:pt x="1039" y="17434"/>
                  </a:lnTo>
                  <a:lnTo>
                    <a:pt x="462" y="18012"/>
                  </a:lnTo>
                  <a:lnTo>
                    <a:pt x="462" y="18012"/>
                  </a:lnTo>
                  <a:lnTo>
                    <a:pt x="462" y="18012"/>
                  </a:lnTo>
                  <a:lnTo>
                    <a:pt x="231" y="18473"/>
                  </a:lnTo>
                  <a:lnTo>
                    <a:pt x="0" y="18820"/>
                  </a:lnTo>
                  <a:lnTo>
                    <a:pt x="0" y="19282"/>
                  </a:lnTo>
                  <a:lnTo>
                    <a:pt x="116" y="19743"/>
                  </a:lnTo>
                  <a:lnTo>
                    <a:pt x="116" y="19743"/>
                  </a:lnTo>
                  <a:lnTo>
                    <a:pt x="346" y="20205"/>
                  </a:lnTo>
                  <a:lnTo>
                    <a:pt x="693" y="20436"/>
                  </a:lnTo>
                  <a:lnTo>
                    <a:pt x="1155" y="20667"/>
                  </a:lnTo>
                  <a:lnTo>
                    <a:pt x="1616" y="20667"/>
                  </a:lnTo>
                  <a:lnTo>
                    <a:pt x="12469" y="20667"/>
                  </a:lnTo>
                  <a:lnTo>
                    <a:pt x="12469" y="20667"/>
                  </a:lnTo>
                  <a:lnTo>
                    <a:pt x="13508" y="20667"/>
                  </a:lnTo>
                  <a:lnTo>
                    <a:pt x="14547" y="20552"/>
                  </a:lnTo>
                  <a:lnTo>
                    <a:pt x="15471" y="20321"/>
                  </a:lnTo>
                  <a:lnTo>
                    <a:pt x="16395" y="19974"/>
                  </a:lnTo>
                  <a:lnTo>
                    <a:pt x="17318" y="19512"/>
                  </a:lnTo>
                  <a:lnTo>
                    <a:pt x="18242" y="19051"/>
                  </a:lnTo>
                  <a:lnTo>
                    <a:pt x="19050" y="18358"/>
                  </a:lnTo>
                  <a:lnTo>
                    <a:pt x="19858" y="17665"/>
                  </a:lnTo>
                  <a:lnTo>
                    <a:pt x="19858" y="17665"/>
                  </a:lnTo>
                  <a:lnTo>
                    <a:pt x="20551" y="16972"/>
                  </a:lnTo>
                  <a:lnTo>
                    <a:pt x="21128" y="16164"/>
                  </a:lnTo>
                  <a:lnTo>
                    <a:pt x="21706" y="15241"/>
                  </a:lnTo>
                  <a:lnTo>
                    <a:pt x="22167" y="14432"/>
                  </a:lnTo>
                  <a:lnTo>
                    <a:pt x="22514" y="13393"/>
                  </a:lnTo>
                  <a:lnTo>
                    <a:pt x="22745" y="12470"/>
                  </a:lnTo>
                  <a:lnTo>
                    <a:pt x="22860" y="11431"/>
                  </a:lnTo>
                  <a:lnTo>
                    <a:pt x="22976" y="10392"/>
                  </a:lnTo>
                  <a:lnTo>
                    <a:pt x="22976" y="10392"/>
                  </a:lnTo>
                  <a:lnTo>
                    <a:pt x="22976" y="9353"/>
                  </a:lnTo>
                  <a:lnTo>
                    <a:pt x="22745" y="8429"/>
                  </a:lnTo>
                  <a:lnTo>
                    <a:pt x="22514" y="7390"/>
                  </a:lnTo>
                  <a:lnTo>
                    <a:pt x="22167" y="6466"/>
                  </a:lnTo>
                  <a:lnTo>
                    <a:pt x="21821" y="5543"/>
                  </a:lnTo>
                  <a:lnTo>
                    <a:pt x="21244" y="4619"/>
                  </a:lnTo>
                  <a:lnTo>
                    <a:pt x="20666" y="3811"/>
                  </a:lnTo>
                  <a:lnTo>
                    <a:pt x="19974" y="3003"/>
                  </a:lnTo>
                  <a:lnTo>
                    <a:pt x="19974" y="300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9;p19"/>
            <p:cNvSpPr/>
            <p:nvPr/>
          </p:nvSpPr>
          <p:spPr>
            <a:xfrm>
              <a:off x="611900" y="6457675"/>
              <a:ext cx="60625" cy="83725"/>
            </a:xfrm>
            <a:custGeom>
              <a:avLst/>
              <a:gdLst/>
              <a:ahLst/>
              <a:cxnLst/>
              <a:rect l="l" t="t" r="r" b="b"/>
              <a:pathLst>
                <a:path w="2425" h="3349" fill="none" extrusionOk="0">
                  <a:moveTo>
                    <a:pt x="2425" y="2194"/>
                  </a:moveTo>
                  <a:lnTo>
                    <a:pt x="2425" y="2194"/>
                  </a:lnTo>
                  <a:lnTo>
                    <a:pt x="2309" y="2656"/>
                  </a:lnTo>
                  <a:lnTo>
                    <a:pt x="2079" y="3002"/>
                  </a:lnTo>
                  <a:lnTo>
                    <a:pt x="1732" y="3349"/>
                  </a:lnTo>
                  <a:lnTo>
                    <a:pt x="1270" y="3349"/>
                  </a:lnTo>
                  <a:lnTo>
                    <a:pt x="1270" y="3349"/>
                  </a:lnTo>
                  <a:lnTo>
                    <a:pt x="809" y="3349"/>
                  </a:lnTo>
                  <a:lnTo>
                    <a:pt x="347" y="3002"/>
                  </a:lnTo>
                  <a:lnTo>
                    <a:pt x="116" y="2656"/>
                  </a:lnTo>
                  <a:lnTo>
                    <a:pt x="0" y="2194"/>
                  </a:lnTo>
                  <a:lnTo>
                    <a:pt x="0" y="1155"/>
                  </a:lnTo>
                  <a:lnTo>
                    <a:pt x="0" y="1155"/>
                  </a:lnTo>
                  <a:lnTo>
                    <a:pt x="116" y="693"/>
                  </a:lnTo>
                  <a:lnTo>
                    <a:pt x="347" y="347"/>
                  </a:lnTo>
                  <a:lnTo>
                    <a:pt x="809" y="1"/>
                  </a:lnTo>
                  <a:lnTo>
                    <a:pt x="1270" y="1"/>
                  </a:lnTo>
                  <a:lnTo>
                    <a:pt x="1270" y="1"/>
                  </a:lnTo>
                  <a:lnTo>
                    <a:pt x="1732" y="1"/>
                  </a:lnTo>
                  <a:lnTo>
                    <a:pt x="2079" y="347"/>
                  </a:lnTo>
                  <a:lnTo>
                    <a:pt x="2309" y="693"/>
                  </a:lnTo>
                  <a:lnTo>
                    <a:pt x="2425" y="1155"/>
                  </a:lnTo>
                  <a:lnTo>
                    <a:pt x="2425" y="2194"/>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0;p19"/>
            <p:cNvSpPr/>
            <p:nvPr/>
          </p:nvSpPr>
          <p:spPr>
            <a:xfrm>
              <a:off x="669625" y="6371075"/>
              <a:ext cx="57750" cy="86625"/>
            </a:xfrm>
            <a:custGeom>
              <a:avLst/>
              <a:gdLst/>
              <a:ahLst/>
              <a:cxnLst/>
              <a:rect l="l" t="t" r="r" b="b"/>
              <a:pathLst>
                <a:path w="2310" h="3465" fill="none" extrusionOk="0">
                  <a:moveTo>
                    <a:pt x="1155" y="3465"/>
                  </a:moveTo>
                  <a:lnTo>
                    <a:pt x="1155" y="3465"/>
                  </a:lnTo>
                  <a:lnTo>
                    <a:pt x="693" y="3349"/>
                  </a:lnTo>
                  <a:lnTo>
                    <a:pt x="347" y="3118"/>
                  </a:lnTo>
                  <a:lnTo>
                    <a:pt x="116" y="2656"/>
                  </a:lnTo>
                  <a:lnTo>
                    <a:pt x="0" y="2195"/>
                  </a:lnTo>
                  <a:lnTo>
                    <a:pt x="0" y="1156"/>
                  </a:lnTo>
                  <a:lnTo>
                    <a:pt x="0" y="1156"/>
                  </a:lnTo>
                  <a:lnTo>
                    <a:pt x="116" y="694"/>
                  </a:lnTo>
                  <a:lnTo>
                    <a:pt x="347" y="347"/>
                  </a:lnTo>
                  <a:lnTo>
                    <a:pt x="693" y="116"/>
                  </a:lnTo>
                  <a:lnTo>
                    <a:pt x="1155" y="1"/>
                  </a:lnTo>
                  <a:lnTo>
                    <a:pt x="1155" y="1"/>
                  </a:lnTo>
                  <a:lnTo>
                    <a:pt x="1617" y="116"/>
                  </a:lnTo>
                  <a:lnTo>
                    <a:pt x="1963" y="347"/>
                  </a:lnTo>
                  <a:lnTo>
                    <a:pt x="2310" y="694"/>
                  </a:lnTo>
                  <a:lnTo>
                    <a:pt x="2310" y="1156"/>
                  </a:lnTo>
                  <a:lnTo>
                    <a:pt x="2310" y="2195"/>
                  </a:lnTo>
                  <a:lnTo>
                    <a:pt x="2310" y="2195"/>
                  </a:lnTo>
                  <a:lnTo>
                    <a:pt x="2310" y="2656"/>
                  </a:lnTo>
                  <a:lnTo>
                    <a:pt x="1963" y="3118"/>
                  </a:lnTo>
                  <a:lnTo>
                    <a:pt x="1617" y="3349"/>
                  </a:lnTo>
                  <a:lnTo>
                    <a:pt x="1155" y="3465"/>
                  </a:lnTo>
                  <a:lnTo>
                    <a:pt x="1155" y="3465"/>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1;p19"/>
            <p:cNvSpPr/>
            <p:nvPr/>
          </p:nvSpPr>
          <p:spPr>
            <a:xfrm>
              <a:off x="721575" y="6457675"/>
              <a:ext cx="60650" cy="83725"/>
            </a:xfrm>
            <a:custGeom>
              <a:avLst/>
              <a:gdLst/>
              <a:ahLst/>
              <a:cxnLst/>
              <a:rect l="l" t="t" r="r" b="b"/>
              <a:pathLst>
                <a:path w="2426" h="3349" fill="none" extrusionOk="0">
                  <a:moveTo>
                    <a:pt x="2425" y="2194"/>
                  </a:moveTo>
                  <a:lnTo>
                    <a:pt x="2425" y="2194"/>
                  </a:lnTo>
                  <a:lnTo>
                    <a:pt x="2310" y="2656"/>
                  </a:lnTo>
                  <a:lnTo>
                    <a:pt x="2079" y="3002"/>
                  </a:lnTo>
                  <a:lnTo>
                    <a:pt x="1732" y="3349"/>
                  </a:lnTo>
                  <a:lnTo>
                    <a:pt x="1271" y="3349"/>
                  </a:lnTo>
                  <a:lnTo>
                    <a:pt x="1271" y="3349"/>
                  </a:lnTo>
                  <a:lnTo>
                    <a:pt x="809" y="3349"/>
                  </a:lnTo>
                  <a:lnTo>
                    <a:pt x="347" y="3002"/>
                  </a:lnTo>
                  <a:lnTo>
                    <a:pt x="116" y="2656"/>
                  </a:lnTo>
                  <a:lnTo>
                    <a:pt x="1" y="2194"/>
                  </a:lnTo>
                  <a:lnTo>
                    <a:pt x="1" y="1155"/>
                  </a:lnTo>
                  <a:lnTo>
                    <a:pt x="1" y="1155"/>
                  </a:lnTo>
                  <a:lnTo>
                    <a:pt x="116" y="693"/>
                  </a:lnTo>
                  <a:lnTo>
                    <a:pt x="347" y="347"/>
                  </a:lnTo>
                  <a:lnTo>
                    <a:pt x="809" y="1"/>
                  </a:lnTo>
                  <a:lnTo>
                    <a:pt x="1271" y="1"/>
                  </a:lnTo>
                  <a:lnTo>
                    <a:pt x="1271" y="1"/>
                  </a:lnTo>
                  <a:lnTo>
                    <a:pt x="1732" y="1"/>
                  </a:lnTo>
                  <a:lnTo>
                    <a:pt x="2079" y="347"/>
                  </a:lnTo>
                  <a:lnTo>
                    <a:pt x="2310" y="693"/>
                  </a:lnTo>
                  <a:lnTo>
                    <a:pt x="2425" y="1155"/>
                  </a:lnTo>
                  <a:lnTo>
                    <a:pt x="2425" y="2194"/>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2;p19"/>
            <p:cNvSpPr/>
            <p:nvPr/>
          </p:nvSpPr>
          <p:spPr>
            <a:xfrm>
              <a:off x="776425" y="6371075"/>
              <a:ext cx="57750" cy="86625"/>
            </a:xfrm>
            <a:custGeom>
              <a:avLst/>
              <a:gdLst/>
              <a:ahLst/>
              <a:cxnLst/>
              <a:rect l="l" t="t" r="r" b="b"/>
              <a:pathLst>
                <a:path w="2310" h="3465" fill="none" extrusionOk="0">
                  <a:moveTo>
                    <a:pt x="1155" y="3465"/>
                  </a:moveTo>
                  <a:lnTo>
                    <a:pt x="1155" y="3465"/>
                  </a:lnTo>
                  <a:lnTo>
                    <a:pt x="693" y="3349"/>
                  </a:lnTo>
                  <a:lnTo>
                    <a:pt x="347" y="3118"/>
                  </a:lnTo>
                  <a:lnTo>
                    <a:pt x="116" y="2656"/>
                  </a:lnTo>
                  <a:lnTo>
                    <a:pt x="0" y="2195"/>
                  </a:lnTo>
                  <a:lnTo>
                    <a:pt x="0" y="1156"/>
                  </a:lnTo>
                  <a:lnTo>
                    <a:pt x="0" y="1156"/>
                  </a:lnTo>
                  <a:lnTo>
                    <a:pt x="116" y="694"/>
                  </a:lnTo>
                  <a:lnTo>
                    <a:pt x="347" y="347"/>
                  </a:lnTo>
                  <a:lnTo>
                    <a:pt x="693" y="116"/>
                  </a:lnTo>
                  <a:lnTo>
                    <a:pt x="1155" y="1"/>
                  </a:lnTo>
                  <a:lnTo>
                    <a:pt x="1155" y="1"/>
                  </a:lnTo>
                  <a:lnTo>
                    <a:pt x="1617" y="116"/>
                  </a:lnTo>
                  <a:lnTo>
                    <a:pt x="1963" y="347"/>
                  </a:lnTo>
                  <a:lnTo>
                    <a:pt x="2309" y="694"/>
                  </a:lnTo>
                  <a:lnTo>
                    <a:pt x="2309" y="1156"/>
                  </a:lnTo>
                  <a:lnTo>
                    <a:pt x="2309" y="2195"/>
                  </a:lnTo>
                  <a:lnTo>
                    <a:pt x="2309" y="2195"/>
                  </a:lnTo>
                  <a:lnTo>
                    <a:pt x="2309" y="2656"/>
                  </a:lnTo>
                  <a:lnTo>
                    <a:pt x="1963" y="3118"/>
                  </a:lnTo>
                  <a:lnTo>
                    <a:pt x="1617" y="3349"/>
                  </a:lnTo>
                  <a:lnTo>
                    <a:pt x="1155" y="3465"/>
                  </a:lnTo>
                  <a:lnTo>
                    <a:pt x="1155" y="3465"/>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3;p19"/>
            <p:cNvSpPr/>
            <p:nvPr/>
          </p:nvSpPr>
          <p:spPr>
            <a:xfrm>
              <a:off x="831250" y="6457675"/>
              <a:ext cx="60650" cy="83725"/>
            </a:xfrm>
            <a:custGeom>
              <a:avLst/>
              <a:gdLst/>
              <a:ahLst/>
              <a:cxnLst/>
              <a:rect l="l" t="t" r="r" b="b"/>
              <a:pathLst>
                <a:path w="2426" h="3349" fill="none" extrusionOk="0">
                  <a:moveTo>
                    <a:pt x="2425" y="2194"/>
                  </a:moveTo>
                  <a:lnTo>
                    <a:pt x="2425" y="2194"/>
                  </a:lnTo>
                  <a:lnTo>
                    <a:pt x="2310" y="2656"/>
                  </a:lnTo>
                  <a:lnTo>
                    <a:pt x="2079" y="3002"/>
                  </a:lnTo>
                  <a:lnTo>
                    <a:pt x="1733" y="3349"/>
                  </a:lnTo>
                  <a:lnTo>
                    <a:pt x="1271" y="3349"/>
                  </a:lnTo>
                  <a:lnTo>
                    <a:pt x="1271" y="3349"/>
                  </a:lnTo>
                  <a:lnTo>
                    <a:pt x="809" y="3349"/>
                  </a:lnTo>
                  <a:lnTo>
                    <a:pt x="347" y="3002"/>
                  </a:lnTo>
                  <a:lnTo>
                    <a:pt x="116" y="2656"/>
                  </a:lnTo>
                  <a:lnTo>
                    <a:pt x="1" y="2194"/>
                  </a:lnTo>
                  <a:lnTo>
                    <a:pt x="1" y="1155"/>
                  </a:lnTo>
                  <a:lnTo>
                    <a:pt x="1" y="1155"/>
                  </a:lnTo>
                  <a:lnTo>
                    <a:pt x="116" y="693"/>
                  </a:lnTo>
                  <a:lnTo>
                    <a:pt x="347" y="347"/>
                  </a:lnTo>
                  <a:lnTo>
                    <a:pt x="809" y="1"/>
                  </a:lnTo>
                  <a:lnTo>
                    <a:pt x="1271" y="1"/>
                  </a:lnTo>
                  <a:lnTo>
                    <a:pt x="1271" y="1"/>
                  </a:lnTo>
                  <a:lnTo>
                    <a:pt x="1733" y="1"/>
                  </a:lnTo>
                  <a:lnTo>
                    <a:pt x="2079" y="347"/>
                  </a:lnTo>
                  <a:lnTo>
                    <a:pt x="2310" y="693"/>
                  </a:lnTo>
                  <a:lnTo>
                    <a:pt x="2425" y="1155"/>
                  </a:lnTo>
                  <a:lnTo>
                    <a:pt x="2425" y="2194"/>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4;p19"/>
            <p:cNvSpPr/>
            <p:nvPr/>
          </p:nvSpPr>
          <p:spPr>
            <a:xfrm>
              <a:off x="891875" y="6512525"/>
              <a:ext cx="25" cy="25"/>
            </a:xfrm>
            <a:custGeom>
              <a:avLst/>
              <a:gdLst/>
              <a:ahLst/>
              <a:cxnLst/>
              <a:rect l="l" t="t" r="r" b="b"/>
              <a:pathLst>
                <a:path w="1" h="1" fill="none" extrusionOk="0">
                  <a:moveTo>
                    <a:pt x="0" y="0"/>
                  </a:moveTo>
                  <a:lnTo>
                    <a:pt x="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488;p19"/>
          <p:cNvSpPr/>
          <p:nvPr/>
        </p:nvSpPr>
        <p:spPr>
          <a:xfrm>
            <a:off x="2979785" y="3346482"/>
            <a:ext cx="691202" cy="62804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nvGrpSpPr>
          <p:cNvPr id="74" name="Google Shape;492;p19"/>
          <p:cNvGrpSpPr/>
          <p:nvPr/>
        </p:nvGrpSpPr>
        <p:grpSpPr>
          <a:xfrm>
            <a:off x="3097063" y="3491351"/>
            <a:ext cx="425764" cy="297733"/>
            <a:chOff x="5279150" y="5672600"/>
            <a:chExt cx="1864600" cy="1431650"/>
          </a:xfrm>
        </p:grpSpPr>
        <p:sp>
          <p:nvSpPr>
            <p:cNvPr id="75" name="Google Shape;493;p19"/>
            <p:cNvSpPr/>
            <p:nvPr/>
          </p:nvSpPr>
          <p:spPr>
            <a:xfrm>
              <a:off x="5279150" y="6154600"/>
              <a:ext cx="1864600" cy="785125"/>
            </a:xfrm>
            <a:custGeom>
              <a:avLst/>
              <a:gdLst/>
              <a:ahLst/>
              <a:cxnLst/>
              <a:rect l="l" t="t" r="r" b="b"/>
              <a:pathLst>
                <a:path w="74584" h="31405" extrusionOk="0">
                  <a:moveTo>
                    <a:pt x="27363" y="12816"/>
                  </a:moveTo>
                  <a:lnTo>
                    <a:pt x="27825" y="12932"/>
                  </a:lnTo>
                  <a:lnTo>
                    <a:pt x="28171" y="13047"/>
                  </a:lnTo>
                  <a:lnTo>
                    <a:pt x="28518" y="13163"/>
                  </a:lnTo>
                  <a:lnTo>
                    <a:pt x="28864" y="13509"/>
                  </a:lnTo>
                  <a:lnTo>
                    <a:pt x="29210" y="13855"/>
                  </a:lnTo>
                  <a:lnTo>
                    <a:pt x="29326" y="14202"/>
                  </a:lnTo>
                  <a:lnTo>
                    <a:pt x="29441" y="14548"/>
                  </a:lnTo>
                  <a:lnTo>
                    <a:pt x="29557" y="15010"/>
                  </a:lnTo>
                  <a:lnTo>
                    <a:pt x="29441" y="15472"/>
                  </a:lnTo>
                  <a:lnTo>
                    <a:pt x="29326" y="15934"/>
                  </a:lnTo>
                  <a:lnTo>
                    <a:pt x="29210" y="16280"/>
                  </a:lnTo>
                  <a:lnTo>
                    <a:pt x="28864" y="16626"/>
                  </a:lnTo>
                  <a:lnTo>
                    <a:pt x="28518" y="16857"/>
                  </a:lnTo>
                  <a:lnTo>
                    <a:pt x="28171" y="17088"/>
                  </a:lnTo>
                  <a:lnTo>
                    <a:pt x="27825" y="17204"/>
                  </a:lnTo>
                  <a:lnTo>
                    <a:pt x="21129" y="17204"/>
                  </a:lnTo>
                  <a:lnTo>
                    <a:pt x="20667" y="17088"/>
                  </a:lnTo>
                  <a:lnTo>
                    <a:pt x="20320" y="16857"/>
                  </a:lnTo>
                  <a:lnTo>
                    <a:pt x="19974" y="16626"/>
                  </a:lnTo>
                  <a:lnTo>
                    <a:pt x="19743" y="16280"/>
                  </a:lnTo>
                  <a:lnTo>
                    <a:pt x="19512" y="15934"/>
                  </a:lnTo>
                  <a:lnTo>
                    <a:pt x="19397" y="15472"/>
                  </a:lnTo>
                  <a:lnTo>
                    <a:pt x="19281" y="15010"/>
                  </a:lnTo>
                  <a:lnTo>
                    <a:pt x="19397" y="14548"/>
                  </a:lnTo>
                  <a:lnTo>
                    <a:pt x="19512" y="14202"/>
                  </a:lnTo>
                  <a:lnTo>
                    <a:pt x="19743" y="13855"/>
                  </a:lnTo>
                  <a:lnTo>
                    <a:pt x="19974" y="13509"/>
                  </a:lnTo>
                  <a:lnTo>
                    <a:pt x="20320" y="13163"/>
                  </a:lnTo>
                  <a:lnTo>
                    <a:pt x="20667" y="13047"/>
                  </a:lnTo>
                  <a:lnTo>
                    <a:pt x="21129" y="12932"/>
                  </a:lnTo>
                  <a:lnTo>
                    <a:pt x="21475" y="12816"/>
                  </a:lnTo>
                  <a:close/>
                  <a:moveTo>
                    <a:pt x="39024" y="12816"/>
                  </a:moveTo>
                  <a:lnTo>
                    <a:pt x="39486" y="12932"/>
                  </a:lnTo>
                  <a:lnTo>
                    <a:pt x="39832" y="13047"/>
                  </a:lnTo>
                  <a:lnTo>
                    <a:pt x="40179" y="13163"/>
                  </a:lnTo>
                  <a:lnTo>
                    <a:pt x="40525" y="13509"/>
                  </a:lnTo>
                  <a:lnTo>
                    <a:pt x="40871" y="13855"/>
                  </a:lnTo>
                  <a:lnTo>
                    <a:pt x="40987" y="14202"/>
                  </a:lnTo>
                  <a:lnTo>
                    <a:pt x="41102" y="14548"/>
                  </a:lnTo>
                  <a:lnTo>
                    <a:pt x="41218" y="15010"/>
                  </a:lnTo>
                  <a:lnTo>
                    <a:pt x="41102" y="15472"/>
                  </a:lnTo>
                  <a:lnTo>
                    <a:pt x="40987" y="15934"/>
                  </a:lnTo>
                  <a:lnTo>
                    <a:pt x="40871" y="16280"/>
                  </a:lnTo>
                  <a:lnTo>
                    <a:pt x="40525" y="16626"/>
                  </a:lnTo>
                  <a:lnTo>
                    <a:pt x="40179" y="16857"/>
                  </a:lnTo>
                  <a:lnTo>
                    <a:pt x="39832" y="17088"/>
                  </a:lnTo>
                  <a:lnTo>
                    <a:pt x="39486" y="17204"/>
                  </a:lnTo>
                  <a:lnTo>
                    <a:pt x="32789" y="17204"/>
                  </a:lnTo>
                  <a:lnTo>
                    <a:pt x="32328" y="17088"/>
                  </a:lnTo>
                  <a:lnTo>
                    <a:pt x="31981" y="16857"/>
                  </a:lnTo>
                  <a:lnTo>
                    <a:pt x="31635" y="16626"/>
                  </a:lnTo>
                  <a:lnTo>
                    <a:pt x="31404" y="16280"/>
                  </a:lnTo>
                  <a:lnTo>
                    <a:pt x="31173" y="15934"/>
                  </a:lnTo>
                  <a:lnTo>
                    <a:pt x="31058" y="15472"/>
                  </a:lnTo>
                  <a:lnTo>
                    <a:pt x="30942" y="15010"/>
                  </a:lnTo>
                  <a:lnTo>
                    <a:pt x="31058" y="14548"/>
                  </a:lnTo>
                  <a:lnTo>
                    <a:pt x="31173" y="14202"/>
                  </a:lnTo>
                  <a:lnTo>
                    <a:pt x="31404" y="13855"/>
                  </a:lnTo>
                  <a:lnTo>
                    <a:pt x="31635" y="13509"/>
                  </a:lnTo>
                  <a:lnTo>
                    <a:pt x="31981" y="13163"/>
                  </a:lnTo>
                  <a:lnTo>
                    <a:pt x="32328" y="13047"/>
                  </a:lnTo>
                  <a:lnTo>
                    <a:pt x="32789" y="12932"/>
                  </a:lnTo>
                  <a:lnTo>
                    <a:pt x="33136" y="12816"/>
                  </a:lnTo>
                  <a:close/>
                  <a:moveTo>
                    <a:pt x="50685" y="12816"/>
                  </a:moveTo>
                  <a:lnTo>
                    <a:pt x="51147" y="12932"/>
                  </a:lnTo>
                  <a:lnTo>
                    <a:pt x="51493" y="13047"/>
                  </a:lnTo>
                  <a:lnTo>
                    <a:pt x="51839" y="13163"/>
                  </a:lnTo>
                  <a:lnTo>
                    <a:pt x="52186" y="13509"/>
                  </a:lnTo>
                  <a:lnTo>
                    <a:pt x="52532" y="13855"/>
                  </a:lnTo>
                  <a:lnTo>
                    <a:pt x="52648" y="14202"/>
                  </a:lnTo>
                  <a:lnTo>
                    <a:pt x="52763" y="14548"/>
                  </a:lnTo>
                  <a:lnTo>
                    <a:pt x="52879" y="15010"/>
                  </a:lnTo>
                  <a:lnTo>
                    <a:pt x="52763" y="15472"/>
                  </a:lnTo>
                  <a:lnTo>
                    <a:pt x="52648" y="15934"/>
                  </a:lnTo>
                  <a:lnTo>
                    <a:pt x="52532" y="16280"/>
                  </a:lnTo>
                  <a:lnTo>
                    <a:pt x="52186" y="16626"/>
                  </a:lnTo>
                  <a:lnTo>
                    <a:pt x="51839" y="16857"/>
                  </a:lnTo>
                  <a:lnTo>
                    <a:pt x="51493" y="17088"/>
                  </a:lnTo>
                  <a:lnTo>
                    <a:pt x="51147" y="17204"/>
                  </a:lnTo>
                  <a:lnTo>
                    <a:pt x="44450" y="17204"/>
                  </a:lnTo>
                  <a:lnTo>
                    <a:pt x="43989" y="17088"/>
                  </a:lnTo>
                  <a:lnTo>
                    <a:pt x="43642" y="16857"/>
                  </a:lnTo>
                  <a:lnTo>
                    <a:pt x="43296" y="16626"/>
                  </a:lnTo>
                  <a:lnTo>
                    <a:pt x="43065" y="16280"/>
                  </a:lnTo>
                  <a:lnTo>
                    <a:pt x="42834" y="15934"/>
                  </a:lnTo>
                  <a:lnTo>
                    <a:pt x="42719" y="15472"/>
                  </a:lnTo>
                  <a:lnTo>
                    <a:pt x="42603" y="15010"/>
                  </a:lnTo>
                  <a:lnTo>
                    <a:pt x="42719" y="14548"/>
                  </a:lnTo>
                  <a:lnTo>
                    <a:pt x="42834" y="14202"/>
                  </a:lnTo>
                  <a:lnTo>
                    <a:pt x="43065" y="13855"/>
                  </a:lnTo>
                  <a:lnTo>
                    <a:pt x="43296" y="13509"/>
                  </a:lnTo>
                  <a:lnTo>
                    <a:pt x="43642" y="13163"/>
                  </a:lnTo>
                  <a:lnTo>
                    <a:pt x="43989" y="13047"/>
                  </a:lnTo>
                  <a:lnTo>
                    <a:pt x="44450" y="12932"/>
                  </a:lnTo>
                  <a:lnTo>
                    <a:pt x="44797" y="12816"/>
                  </a:lnTo>
                  <a:close/>
                  <a:moveTo>
                    <a:pt x="13278" y="1"/>
                  </a:moveTo>
                  <a:lnTo>
                    <a:pt x="12931" y="1502"/>
                  </a:lnTo>
                  <a:lnTo>
                    <a:pt x="12354" y="2772"/>
                  </a:lnTo>
                  <a:lnTo>
                    <a:pt x="11661" y="3926"/>
                  </a:lnTo>
                  <a:lnTo>
                    <a:pt x="10738" y="4965"/>
                  </a:lnTo>
                  <a:lnTo>
                    <a:pt x="10045" y="5658"/>
                  </a:lnTo>
                  <a:lnTo>
                    <a:pt x="9237" y="6120"/>
                  </a:lnTo>
                  <a:lnTo>
                    <a:pt x="8544" y="6582"/>
                  </a:lnTo>
                  <a:lnTo>
                    <a:pt x="7736" y="7044"/>
                  </a:lnTo>
                  <a:lnTo>
                    <a:pt x="6812" y="7275"/>
                  </a:lnTo>
                  <a:lnTo>
                    <a:pt x="5889" y="7505"/>
                  </a:lnTo>
                  <a:lnTo>
                    <a:pt x="4965" y="7736"/>
                  </a:lnTo>
                  <a:lnTo>
                    <a:pt x="4041" y="7736"/>
                  </a:lnTo>
                  <a:lnTo>
                    <a:pt x="3233" y="7852"/>
                  </a:lnTo>
                  <a:lnTo>
                    <a:pt x="2425" y="8083"/>
                  </a:lnTo>
                  <a:lnTo>
                    <a:pt x="1732" y="8429"/>
                  </a:lnTo>
                  <a:lnTo>
                    <a:pt x="1155" y="8891"/>
                  </a:lnTo>
                  <a:lnTo>
                    <a:pt x="693" y="9468"/>
                  </a:lnTo>
                  <a:lnTo>
                    <a:pt x="347" y="10161"/>
                  </a:lnTo>
                  <a:lnTo>
                    <a:pt x="116" y="10969"/>
                  </a:lnTo>
                  <a:lnTo>
                    <a:pt x="0" y="11777"/>
                  </a:lnTo>
                  <a:lnTo>
                    <a:pt x="0" y="12816"/>
                  </a:lnTo>
                  <a:lnTo>
                    <a:pt x="7736" y="12816"/>
                  </a:lnTo>
                  <a:lnTo>
                    <a:pt x="8198" y="12932"/>
                  </a:lnTo>
                  <a:lnTo>
                    <a:pt x="8544" y="13047"/>
                  </a:lnTo>
                  <a:lnTo>
                    <a:pt x="8890" y="13163"/>
                  </a:lnTo>
                  <a:lnTo>
                    <a:pt x="9237" y="13509"/>
                  </a:lnTo>
                  <a:lnTo>
                    <a:pt x="9468" y="13855"/>
                  </a:lnTo>
                  <a:lnTo>
                    <a:pt x="9699" y="14202"/>
                  </a:lnTo>
                  <a:lnTo>
                    <a:pt x="9814" y="14548"/>
                  </a:lnTo>
                  <a:lnTo>
                    <a:pt x="9929" y="15010"/>
                  </a:lnTo>
                  <a:lnTo>
                    <a:pt x="9814" y="15472"/>
                  </a:lnTo>
                  <a:lnTo>
                    <a:pt x="9699" y="15934"/>
                  </a:lnTo>
                  <a:lnTo>
                    <a:pt x="9468" y="16280"/>
                  </a:lnTo>
                  <a:lnTo>
                    <a:pt x="9237" y="16626"/>
                  </a:lnTo>
                  <a:lnTo>
                    <a:pt x="8890" y="16857"/>
                  </a:lnTo>
                  <a:lnTo>
                    <a:pt x="8544" y="17088"/>
                  </a:lnTo>
                  <a:lnTo>
                    <a:pt x="8198" y="17204"/>
                  </a:lnTo>
                  <a:lnTo>
                    <a:pt x="0" y="17204"/>
                  </a:lnTo>
                  <a:lnTo>
                    <a:pt x="0" y="21591"/>
                  </a:lnTo>
                  <a:lnTo>
                    <a:pt x="0" y="22399"/>
                  </a:lnTo>
                  <a:lnTo>
                    <a:pt x="116" y="23207"/>
                  </a:lnTo>
                  <a:lnTo>
                    <a:pt x="347" y="24015"/>
                  </a:lnTo>
                  <a:lnTo>
                    <a:pt x="578" y="24824"/>
                  </a:lnTo>
                  <a:lnTo>
                    <a:pt x="1270" y="26324"/>
                  </a:lnTo>
                  <a:lnTo>
                    <a:pt x="2079" y="27594"/>
                  </a:lnTo>
                  <a:lnTo>
                    <a:pt x="3233" y="28749"/>
                  </a:lnTo>
                  <a:lnTo>
                    <a:pt x="4503" y="29788"/>
                  </a:lnTo>
                  <a:lnTo>
                    <a:pt x="5889" y="30596"/>
                  </a:lnTo>
                  <a:lnTo>
                    <a:pt x="7389" y="31058"/>
                  </a:lnTo>
                  <a:lnTo>
                    <a:pt x="7505" y="30019"/>
                  </a:lnTo>
                  <a:lnTo>
                    <a:pt x="7736" y="28980"/>
                  </a:lnTo>
                  <a:lnTo>
                    <a:pt x="7967" y="27941"/>
                  </a:lnTo>
                  <a:lnTo>
                    <a:pt x="8429" y="27017"/>
                  </a:lnTo>
                  <a:lnTo>
                    <a:pt x="8890" y="26094"/>
                  </a:lnTo>
                  <a:lnTo>
                    <a:pt x="9352" y="25285"/>
                  </a:lnTo>
                  <a:lnTo>
                    <a:pt x="10045" y="24477"/>
                  </a:lnTo>
                  <a:lnTo>
                    <a:pt x="10738" y="23784"/>
                  </a:lnTo>
                  <a:lnTo>
                    <a:pt x="11430" y="23092"/>
                  </a:lnTo>
                  <a:lnTo>
                    <a:pt x="12239" y="22514"/>
                  </a:lnTo>
                  <a:lnTo>
                    <a:pt x="13162" y="21937"/>
                  </a:lnTo>
                  <a:lnTo>
                    <a:pt x="14086" y="21475"/>
                  </a:lnTo>
                  <a:lnTo>
                    <a:pt x="15009" y="21129"/>
                  </a:lnTo>
                  <a:lnTo>
                    <a:pt x="16049" y="20898"/>
                  </a:lnTo>
                  <a:lnTo>
                    <a:pt x="17088" y="20783"/>
                  </a:lnTo>
                  <a:lnTo>
                    <a:pt x="18242" y="20667"/>
                  </a:lnTo>
                  <a:lnTo>
                    <a:pt x="19281" y="20783"/>
                  </a:lnTo>
                  <a:lnTo>
                    <a:pt x="20320" y="20898"/>
                  </a:lnTo>
                  <a:lnTo>
                    <a:pt x="21359" y="21244"/>
                  </a:lnTo>
                  <a:lnTo>
                    <a:pt x="22399" y="21591"/>
                  </a:lnTo>
                  <a:lnTo>
                    <a:pt x="23322" y="22053"/>
                  </a:lnTo>
                  <a:lnTo>
                    <a:pt x="24246" y="22514"/>
                  </a:lnTo>
                  <a:lnTo>
                    <a:pt x="25054" y="23207"/>
                  </a:lnTo>
                  <a:lnTo>
                    <a:pt x="25747" y="23784"/>
                  </a:lnTo>
                  <a:lnTo>
                    <a:pt x="26439" y="24593"/>
                  </a:lnTo>
                  <a:lnTo>
                    <a:pt x="27132" y="25401"/>
                  </a:lnTo>
                  <a:lnTo>
                    <a:pt x="27709" y="26324"/>
                  </a:lnTo>
                  <a:lnTo>
                    <a:pt x="28056" y="27248"/>
                  </a:lnTo>
                  <a:lnTo>
                    <a:pt x="28518" y="28172"/>
                  </a:lnTo>
                  <a:lnTo>
                    <a:pt x="28749" y="29211"/>
                  </a:lnTo>
                  <a:lnTo>
                    <a:pt x="28864" y="30250"/>
                  </a:lnTo>
                  <a:lnTo>
                    <a:pt x="28979" y="31404"/>
                  </a:lnTo>
                  <a:lnTo>
                    <a:pt x="42834" y="31404"/>
                  </a:lnTo>
                  <a:lnTo>
                    <a:pt x="42834" y="30250"/>
                  </a:lnTo>
                  <a:lnTo>
                    <a:pt x="43065" y="29211"/>
                  </a:lnTo>
                  <a:lnTo>
                    <a:pt x="43296" y="28172"/>
                  </a:lnTo>
                  <a:lnTo>
                    <a:pt x="43642" y="27248"/>
                  </a:lnTo>
                  <a:lnTo>
                    <a:pt x="44104" y="26324"/>
                  </a:lnTo>
                  <a:lnTo>
                    <a:pt x="44681" y="25401"/>
                  </a:lnTo>
                  <a:lnTo>
                    <a:pt x="45259" y="24593"/>
                  </a:lnTo>
                  <a:lnTo>
                    <a:pt x="45951" y="23784"/>
                  </a:lnTo>
                  <a:lnTo>
                    <a:pt x="46759" y="23207"/>
                  </a:lnTo>
                  <a:lnTo>
                    <a:pt x="47568" y="22514"/>
                  </a:lnTo>
                  <a:lnTo>
                    <a:pt x="48491" y="22053"/>
                  </a:lnTo>
                  <a:lnTo>
                    <a:pt x="49415" y="21591"/>
                  </a:lnTo>
                  <a:lnTo>
                    <a:pt x="50339" y="21244"/>
                  </a:lnTo>
                  <a:lnTo>
                    <a:pt x="51378" y="20898"/>
                  </a:lnTo>
                  <a:lnTo>
                    <a:pt x="52532" y="20783"/>
                  </a:lnTo>
                  <a:lnTo>
                    <a:pt x="53571" y="20667"/>
                  </a:lnTo>
                  <a:lnTo>
                    <a:pt x="54726" y="20783"/>
                  </a:lnTo>
                  <a:lnTo>
                    <a:pt x="55765" y="20898"/>
                  </a:lnTo>
                  <a:lnTo>
                    <a:pt x="56689" y="21129"/>
                  </a:lnTo>
                  <a:lnTo>
                    <a:pt x="57728" y="21475"/>
                  </a:lnTo>
                  <a:lnTo>
                    <a:pt x="58651" y="21937"/>
                  </a:lnTo>
                  <a:lnTo>
                    <a:pt x="59575" y="22514"/>
                  </a:lnTo>
                  <a:lnTo>
                    <a:pt x="60383" y="23092"/>
                  </a:lnTo>
                  <a:lnTo>
                    <a:pt x="61076" y="23784"/>
                  </a:lnTo>
                  <a:lnTo>
                    <a:pt x="61769" y="24477"/>
                  </a:lnTo>
                  <a:lnTo>
                    <a:pt x="62461" y="25285"/>
                  </a:lnTo>
                  <a:lnTo>
                    <a:pt x="62923" y="26209"/>
                  </a:lnTo>
                  <a:lnTo>
                    <a:pt x="63385" y="27017"/>
                  </a:lnTo>
                  <a:lnTo>
                    <a:pt x="63847" y="28056"/>
                  </a:lnTo>
                  <a:lnTo>
                    <a:pt x="64078" y="28980"/>
                  </a:lnTo>
                  <a:lnTo>
                    <a:pt x="64309" y="30019"/>
                  </a:lnTo>
                  <a:lnTo>
                    <a:pt x="64309" y="31174"/>
                  </a:lnTo>
                  <a:lnTo>
                    <a:pt x="65232" y="30943"/>
                  </a:lnTo>
                  <a:lnTo>
                    <a:pt x="66156" y="30596"/>
                  </a:lnTo>
                  <a:lnTo>
                    <a:pt x="67888" y="29904"/>
                  </a:lnTo>
                  <a:lnTo>
                    <a:pt x="69389" y="28864"/>
                  </a:lnTo>
                  <a:lnTo>
                    <a:pt x="70889" y="27710"/>
                  </a:lnTo>
                  <a:lnTo>
                    <a:pt x="71698" y="26786"/>
                  </a:lnTo>
                  <a:lnTo>
                    <a:pt x="72390" y="25747"/>
                  </a:lnTo>
                  <a:lnTo>
                    <a:pt x="73083" y="24708"/>
                  </a:lnTo>
                  <a:lnTo>
                    <a:pt x="73545" y="23669"/>
                  </a:lnTo>
                  <a:lnTo>
                    <a:pt x="74007" y="22514"/>
                  </a:lnTo>
                  <a:lnTo>
                    <a:pt x="74353" y="21244"/>
                  </a:lnTo>
                  <a:lnTo>
                    <a:pt x="74469" y="19974"/>
                  </a:lnTo>
                  <a:lnTo>
                    <a:pt x="74584" y="18704"/>
                  </a:lnTo>
                  <a:lnTo>
                    <a:pt x="74469" y="17204"/>
                  </a:lnTo>
                  <a:lnTo>
                    <a:pt x="65694" y="17204"/>
                  </a:lnTo>
                  <a:lnTo>
                    <a:pt x="65348" y="17088"/>
                  </a:lnTo>
                  <a:lnTo>
                    <a:pt x="64886" y="16857"/>
                  </a:lnTo>
                  <a:lnTo>
                    <a:pt x="64655" y="16626"/>
                  </a:lnTo>
                  <a:lnTo>
                    <a:pt x="64309" y="16280"/>
                  </a:lnTo>
                  <a:lnTo>
                    <a:pt x="64193" y="15934"/>
                  </a:lnTo>
                  <a:lnTo>
                    <a:pt x="63962" y="15472"/>
                  </a:lnTo>
                  <a:lnTo>
                    <a:pt x="63962" y="15010"/>
                  </a:lnTo>
                  <a:lnTo>
                    <a:pt x="63962" y="14548"/>
                  </a:lnTo>
                  <a:lnTo>
                    <a:pt x="64193" y="14202"/>
                  </a:lnTo>
                  <a:lnTo>
                    <a:pt x="64309" y="13855"/>
                  </a:lnTo>
                  <a:lnTo>
                    <a:pt x="64655" y="13509"/>
                  </a:lnTo>
                  <a:lnTo>
                    <a:pt x="64886" y="13163"/>
                  </a:lnTo>
                  <a:lnTo>
                    <a:pt x="65348" y="13047"/>
                  </a:lnTo>
                  <a:lnTo>
                    <a:pt x="65694" y="12932"/>
                  </a:lnTo>
                  <a:lnTo>
                    <a:pt x="66156" y="12816"/>
                  </a:lnTo>
                  <a:lnTo>
                    <a:pt x="72852" y="12816"/>
                  </a:lnTo>
                  <a:lnTo>
                    <a:pt x="72044" y="11777"/>
                  </a:lnTo>
                  <a:lnTo>
                    <a:pt x="71120" y="10738"/>
                  </a:lnTo>
                  <a:lnTo>
                    <a:pt x="70081" y="9930"/>
                  </a:lnTo>
                  <a:lnTo>
                    <a:pt x="68927" y="9122"/>
                  </a:lnTo>
                  <a:lnTo>
                    <a:pt x="67657" y="8545"/>
                  </a:lnTo>
                  <a:lnTo>
                    <a:pt x="66387" y="8083"/>
                  </a:lnTo>
                  <a:lnTo>
                    <a:pt x="65001" y="7852"/>
                  </a:lnTo>
                  <a:lnTo>
                    <a:pt x="63500" y="7736"/>
                  </a:lnTo>
                  <a:lnTo>
                    <a:pt x="58767" y="7736"/>
                  </a:lnTo>
                  <a:lnTo>
                    <a:pt x="21359" y="7852"/>
                  </a:lnTo>
                  <a:lnTo>
                    <a:pt x="20551" y="7736"/>
                  </a:lnTo>
                  <a:lnTo>
                    <a:pt x="19859" y="7505"/>
                  </a:lnTo>
                  <a:lnTo>
                    <a:pt x="19166" y="7044"/>
                  </a:lnTo>
                  <a:lnTo>
                    <a:pt x="18473" y="6466"/>
                  </a:lnTo>
                  <a:lnTo>
                    <a:pt x="132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94;p19"/>
            <p:cNvSpPr/>
            <p:nvPr/>
          </p:nvSpPr>
          <p:spPr>
            <a:xfrm>
              <a:off x="5279150" y="6154600"/>
              <a:ext cx="1864600" cy="785125"/>
            </a:xfrm>
            <a:custGeom>
              <a:avLst/>
              <a:gdLst/>
              <a:ahLst/>
              <a:cxnLst/>
              <a:rect l="l" t="t" r="r" b="b"/>
              <a:pathLst>
                <a:path w="74584" h="31405" fill="none" extrusionOk="0">
                  <a:moveTo>
                    <a:pt x="74469" y="17204"/>
                  </a:moveTo>
                  <a:lnTo>
                    <a:pt x="66156" y="17204"/>
                  </a:lnTo>
                  <a:lnTo>
                    <a:pt x="66156" y="17204"/>
                  </a:lnTo>
                  <a:lnTo>
                    <a:pt x="65694" y="17204"/>
                  </a:lnTo>
                  <a:lnTo>
                    <a:pt x="65348" y="17088"/>
                  </a:lnTo>
                  <a:lnTo>
                    <a:pt x="64886" y="16857"/>
                  </a:lnTo>
                  <a:lnTo>
                    <a:pt x="64655" y="16626"/>
                  </a:lnTo>
                  <a:lnTo>
                    <a:pt x="64309" y="16280"/>
                  </a:lnTo>
                  <a:lnTo>
                    <a:pt x="64193" y="15934"/>
                  </a:lnTo>
                  <a:lnTo>
                    <a:pt x="63962" y="15472"/>
                  </a:lnTo>
                  <a:lnTo>
                    <a:pt x="63962" y="15010"/>
                  </a:lnTo>
                  <a:lnTo>
                    <a:pt x="63962" y="15010"/>
                  </a:lnTo>
                  <a:lnTo>
                    <a:pt x="63962" y="14548"/>
                  </a:lnTo>
                  <a:lnTo>
                    <a:pt x="64193" y="14202"/>
                  </a:lnTo>
                  <a:lnTo>
                    <a:pt x="64309" y="13855"/>
                  </a:lnTo>
                  <a:lnTo>
                    <a:pt x="64655" y="13509"/>
                  </a:lnTo>
                  <a:lnTo>
                    <a:pt x="64886" y="13163"/>
                  </a:lnTo>
                  <a:lnTo>
                    <a:pt x="65348" y="13047"/>
                  </a:lnTo>
                  <a:lnTo>
                    <a:pt x="65694" y="12932"/>
                  </a:lnTo>
                  <a:lnTo>
                    <a:pt x="66156" y="12816"/>
                  </a:lnTo>
                  <a:lnTo>
                    <a:pt x="72852" y="12816"/>
                  </a:lnTo>
                  <a:lnTo>
                    <a:pt x="72852" y="12816"/>
                  </a:lnTo>
                  <a:lnTo>
                    <a:pt x="72044" y="11777"/>
                  </a:lnTo>
                  <a:lnTo>
                    <a:pt x="71120" y="10738"/>
                  </a:lnTo>
                  <a:lnTo>
                    <a:pt x="70081" y="9930"/>
                  </a:lnTo>
                  <a:lnTo>
                    <a:pt x="68927" y="9122"/>
                  </a:lnTo>
                  <a:lnTo>
                    <a:pt x="67657" y="8545"/>
                  </a:lnTo>
                  <a:lnTo>
                    <a:pt x="66387" y="8083"/>
                  </a:lnTo>
                  <a:lnTo>
                    <a:pt x="65001" y="7852"/>
                  </a:lnTo>
                  <a:lnTo>
                    <a:pt x="63500" y="7736"/>
                  </a:lnTo>
                  <a:lnTo>
                    <a:pt x="58767" y="7736"/>
                  </a:lnTo>
                  <a:lnTo>
                    <a:pt x="21359" y="7852"/>
                  </a:lnTo>
                  <a:lnTo>
                    <a:pt x="21359" y="7852"/>
                  </a:lnTo>
                  <a:lnTo>
                    <a:pt x="20551" y="7736"/>
                  </a:lnTo>
                  <a:lnTo>
                    <a:pt x="19859" y="7505"/>
                  </a:lnTo>
                  <a:lnTo>
                    <a:pt x="19166" y="7044"/>
                  </a:lnTo>
                  <a:lnTo>
                    <a:pt x="18473" y="6466"/>
                  </a:lnTo>
                  <a:lnTo>
                    <a:pt x="18473" y="6466"/>
                  </a:lnTo>
                  <a:lnTo>
                    <a:pt x="13278" y="1"/>
                  </a:lnTo>
                  <a:lnTo>
                    <a:pt x="13278" y="1"/>
                  </a:lnTo>
                  <a:lnTo>
                    <a:pt x="12931" y="1502"/>
                  </a:lnTo>
                  <a:lnTo>
                    <a:pt x="12354" y="2772"/>
                  </a:lnTo>
                  <a:lnTo>
                    <a:pt x="11661" y="3926"/>
                  </a:lnTo>
                  <a:lnTo>
                    <a:pt x="10738" y="4965"/>
                  </a:lnTo>
                  <a:lnTo>
                    <a:pt x="10738" y="4965"/>
                  </a:lnTo>
                  <a:lnTo>
                    <a:pt x="10045" y="5658"/>
                  </a:lnTo>
                  <a:lnTo>
                    <a:pt x="9237" y="6120"/>
                  </a:lnTo>
                  <a:lnTo>
                    <a:pt x="8544" y="6582"/>
                  </a:lnTo>
                  <a:lnTo>
                    <a:pt x="7736" y="7044"/>
                  </a:lnTo>
                  <a:lnTo>
                    <a:pt x="6812" y="7275"/>
                  </a:lnTo>
                  <a:lnTo>
                    <a:pt x="5889" y="7505"/>
                  </a:lnTo>
                  <a:lnTo>
                    <a:pt x="4965" y="7736"/>
                  </a:lnTo>
                  <a:lnTo>
                    <a:pt x="4041" y="7736"/>
                  </a:lnTo>
                  <a:lnTo>
                    <a:pt x="4041" y="7736"/>
                  </a:lnTo>
                  <a:lnTo>
                    <a:pt x="3233" y="7852"/>
                  </a:lnTo>
                  <a:lnTo>
                    <a:pt x="2425" y="8083"/>
                  </a:lnTo>
                  <a:lnTo>
                    <a:pt x="1732" y="8429"/>
                  </a:lnTo>
                  <a:lnTo>
                    <a:pt x="1155" y="8891"/>
                  </a:lnTo>
                  <a:lnTo>
                    <a:pt x="693" y="9468"/>
                  </a:lnTo>
                  <a:lnTo>
                    <a:pt x="347" y="10161"/>
                  </a:lnTo>
                  <a:lnTo>
                    <a:pt x="116" y="10969"/>
                  </a:lnTo>
                  <a:lnTo>
                    <a:pt x="0" y="11777"/>
                  </a:lnTo>
                  <a:lnTo>
                    <a:pt x="0" y="12816"/>
                  </a:lnTo>
                  <a:lnTo>
                    <a:pt x="7736" y="12816"/>
                  </a:lnTo>
                  <a:lnTo>
                    <a:pt x="7736" y="12816"/>
                  </a:lnTo>
                  <a:lnTo>
                    <a:pt x="8198" y="12932"/>
                  </a:lnTo>
                  <a:lnTo>
                    <a:pt x="8544" y="13047"/>
                  </a:lnTo>
                  <a:lnTo>
                    <a:pt x="8890" y="13163"/>
                  </a:lnTo>
                  <a:lnTo>
                    <a:pt x="9237" y="13509"/>
                  </a:lnTo>
                  <a:lnTo>
                    <a:pt x="9468" y="13855"/>
                  </a:lnTo>
                  <a:lnTo>
                    <a:pt x="9699" y="14202"/>
                  </a:lnTo>
                  <a:lnTo>
                    <a:pt x="9814" y="14548"/>
                  </a:lnTo>
                  <a:lnTo>
                    <a:pt x="9929" y="15010"/>
                  </a:lnTo>
                  <a:lnTo>
                    <a:pt x="9929" y="15010"/>
                  </a:lnTo>
                  <a:lnTo>
                    <a:pt x="9814" y="15472"/>
                  </a:lnTo>
                  <a:lnTo>
                    <a:pt x="9699" y="15934"/>
                  </a:lnTo>
                  <a:lnTo>
                    <a:pt x="9468" y="16280"/>
                  </a:lnTo>
                  <a:lnTo>
                    <a:pt x="9237" y="16626"/>
                  </a:lnTo>
                  <a:lnTo>
                    <a:pt x="8890" y="16857"/>
                  </a:lnTo>
                  <a:lnTo>
                    <a:pt x="8544" y="17088"/>
                  </a:lnTo>
                  <a:lnTo>
                    <a:pt x="8198" y="17204"/>
                  </a:lnTo>
                  <a:lnTo>
                    <a:pt x="7736" y="17204"/>
                  </a:lnTo>
                  <a:lnTo>
                    <a:pt x="0" y="17204"/>
                  </a:lnTo>
                  <a:lnTo>
                    <a:pt x="0" y="21591"/>
                  </a:lnTo>
                  <a:lnTo>
                    <a:pt x="0" y="21591"/>
                  </a:lnTo>
                  <a:lnTo>
                    <a:pt x="0" y="22399"/>
                  </a:lnTo>
                  <a:lnTo>
                    <a:pt x="116" y="23207"/>
                  </a:lnTo>
                  <a:lnTo>
                    <a:pt x="347" y="24015"/>
                  </a:lnTo>
                  <a:lnTo>
                    <a:pt x="578" y="24824"/>
                  </a:lnTo>
                  <a:lnTo>
                    <a:pt x="1270" y="26324"/>
                  </a:lnTo>
                  <a:lnTo>
                    <a:pt x="2079" y="27594"/>
                  </a:lnTo>
                  <a:lnTo>
                    <a:pt x="3233" y="28749"/>
                  </a:lnTo>
                  <a:lnTo>
                    <a:pt x="4503" y="29788"/>
                  </a:lnTo>
                  <a:lnTo>
                    <a:pt x="5889" y="30596"/>
                  </a:lnTo>
                  <a:lnTo>
                    <a:pt x="7389" y="31058"/>
                  </a:lnTo>
                  <a:lnTo>
                    <a:pt x="7389" y="31058"/>
                  </a:lnTo>
                  <a:lnTo>
                    <a:pt x="7505" y="30019"/>
                  </a:lnTo>
                  <a:lnTo>
                    <a:pt x="7736" y="28980"/>
                  </a:lnTo>
                  <a:lnTo>
                    <a:pt x="7967" y="27941"/>
                  </a:lnTo>
                  <a:lnTo>
                    <a:pt x="8429" y="27017"/>
                  </a:lnTo>
                  <a:lnTo>
                    <a:pt x="8890" y="26094"/>
                  </a:lnTo>
                  <a:lnTo>
                    <a:pt x="9352" y="25285"/>
                  </a:lnTo>
                  <a:lnTo>
                    <a:pt x="10045" y="24477"/>
                  </a:lnTo>
                  <a:lnTo>
                    <a:pt x="10738" y="23784"/>
                  </a:lnTo>
                  <a:lnTo>
                    <a:pt x="11430" y="23092"/>
                  </a:lnTo>
                  <a:lnTo>
                    <a:pt x="12239" y="22514"/>
                  </a:lnTo>
                  <a:lnTo>
                    <a:pt x="13162" y="21937"/>
                  </a:lnTo>
                  <a:lnTo>
                    <a:pt x="14086" y="21475"/>
                  </a:lnTo>
                  <a:lnTo>
                    <a:pt x="15009" y="21129"/>
                  </a:lnTo>
                  <a:lnTo>
                    <a:pt x="16049" y="20898"/>
                  </a:lnTo>
                  <a:lnTo>
                    <a:pt x="17088" y="20783"/>
                  </a:lnTo>
                  <a:lnTo>
                    <a:pt x="18242" y="20667"/>
                  </a:lnTo>
                  <a:lnTo>
                    <a:pt x="18242" y="20667"/>
                  </a:lnTo>
                  <a:lnTo>
                    <a:pt x="19281" y="20783"/>
                  </a:lnTo>
                  <a:lnTo>
                    <a:pt x="20320" y="20898"/>
                  </a:lnTo>
                  <a:lnTo>
                    <a:pt x="21359" y="21244"/>
                  </a:lnTo>
                  <a:lnTo>
                    <a:pt x="22399" y="21591"/>
                  </a:lnTo>
                  <a:lnTo>
                    <a:pt x="23322" y="22053"/>
                  </a:lnTo>
                  <a:lnTo>
                    <a:pt x="24246" y="22514"/>
                  </a:lnTo>
                  <a:lnTo>
                    <a:pt x="25054" y="23207"/>
                  </a:lnTo>
                  <a:lnTo>
                    <a:pt x="25747" y="23784"/>
                  </a:lnTo>
                  <a:lnTo>
                    <a:pt x="26439" y="24593"/>
                  </a:lnTo>
                  <a:lnTo>
                    <a:pt x="27132" y="25401"/>
                  </a:lnTo>
                  <a:lnTo>
                    <a:pt x="27709" y="26324"/>
                  </a:lnTo>
                  <a:lnTo>
                    <a:pt x="28056" y="27248"/>
                  </a:lnTo>
                  <a:lnTo>
                    <a:pt x="28518" y="28172"/>
                  </a:lnTo>
                  <a:lnTo>
                    <a:pt x="28749" y="29211"/>
                  </a:lnTo>
                  <a:lnTo>
                    <a:pt x="28864" y="30250"/>
                  </a:lnTo>
                  <a:lnTo>
                    <a:pt x="28979" y="31404"/>
                  </a:lnTo>
                  <a:lnTo>
                    <a:pt x="42834" y="31404"/>
                  </a:lnTo>
                  <a:lnTo>
                    <a:pt x="42834" y="31404"/>
                  </a:lnTo>
                  <a:lnTo>
                    <a:pt x="42834" y="30250"/>
                  </a:lnTo>
                  <a:lnTo>
                    <a:pt x="43065" y="29211"/>
                  </a:lnTo>
                  <a:lnTo>
                    <a:pt x="43296" y="28172"/>
                  </a:lnTo>
                  <a:lnTo>
                    <a:pt x="43642" y="27248"/>
                  </a:lnTo>
                  <a:lnTo>
                    <a:pt x="44104" y="26324"/>
                  </a:lnTo>
                  <a:lnTo>
                    <a:pt x="44681" y="25401"/>
                  </a:lnTo>
                  <a:lnTo>
                    <a:pt x="45259" y="24593"/>
                  </a:lnTo>
                  <a:lnTo>
                    <a:pt x="45951" y="23784"/>
                  </a:lnTo>
                  <a:lnTo>
                    <a:pt x="46759" y="23207"/>
                  </a:lnTo>
                  <a:lnTo>
                    <a:pt x="47568" y="22514"/>
                  </a:lnTo>
                  <a:lnTo>
                    <a:pt x="48491" y="22053"/>
                  </a:lnTo>
                  <a:lnTo>
                    <a:pt x="49415" y="21591"/>
                  </a:lnTo>
                  <a:lnTo>
                    <a:pt x="50339" y="21244"/>
                  </a:lnTo>
                  <a:lnTo>
                    <a:pt x="51378" y="20898"/>
                  </a:lnTo>
                  <a:lnTo>
                    <a:pt x="52532" y="20783"/>
                  </a:lnTo>
                  <a:lnTo>
                    <a:pt x="53571" y="20667"/>
                  </a:lnTo>
                  <a:lnTo>
                    <a:pt x="53571" y="20667"/>
                  </a:lnTo>
                  <a:lnTo>
                    <a:pt x="54726" y="20783"/>
                  </a:lnTo>
                  <a:lnTo>
                    <a:pt x="55765" y="20898"/>
                  </a:lnTo>
                  <a:lnTo>
                    <a:pt x="56689" y="21129"/>
                  </a:lnTo>
                  <a:lnTo>
                    <a:pt x="57728" y="21475"/>
                  </a:lnTo>
                  <a:lnTo>
                    <a:pt x="58651" y="21937"/>
                  </a:lnTo>
                  <a:lnTo>
                    <a:pt x="59575" y="22514"/>
                  </a:lnTo>
                  <a:lnTo>
                    <a:pt x="60383" y="23092"/>
                  </a:lnTo>
                  <a:lnTo>
                    <a:pt x="61076" y="23784"/>
                  </a:lnTo>
                  <a:lnTo>
                    <a:pt x="61769" y="24477"/>
                  </a:lnTo>
                  <a:lnTo>
                    <a:pt x="62461" y="25285"/>
                  </a:lnTo>
                  <a:lnTo>
                    <a:pt x="62923" y="26209"/>
                  </a:lnTo>
                  <a:lnTo>
                    <a:pt x="63385" y="27017"/>
                  </a:lnTo>
                  <a:lnTo>
                    <a:pt x="63847" y="28056"/>
                  </a:lnTo>
                  <a:lnTo>
                    <a:pt x="64078" y="28980"/>
                  </a:lnTo>
                  <a:lnTo>
                    <a:pt x="64309" y="30019"/>
                  </a:lnTo>
                  <a:lnTo>
                    <a:pt x="64309" y="31174"/>
                  </a:lnTo>
                  <a:lnTo>
                    <a:pt x="64309" y="31174"/>
                  </a:lnTo>
                  <a:lnTo>
                    <a:pt x="65232" y="30943"/>
                  </a:lnTo>
                  <a:lnTo>
                    <a:pt x="66156" y="30596"/>
                  </a:lnTo>
                  <a:lnTo>
                    <a:pt x="67888" y="29904"/>
                  </a:lnTo>
                  <a:lnTo>
                    <a:pt x="69389" y="28864"/>
                  </a:lnTo>
                  <a:lnTo>
                    <a:pt x="70889" y="27710"/>
                  </a:lnTo>
                  <a:lnTo>
                    <a:pt x="70889" y="27710"/>
                  </a:lnTo>
                  <a:lnTo>
                    <a:pt x="71698" y="26786"/>
                  </a:lnTo>
                  <a:lnTo>
                    <a:pt x="72390" y="25747"/>
                  </a:lnTo>
                  <a:lnTo>
                    <a:pt x="73083" y="24708"/>
                  </a:lnTo>
                  <a:lnTo>
                    <a:pt x="73545" y="23669"/>
                  </a:lnTo>
                  <a:lnTo>
                    <a:pt x="74007" y="22514"/>
                  </a:lnTo>
                  <a:lnTo>
                    <a:pt x="74353" y="21244"/>
                  </a:lnTo>
                  <a:lnTo>
                    <a:pt x="74469" y="19974"/>
                  </a:lnTo>
                  <a:lnTo>
                    <a:pt x="74584" y="18704"/>
                  </a:lnTo>
                  <a:lnTo>
                    <a:pt x="74584" y="18704"/>
                  </a:lnTo>
                  <a:lnTo>
                    <a:pt x="74469" y="17204"/>
                  </a:lnTo>
                  <a:lnTo>
                    <a:pt x="74469" y="17204"/>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495;p19"/>
            <p:cNvGrpSpPr/>
            <p:nvPr/>
          </p:nvGrpSpPr>
          <p:grpSpPr>
            <a:xfrm>
              <a:off x="5567775" y="5871750"/>
              <a:ext cx="1218075" cy="1232500"/>
              <a:chOff x="5567775" y="5871750"/>
              <a:chExt cx="1218075" cy="1232500"/>
            </a:xfrm>
          </p:grpSpPr>
          <p:sp>
            <p:nvSpPr>
              <p:cNvPr id="80" name="Google Shape;496;p19"/>
              <p:cNvSpPr/>
              <p:nvPr/>
            </p:nvSpPr>
            <p:spPr>
              <a:xfrm>
                <a:off x="5637050" y="5871750"/>
                <a:ext cx="355050" cy="369475"/>
              </a:xfrm>
              <a:custGeom>
                <a:avLst/>
                <a:gdLst/>
                <a:ahLst/>
                <a:cxnLst/>
                <a:rect l="l" t="t" r="r" b="b"/>
                <a:pathLst>
                  <a:path w="14202" h="14779" extrusionOk="0">
                    <a:moveTo>
                      <a:pt x="8891" y="0"/>
                    </a:moveTo>
                    <a:lnTo>
                      <a:pt x="7852" y="116"/>
                    </a:lnTo>
                    <a:lnTo>
                      <a:pt x="6928" y="231"/>
                    </a:lnTo>
                    <a:lnTo>
                      <a:pt x="6004" y="462"/>
                    </a:lnTo>
                    <a:lnTo>
                      <a:pt x="5081" y="809"/>
                    </a:lnTo>
                    <a:lnTo>
                      <a:pt x="4273" y="1155"/>
                    </a:lnTo>
                    <a:lnTo>
                      <a:pt x="3464" y="1732"/>
                    </a:lnTo>
                    <a:lnTo>
                      <a:pt x="2656" y="2194"/>
                    </a:lnTo>
                    <a:lnTo>
                      <a:pt x="1963" y="2887"/>
                    </a:lnTo>
                    <a:lnTo>
                      <a:pt x="1386" y="3464"/>
                    </a:lnTo>
                    <a:lnTo>
                      <a:pt x="924" y="4157"/>
                    </a:lnTo>
                    <a:lnTo>
                      <a:pt x="463" y="4965"/>
                    </a:lnTo>
                    <a:lnTo>
                      <a:pt x="1" y="5658"/>
                    </a:lnTo>
                    <a:lnTo>
                      <a:pt x="7390" y="14779"/>
                    </a:lnTo>
                    <a:lnTo>
                      <a:pt x="14202" y="14779"/>
                    </a:lnTo>
                    <a:lnTo>
                      <a:pt x="142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97;p19"/>
              <p:cNvSpPr/>
              <p:nvPr/>
            </p:nvSpPr>
            <p:spPr>
              <a:xfrm>
                <a:off x="5637050" y="5871750"/>
                <a:ext cx="355050" cy="369475"/>
              </a:xfrm>
              <a:custGeom>
                <a:avLst/>
                <a:gdLst/>
                <a:ahLst/>
                <a:cxnLst/>
                <a:rect l="l" t="t" r="r" b="b"/>
                <a:pathLst>
                  <a:path w="14202" h="14779" fill="none" extrusionOk="0">
                    <a:moveTo>
                      <a:pt x="14202" y="14779"/>
                    </a:moveTo>
                    <a:lnTo>
                      <a:pt x="14202" y="0"/>
                    </a:lnTo>
                    <a:lnTo>
                      <a:pt x="8891" y="0"/>
                    </a:lnTo>
                    <a:lnTo>
                      <a:pt x="8891" y="0"/>
                    </a:lnTo>
                    <a:lnTo>
                      <a:pt x="7852" y="116"/>
                    </a:lnTo>
                    <a:lnTo>
                      <a:pt x="6928" y="231"/>
                    </a:lnTo>
                    <a:lnTo>
                      <a:pt x="6004" y="462"/>
                    </a:lnTo>
                    <a:lnTo>
                      <a:pt x="5081" y="809"/>
                    </a:lnTo>
                    <a:lnTo>
                      <a:pt x="4273" y="1155"/>
                    </a:lnTo>
                    <a:lnTo>
                      <a:pt x="3464" y="1732"/>
                    </a:lnTo>
                    <a:lnTo>
                      <a:pt x="2656" y="2194"/>
                    </a:lnTo>
                    <a:lnTo>
                      <a:pt x="1963" y="2887"/>
                    </a:lnTo>
                    <a:lnTo>
                      <a:pt x="1963" y="2887"/>
                    </a:lnTo>
                    <a:lnTo>
                      <a:pt x="1386" y="3464"/>
                    </a:lnTo>
                    <a:lnTo>
                      <a:pt x="924" y="4157"/>
                    </a:lnTo>
                    <a:lnTo>
                      <a:pt x="463" y="4965"/>
                    </a:lnTo>
                    <a:lnTo>
                      <a:pt x="1" y="5658"/>
                    </a:lnTo>
                    <a:lnTo>
                      <a:pt x="7390" y="14779"/>
                    </a:lnTo>
                    <a:lnTo>
                      <a:pt x="14202" y="14779"/>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98;p19"/>
              <p:cNvSpPr/>
              <p:nvPr/>
            </p:nvSpPr>
            <p:spPr>
              <a:xfrm>
                <a:off x="5992075" y="6241200"/>
                <a:ext cx="25" cy="25"/>
              </a:xfrm>
              <a:custGeom>
                <a:avLst/>
                <a:gdLst/>
                <a:ahLst/>
                <a:cxnLst/>
                <a:rect l="l" t="t" r="r" b="b"/>
                <a:pathLst>
                  <a:path w="1" h="1" fill="none" extrusionOk="0">
                    <a:moveTo>
                      <a:pt x="1" y="1"/>
                    </a:moveTo>
                    <a:lnTo>
                      <a:pt x="1"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99;p19"/>
              <p:cNvSpPr/>
              <p:nvPr/>
            </p:nvSpPr>
            <p:spPr>
              <a:xfrm>
                <a:off x="6098875" y="5871750"/>
                <a:ext cx="583075" cy="369475"/>
              </a:xfrm>
              <a:custGeom>
                <a:avLst/>
                <a:gdLst/>
                <a:ahLst/>
                <a:cxnLst/>
                <a:rect l="l" t="t" r="r" b="b"/>
                <a:pathLst>
                  <a:path w="23323" h="14779" extrusionOk="0">
                    <a:moveTo>
                      <a:pt x="0" y="0"/>
                    </a:moveTo>
                    <a:lnTo>
                      <a:pt x="0" y="14779"/>
                    </a:lnTo>
                    <a:lnTo>
                      <a:pt x="23322" y="14779"/>
                    </a:lnTo>
                    <a:lnTo>
                      <a:pt x="23207" y="14432"/>
                    </a:lnTo>
                    <a:lnTo>
                      <a:pt x="22745" y="12816"/>
                    </a:lnTo>
                    <a:lnTo>
                      <a:pt x="22052" y="11315"/>
                    </a:lnTo>
                    <a:lnTo>
                      <a:pt x="21244" y="9929"/>
                    </a:lnTo>
                    <a:lnTo>
                      <a:pt x="20436" y="8544"/>
                    </a:lnTo>
                    <a:lnTo>
                      <a:pt x="19512" y="7274"/>
                    </a:lnTo>
                    <a:lnTo>
                      <a:pt x="18358" y="6119"/>
                    </a:lnTo>
                    <a:lnTo>
                      <a:pt x="17203" y="5080"/>
                    </a:lnTo>
                    <a:lnTo>
                      <a:pt x="16049" y="4041"/>
                    </a:lnTo>
                    <a:lnTo>
                      <a:pt x="14663" y="3118"/>
                    </a:lnTo>
                    <a:lnTo>
                      <a:pt x="13278" y="2309"/>
                    </a:lnTo>
                    <a:lnTo>
                      <a:pt x="11892" y="1617"/>
                    </a:lnTo>
                    <a:lnTo>
                      <a:pt x="10391" y="1039"/>
                    </a:lnTo>
                    <a:lnTo>
                      <a:pt x="8775" y="578"/>
                    </a:lnTo>
                    <a:lnTo>
                      <a:pt x="7274" y="347"/>
                    </a:lnTo>
                    <a:lnTo>
                      <a:pt x="5658" y="116"/>
                    </a:lnTo>
                    <a:lnTo>
                      <a:pt x="39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00;p19"/>
              <p:cNvSpPr/>
              <p:nvPr/>
            </p:nvSpPr>
            <p:spPr>
              <a:xfrm>
                <a:off x="6098875" y="5871750"/>
                <a:ext cx="583075" cy="369475"/>
              </a:xfrm>
              <a:custGeom>
                <a:avLst/>
                <a:gdLst/>
                <a:ahLst/>
                <a:cxnLst/>
                <a:rect l="l" t="t" r="r" b="b"/>
                <a:pathLst>
                  <a:path w="23323" h="14779" fill="none" extrusionOk="0">
                    <a:moveTo>
                      <a:pt x="23322" y="14779"/>
                    </a:moveTo>
                    <a:lnTo>
                      <a:pt x="23207" y="14432"/>
                    </a:lnTo>
                    <a:lnTo>
                      <a:pt x="23207" y="14432"/>
                    </a:lnTo>
                    <a:lnTo>
                      <a:pt x="22745" y="12816"/>
                    </a:lnTo>
                    <a:lnTo>
                      <a:pt x="22052" y="11315"/>
                    </a:lnTo>
                    <a:lnTo>
                      <a:pt x="21244" y="9929"/>
                    </a:lnTo>
                    <a:lnTo>
                      <a:pt x="20436" y="8544"/>
                    </a:lnTo>
                    <a:lnTo>
                      <a:pt x="19512" y="7274"/>
                    </a:lnTo>
                    <a:lnTo>
                      <a:pt x="18358" y="6119"/>
                    </a:lnTo>
                    <a:lnTo>
                      <a:pt x="17203" y="5080"/>
                    </a:lnTo>
                    <a:lnTo>
                      <a:pt x="16049" y="4041"/>
                    </a:lnTo>
                    <a:lnTo>
                      <a:pt x="14663" y="3118"/>
                    </a:lnTo>
                    <a:lnTo>
                      <a:pt x="13278" y="2309"/>
                    </a:lnTo>
                    <a:lnTo>
                      <a:pt x="11892" y="1617"/>
                    </a:lnTo>
                    <a:lnTo>
                      <a:pt x="10391" y="1039"/>
                    </a:lnTo>
                    <a:lnTo>
                      <a:pt x="8775" y="578"/>
                    </a:lnTo>
                    <a:lnTo>
                      <a:pt x="7274" y="347"/>
                    </a:lnTo>
                    <a:lnTo>
                      <a:pt x="5658" y="116"/>
                    </a:lnTo>
                    <a:lnTo>
                      <a:pt x="3926" y="0"/>
                    </a:lnTo>
                    <a:lnTo>
                      <a:pt x="0" y="0"/>
                    </a:lnTo>
                    <a:lnTo>
                      <a:pt x="0" y="14779"/>
                    </a:lnTo>
                    <a:lnTo>
                      <a:pt x="23322" y="14779"/>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01;p19"/>
              <p:cNvSpPr/>
              <p:nvPr/>
            </p:nvSpPr>
            <p:spPr>
              <a:xfrm>
                <a:off x="6681925" y="6241200"/>
                <a:ext cx="25" cy="25"/>
              </a:xfrm>
              <a:custGeom>
                <a:avLst/>
                <a:gdLst/>
                <a:ahLst/>
                <a:cxnLst/>
                <a:rect l="l" t="t" r="r" b="b"/>
                <a:pathLst>
                  <a:path w="1" h="1" fill="none" extrusionOk="0">
                    <a:moveTo>
                      <a:pt x="0" y="1"/>
                    </a:moveTo>
                    <a:lnTo>
                      <a:pt x="0"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02;p19"/>
              <p:cNvSpPr/>
              <p:nvPr/>
            </p:nvSpPr>
            <p:spPr>
              <a:xfrm>
                <a:off x="5761175" y="6475000"/>
                <a:ext cx="256900" cy="109700"/>
              </a:xfrm>
              <a:custGeom>
                <a:avLst/>
                <a:gdLst/>
                <a:ahLst/>
                <a:cxnLst/>
                <a:rect l="l" t="t" r="r" b="b"/>
                <a:pathLst>
                  <a:path w="10276" h="4388" fill="none" extrusionOk="0">
                    <a:moveTo>
                      <a:pt x="8082" y="4388"/>
                    </a:moveTo>
                    <a:lnTo>
                      <a:pt x="2194" y="4388"/>
                    </a:lnTo>
                    <a:lnTo>
                      <a:pt x="2194" y="4388"/>
                    </a:lnTo>
                    <a:lnTo>
                      <a:pt x="1848" y="4388"/>
                    </a:lnTo>
                    <a:lnTo>
                      <a:pt x="1386" y="4272"/>
                    </a:lnTo>
                    <a:lnTo>
                      <a:pt x="1039" y="4041"/>
                    </a:lnTo>
                    <a:lnTo>
                      <a:pt x="693" y="3810"/>
                    </a:lnTo>
                    <a:lnTo>
                      <a:pt x="462" y="3464"/>
                    </a:lnTo>
                    <a:lnTo>
                      <a:pt x="231" y="3118"/>
                    </a:lnTo>
                    <a:lnTo>
                      <a:pt x="116" y="2656"/>
                    </a:lnTo>
                    <a:lnTo>
                      <a:pt x="0" y="2194"/>
                    </a:lnTo>
                    <a:lnTo>
                      <a:pt x="0" y="2194"/>
                    </a:lnTo>
                    <a:lnTo>
                      <a:pt x="116" y="1732"/>
                    </a:lnTo>
                    <a:lnTo>
                      <a:pt x="231" y="1386"/>
                    </a:lnTo>
                    <a:lnTo>
                      <a:pt x="462" y="1039"/>
                    </a:lnTo>
                    <a:lnTo>
                      <a:pt x="693" y="693"/>
                    </a:lnTo>
                    <a:lnTo>
                      <a:pt x="1039" y="347"/>
                    </a:lnTo>
                    <a:lnTo>
                      <a:pt x="1386" y="231"/>
                    </a:lnTo>
                    <a:lnTo>
                      <a:pt x="1848" y="116"/>
                    </a:lnTo>
                    <a:lnTo>
                      <a:pt x="2194" y="0"/>
                    </a:lnTo>
                    <a:lnTo>
                      <a:pt x="8082" y="0"/>
                    </a:lnTo>
                    <a:lnTo>
                      <a:pt x="8082" y="0"/>
                    </a:lnTo>
                    <a:lnTo>
                      <a:pt x="8544" y="116"/>
                    </a:lnTo>
                    <a:lnTo>
                      <a:pt x="8890" y="231"/>
                    </a:lnTo>
                    <a:lnTo>
                      <a:pt x="9237" y="347"/>
                    </a:lnTo>
                    <a:lnTo>
                      <a:pt x="9583" y="693"/>
                    </a:lnTo>
                    <a:lnTo>
                      <a:pt x="9929" y="1039"/>
                    </a:lnTo>
                    <a:lnTo>
                      <a:pt x="10045" y="1386"/>
                    </a:lnTo>
                    <a:lnTo>
                      <a:pt x="10160" y="1732"/>
                    </a:lnTo>
                    <a:lnTo>
                      <a:pt x="10276" y="2194"/>
                    </a:lnTo>
                    <a:lnTo>
                      <a:pt x="10276" y="2194"/>
                    </a:lnTo>
                    <a:lnTo>
                      <a:pt x="10160" y="2656"/>
                    </a:lnTo>
                    <a:lnTo>
                      <a:pt x="10045" y="3118"/>
                    </a:lnTo>
                    <a:lnTo>
                      <a:pt x="9929" y="3464"/>
                    </a:lnTo>
                    <a:lnTo>
                      <a:pt x="9583" y="3810"/>
                    </a:lnTo>
                    <a:lnTo>
                      <a:pt x="9237" y="4041"/>
                    </a:lnTo>
                    <a:lnTo>
                      <a:pt x="8890" y="4272"/>
                    </a:lnTo>
                    <a:lnTo>
                      <a:pt x="8544" y="4388"/>
                    </a:lnTo>
                    <a:lnTo>
                      <a:pt x="8082" y="4388"/>
                    </a:lnTo>
                    <a:lnTo>
                      <a:pt x="8082" y="4388"/>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03;p19"/>
              <p:cNvSpPr/>
              <p:nvPr/>
            </p:nvSpPr>
            <p:spPr>
              <a:xfrm>
                <a:off x="6052700" y="6475000"/>
                <a:ext cx="256900" cy="109700"/>
              </a:xfrm>
              <a:custGeom>
                <a:avLst/>
                <a:gdLst/>
                <a:ahLst/>
                <a:cxnLst/>
                <a:rect l="l" t="t" r="r" b="b"/>
                <a:pathLst>
                  <a:path w="10276" h="4388" fill="none" extrusionOk="0">
                    <a:moveTo>
                      <a:pt x="8082" y="4388"/>
                    </a:moveTo>
                    <a:lnTo>
                      <a:pt x="2194" y="4388"/>
                    </a:lnTo>
                    <a:lnTo>
                      <a:pt x="2194" y="4388"/>
                    </a:lnTo>
                    <a:lnTo>
                      <a:pt x="1847" y="4388"/>
                    </a:lnTo>
                    <a:lnTo>
                      <a:pt x="1386" y="4272"/>
                    </a:lnTo>
                    <a:lnTo>
                      <a:pt x="1039" y="4041"/>
                    </a:lnTo>
                    <a:lnTo>
                      <a:pt x="693" y="3810"/>
                    </a:lnTo>
                    <a:lnTo>
                      <a:pt x="462" y="3464"/>
                    </a:lnTo>
                    <a:lnTo>
                      <a:pt x="231" y="3118"/>
                    </a:lnTo>
                    <a:lnTo>
                      <a:pt x="116" y="2656"/>
                    </a:lnTo>
                    <a:lnTo>
                      <a:pt x="0" y="2194"/>
                    </a:lnTo>
                    <a:lnTo>
                      <a:pt x="0" y="2194"/>
                    </a:lnTo>
                    <a:lnTo>
                      <a:pt x="116" y="1732"/>
                    </a:lnTo>
                    <a:lnTo>
                      <a:pt x="231" y="1386"/>
                    </a:lnTo>
                    <a:lnTo>
                      <a:pt x="462" y="1039"/>
                    </a:lnTo>
                    <a:lnTo>
                      <a:pt x="693" y="693"/>
                    </a:lnTo>
                    <a:lnTo>
                      <a:pt x="1039" y="347"/>
                    </a:lnTo>
                    <a:lnTo>
                      <a:pt x="1386" y="231"/>
                    </a:lnTo>
                    <a:lnTo>
                      <a:pt x="1847" y="116"/>
                    </a:lnTo>
                    <a:lnTo>
                      <a:pt x="2194" y="0"/>
                    </a:lnTo>
                    <a:lnTo>
                      <a:pt x="8082" y="0"/>
                    </a:lnTo>
                    <a:lnTo>
                      <a:pt x="8082" y="0"/>
                    </a:lnTo>
                    <a:lnTo>
                      <a:pt x="8544" y="116"/>
                    </a:lnTo>
                    <a:lnTo>
                      <a:pt x="8890" y="231"/>
                    </a:lnTo>
                    <a:lnTo>
                      <a:pt x="9237" y="347"/>
                    </a:lnTo>
                    <a:lnTo>
                      <a:pt x="9583" y="693"/>
                    </a:lnTo>
                    <a:lnTo>
                      <a:pt x="9929" y="1039"/>
                    </a:lnTo>
                    <a:lnTo>
                      <a:pt x="10045" y="1386"/>
                    </a:lnTo>
                    <a:lnTo>
                      <a:pt x="10160" y="1732"/>
                    </a:lnTo>
                    <a:lnTo>
                      <a:pt x="10276" y="2194"/>
                    </a:lnTo>
                    <a:lnTo>
                      <a:pt x="10276" y="2194"/>
                    </a:lnTo>
                    <a:lnTo>
                      <a:pt x="10160" y="2656"/>
                    </a:lnTo>
                    <a:lnTo>
                      <a:pt x="10045" y="3118"/>
                    </a:lnTo>
                    <a:lnTo>
                      <a:pt x="9929" y="3464"/>
                    </a:lnTo>
                    <a:lnTo>
                      <a:pt x="9583" y="3810"/>
                    </a:lnTo>
                    <a:lnTo>
                      <a:pt x="9237" y="4041"/>
                    </a:lnTo>
                    <a:lnTo>
                      <a:pt x="8890" y="4272"/>
                    </a:lnTo>
                    <a:lnTo>
                      <a:pt x="8544" y="4388"/>
                    </a:lnTo>
                    <a:lnTo>
                      <a:pt x="8082" y="4388"/>
                    </a:lnTo>
                    <a:lnTo>
                      <a:pt x="8082" y="4388"/>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04;p19"/>
              <p:cNvSpPr/>
              <p:nvPr/>
            </p:nvSpPr>
            <p:spPr>
              <a:xfrm>
                <a:off x="6344225" y="6475000"/>
                <a:ext cx="256900" cy="109700"/>
              </a:xfrm>
              <a:custGeom>
                <a:avLst/>
                <a:gdLst/>
                <a:ahLst/>
                <a:cxnLst/>
                <a:rect l="l" t="t" r="r" b="b"/>
                <a:pathLst>
                  <a:path w="10276" h="4388" fill="none" extrusionOk="0">
                    <a:moveTo>
                      <a:pt x="8082" y="4388"/>
                    </a:moveTo>
                    <a:lnTo>
                      <a:pt x="2194" y="4388"/>
                    </a:lnTo>
                    <a:lnTo>
                      <a:pt x="2194" y="4388"/>
                    </a:lnTo>
                    <a:lnTo>
                      <a:pt x="1847" y="4388"/>
                    </a:lnTo>
                    <a:lnTo>
                      <a:pt x="1386" y="4272"/>
                    </a:lnTo>
                    <a:lnTo>
                      <a:pt x="1039" y="4041"/>
                    </a:lnTo>
                    <a:lnTo>
                      <a:pt x="693" y="3810"/>
                    </a:lnTo>
                    <a:lnTo>
                      <a:pt x="462" y="3464"/>
                    </a:lnTo>
                    <a:lnTo>
                      <a:pt x="231" y="3118"/>
                    </a:lnTo>
                    <a:lnTo>
                      <a:pt x="116" y="2656"/>
                    </a:lnTo>
                    <a:lnTo>
                      <a:pt x="0" y="2194"/>
                    </a:lnTo>
                    <a:lnTo>
                      <a:pt x="0" y="2194"/>
                    </a:lnTo>
                    <a:lnTo>
                      <a:pt x="116" y="1732"/>
                    </a:lnTo>
                    <a:lnTo>
                      <a:pt x="231" y="1386"/>
                    </a:lnTo>
                    <a:lnTo>
                      <a:pt x="462" y="1039"/>
                    </a:lnTo>
                    <a:lnTo>
                      <a:pt x="693" y="693"/>
                    </a:lnTo>
                    <a:lnTo>
                      <a:pt x="1039" y="347"/>
                    </a:lnTo>
                    <a:lnTo>
                      <a:pt x="1386" y="231"/>
                    </a:lnTo>
                    <a:lnTo>
                      <a:pt x="1847" y="116"/>
                    </a:lnTo>
                    <a:lnTo>
                      <a:pt x="2194" y="0"/>
                    </a:lnTo>
                    <a:lnTo>
                      <a:pt x="8082" y="0"/>
                    </a:lnTo>
                    <a:lnTo>
                      <a:pt x="8082" y="0"/>
                    </a:lnTo>
                    <a:lnTo>
                      <a:pt x="8544" y="116"/>
                    </a:lnTo>
                    <a:lnTo>
                      <a:pt x="8890" y="231"/>
                    </a:lnTo>
                    <a:lnTo>
                      <a:pt x="9236" y="347"/>
                    </a:lnTo>
                    <a:lnTo>
                      <a:pt x="9583" y="693"/>
                    </a:lnTo>
                    <a:lnTo>
                      <a:pt x="9929" y="1039"/>
                    </a:lnTo>
                    <a:lnTo>
                      <a:pt x="10045" y="1386"/>
                    </a:lnTo>
                    <a:lnTo>
                      <a:pt x="10160" y="1732"/>
                    </a:lnTo>
                    <a:lnTo>
                      <a:pt x="10276" y="2194"/>
                    </a:lnTo>
                    <a:lnTo>
                      <a:pt x="10276" y="2194"/>
                    </a:lnTo>
                    <a:lnTo>
                      <a:pt x="10160" y="2656"/>
                    </a:lnTo>
                    <a:lnTo>
                      <a:pt x="10045" y="3118"/>
                    </a:lnTo>
                    <a:lnTo>
                      <a:pt x="9929" y="3464"/>
                    </a:lnTo>
                    <a:lnTo>
                      <a:pt x="9583" y="3810"/>
                    </a:lnTo>
                    <a:lnTo>
                      <a:pt x="9236" y="4041"/>
                    </a:lnTo>
                    <a:lnTo>
                      <a:pt x="8890" y="4272"/>
                    </a:lnTo>
                    <a:lnTo>
                      <a:pt x="8544" y="4388"/>
                    </a:lnTo>
                    <a:lnTo>
                      <a:pt x="8082" y="4388"/>
                    </a:lnTo>
                    <a:lnTo>
                      <a:pt x="8082" y="4388"/>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05;p19"/>
              <p:cNvSpPr/>
              <p:nvPr/>
            </p:nvSpPr>
            <p:spPr>
              <a:xfrm>
                <a:off x="6546250" y="6584675"/>
                <a:ext cx="25" cy="25"/>
              </a:xfrm>
              <a:custGeom>
                <a:avLst/>
                <a:gdLst/>
                <a:ahLst/>
                <a:cxnLst/>
                <a:rect l="l" t="t" r="r" b="b"/>
                <a:pathLst>
                  <a:path w="1" h="1" fill="none" extrusionOk="0">
                    <a:moveTo>
                      <a:pt x="1" y="1"/>
                    </a:moveTo>
                    <a:lnTo>
                      <a:pt x="1"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06;p19"/>
              <p:cNvSpPr/>
              <p:nvPr/>
            </p:nvSpPr>
            <p:spPr>
              <a:xfrm>
                <a:off x="5567775" y="6772300"/>
                <a:ext cx="334850" cy="331950"/>
              </a:xfrm>
              <a:custGeom>
                <a:avLst/>
                <a:gdLst/>
                <a:ahLst/>
                <a:cxnLst/>
                <a:rect l="l" t="t" r="r" b="b"/>
                <a:pathLst>
                  <a:path w="13394" h="13278" extrusionOk="0">
                    <a:moveTo>
                      <a:pt x="6697" y="0"/>
                    </a:moveTo>
                    <a:lnTo>
                      <a:pt x="5312" y="116"/>
                    </a:lnTo>
                    <a:lnTo>
                      <a:pt x="4042" y="462"/>
                    </a:lnTo>
                    <a:lnTo>
                      <a:pt x="2887" y="1039"/>
                    </a:lnTo>
                    <a:lnTo>
                      <a:pt x="1964" y="1847"/>
                    </a:lnTo>
                    <a:lnTo>
                      <a:pt x="1040" y="2886"/>
                    </a:lnTo>
                    <a:lnTo>
                      <a:pt x="463" y="4041"/>
                    </a:lnTo>
                    <a:lnTo>
                      <a:pt x="116" y="5196"/>
                    </a:lnTo>
                    <a:lnTo>
                      <a:pt x="1" y="5888"/>
                    </a:lnTo>
                    <a:lnTo>
                      <a:pt x="1" y="6581"/>
                    </a:lnTo>
                    <a:lnTo>
                      <a:pt x="1" y="7274"/>
                    </a:lnTo>
                    <a:lnTo>
                      <a:pt x="116" y="7966"/>
                    </a:lnTo>
                    <a:lnTo>
                      <a:pt x="463" y="9236"/>
                    </a:lnTo>
                    <a:lnTo>
                      <a:pt x="1040" y="10276"/>
                    </a:lnTo>
                    <a:lnTo>
                      <a:pt x="1964" y="11315"/>
                    </a:lnTo>
                    <a:lnTo>
                      <a:pt x="2887" y="12123"/>
                    </a:lnTo>
                    <a:lnTo>
                      <a:pt x="4042" y="12700"/>
                    </a:lnTo>
                    <a:lnTo>
                      <a:pt x="5312" y="13162"/>
                    </a:lnTo>
                    <a:lnTo>
                      <a:pt x="6697" y="13277"/>
                    </a:lnTo>
                    <a:lnTo>
                      <a:pt x="7967" y="13162"/>
                    </a:lnTo>
                    <a:lnTo>
                      <a:pt x="9237" y="12700"/>
                    </a:lnTo>
                    <a:lnTo>
                      <a:pt x="10392" y="12123"/>
                    </a:lnTo>
                    <a:lnTo>
                      <a:pt x="11431" y="11315"/>
                    </a:lnTo>
                    <a:lnTo>
                      <a:pt x="12239" y="10276"/>
                    </a:lnTo>
                    <a:lnTo>
                      <a:pt x="12816" y="9236"/>
                    </a:lnTo>
                    <a:lnTo>
                      <a:pt x="13163" y="7966"/>
                    </a:lnTo>
                    <a:lnTo>
                      <a:pt x="13278" y="7274"/>
                    </a:lnTo>
                    <a:lnTo>
                      <a:pt x="13394" y="6581"/>
                    </a:lnTo>
                    <a:lnTo>
                      <a:pt x="13278" y="5888"/>
                    </a:lnTo>
                    <a:lnTo>
                      <a:pt x="13163" y="5196"/>
                    </a:lnTo>
                    <a:lnTo>
                      <a:pt x="12816" y="4041"/>
                    </a:lnTo>
                    <a:lnTo>
                      <a:pt x="12239" y="2886"/>
                    </a:lnTo>
                    <a:lnTo>
                      <a:pt x="11431" y="1847"/>
                    </a:lnTo>
                    <a:lnTo>
                      <a:pt x="10392" y="1039"/>
                    </a:lnTo>
                    <a:lnTo>
                      <a:pt x="9237" y="462"/>
                    </a:lnTo>
                    <a:lnTo>
                      <a:pt x="7967" y="116"/>
                    </a:lnTo>
                    <a:lnTo>
                      <a:pt x="66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07;p19"/>
              <p:cNvSpPr/>
              <p:nvPr/>
            </p:nvSpPr>
            <p:spPr>
              <a:xfrm>
                <a:off x="5567775" y="6772300"/>
                <a:ext cx="334850" cy="331950"/>
              </a:xfrm>
              <a:custGeom>
                <a:avLst/>
                <a:gdLst/>
                <a:ahLst/>
                <a:cxnLst/>
                <a:rect l="l" t="t" r="r" b="b"/>
                <a:pathLst>
                  <a:path w="13394" h="13278" fill="none" extrusionOk="0">
                    <a:moveTo>
                      <a:pt x="13394" y="6581"/>
                    </a:moveTo>
                    <a:lnTo>
                      <a:pt x="13394" y="6581"/>
                    </a:lnTo>
                    <a:lnTo>
                      <a:pt x="13278" y="7274"/>
                    </a:lnTo>
                    <a:lnTo>
                      <a:pt x="13163" y="7966"/>
                    </a:lnTo>
                    <a:lnTo>
                      <a:pt x="12816" y="9236"/>
                    </a:lnTo>
                    <a:lnTo>
                      <a:pt x="12239" y="10276"/>
                    </a:lnTo>
                    <a:lnTo>
                      <a:pt x="11431" y="11315"/>
                    </a:lnTo>
                    <a:lnTo>
                      <a:pt x="10392" y="12123"/>
                    </a:lnTo>
                    <a:lnTo>
                      <a:pt x="9237" y="12700"/>
                    </a:lnTo>
                    <a:lnTo>
                      <a:pt x="7967" y="13162"/>
                    </a:lnTo>
                    <a:lnTo>
                      <a:pt x="6697" y="13277"/>
                    </a:lnTo>
                    <a:lnTo>
                      <a:pt x="6697" y="13277"/>
                    </a:lnTo>
                    <a:lnTo>
                      <a:pt x="5312" y="13162"/>
                    </a:lnTo>
                    <a:lnTo>
                      <a:pt x="4042" y="12700"/>
                    </a:lnTo>
                    <a:lnTo>
                      <a:pt x="2887" y="12123"/>
                    </a:lnTo>
                    <a:lnTo>
                      <a:pt x="1964" y="11315"/>
                    </a:lnTo>
                    <a:lnTo>
                      <a:pt x="1040" y="10276"/>
                    </a:lnTo>
                    <a:lnTo>
                      <a:pt x="463" y="9236"/>
                    </a:lnTo>
                    <a:lnTo>
                      <a:pt x="116" y="7966"/>
                    </a:lnTo>
                    <a:lnTo>
                      <a:pt x="1" y="7274"/>
                    </a:lnTo>
                    <a:lnTo>
                      <a:pt x="1" y="6581"/>
                    </a:lnTo>
                    <a:lnTo>
                      <a:pt x="1" y="6581"/>
                    </a:lnTo>
                    <a:lnTo>
                      <a:pt x="1" y="5888"/>
                    </a:lnTo>
                    <a:lnTo>
                      <a:pt x="116" y="5196"/>
                    </a:lnTo>
                    <a:lnTo>
                      <a:pt x="463" y="4041"/>
                    </a:lnTo>
                    <a:lnTo>
                      <a:pt x="1040" y="2886"/>
                    </a:lnTo>
                    <a:lnTo>
                      <a:pt x="1964" y="1847"/>
                    </a:lnTo>
                    <a:lnTo>
                      <a:pt x="2887" y="1039"/>
                    </a:lnTo>
                    <a:lnTo>
                      <a:pt x="4042" y="462"/>
                    </a:lnTo>
                    <a:lnTo>
                      <a:pt x="5312" y="116"/>
                    </a:lnTo>
                    <a:lnTo>
                      <a:pt x="6697" y="0"/>
                    </a:lnTo>
                    <a:lnTo>
                      <a:pt x="6697" y="0"/>
                    </a:lnTo>
                    <a:lnTo>
                      <a:pt x="7967" y="116"/>
                    </a:lnTo>
                    <a:lnTo>
                      <a:pt x="9237" y="462"/>
                    </a:lnTo>
                    <a:lnTo>
                      <a:pt x="10392" y="1039"/>
                    </a:lnTo>
                    <a:lnTo>
                      <a:pt x="11431" y="1847"/>
                    </a:lnTo>
                    <a:lnTo>
                      <a:pt x="12239" y="2886"/>
                    </a:lnTo>
                    <a:lnTo>
                      <a:pt x="12816" y="4041"/>
                    </a:lnTo>
                    <a:lnTo>
                      <a:pt x="13163" y="5196"/>
                    </a:lnTo>
                    <a:lnTo>
                      <a:pt x="13278" y="5888"/>
                    </a:lnTo>
                    <a:lnTo>
                      <a:pt x="13394" y="6581"/>
                    </a:lnTo>
                    <a:lnTo>
                      <a:pt x="13394" y="658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08;p19"/>
              <p:cNvSpPr/>
              <p:nvPr/>
            </p:nvSpPr>
            <p:spPr>
              <a:xfrm>
                <a:off x="5902600" y="6936825"/>
                <a:ext cx="25" cy="25"/>
              </a:xfrm>
              <a:custGeom>
                <a:avLst/>
                <a:gdLst/>
                <a:ahLst/>
                <a:cxnLst/>
                <a:rect l="l" t="t" r="r" b="b"/>
                <a:pathLst>
                  <a:path w="1" h="1" fill="none" extrusionOk="0">
                    <a:moveTo>
                      <a:pt x="1" y="0"/>
                    </a:moveTo>
                    <a:lnTo>
                      <a:pt x="1"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09;p19"/>
              <p:cNvSpPr/>
              <p:nvPr/>
            </p:nvSpPr>
            <p:spPr>
              <a:xfrm>
                <a:off x="6451000" y="6772300"/>
                <a:ext cx="334850" cy="331950"/>
              </a:xfrm>
              <a:custGeom>
                <a:avLst/>
                <a:gdLst/>
                <a:ahLst/>
                <a:cxnLst/>
                <a:rect l="l" t="t" r="r" b="b"/>
                <a:pathLst>
                  <a:path w="13394" h="13278" extrusionOk="0">
                    <a:moveTo>
                      <a:pt x="6697" y="0"/>
                    </a:moveTo>
                    <a:lnTo>
                      <a:pt x="5312" y="116"/>
                    </a:lnTo>
                    <a:lnTo>
                      <a:pt x="4157" y="462"/>
                    </a:lnTo>
                    <a:lnTo>
                      <a:pt x="3003" y="1039"/>
                    </a:lnTo>
                    <a:lnTo>
                      <a:pt x="1964" y="1847"/>
                    </a:lnTo>
                    <a:lnTo>
                      <a:pt x="1155" y="2886"/>
                    </a:lnTo>
                    <a:lnTo>
                      <a:pt x="578" y="4041"/>
                    </a:lnTo>
                    <a:lnTo>
                      <a:pt x="116" y="5196"/>
                    </a:lnTo>
                    <a:lnTo>
                      <a:pt x="1" y="5888"/>
                    </a:lnTo>
                    <a:lnTo>
                      <a:pt x="1" y="6581"/>
                    </a:lnTo>
                    <a:lnTo>
                      <a:pt x="1" y="7274"/>
                    </a:lnTo>
                    <a:lnTo>
                      <a:pt x="116" y="7966"/>
                    </a:lnTo>
                    <a:lnTo>
                      <a:pt x="578" y="9236"/>
                    </a:lnTo>
                    <a:lnTo>
                      <a:pt x="1155" y="10276"/>
                    </a:lnTo>
                    <a:lnTo>
                      <a:pt x="1964" y="11315"/>
                    </a:lnTo>
                    <a:lnTo>
                      <a:pt x="3003" y="12123"/>
                    </a:lnTo>
                    <a:lnTo>
                      <a:pt x="4157" y="12700"/>
                    </a:lnTo>
                    <a:lnTo>
                      <a:pt x="5312" y="13162"/>
                    </a:lnTo>
                    <a:lnTo>
                      <a:pt x="6697" y="13277"/>
                    </a:lnTo>
                    <a:lnTo>
                      <a:pt x="8083" y="13162"/>
                    </a:lnTo>
                    <a:lnTo>
                      <a:pt x="9353" y="12700"/>
                    </a:lnTo>
                    <a:lnTo>
                      <a:pt x="10507" y="12123"/>
                    </a:lnTo>
                    <a:lnTo>
                      <a:pt x="11431" y="11315"/>
                    </a:lnTo>
                    <a:lnTo>
                      <a:pt x="12239" y="10276"/>
                    </a:lnTo>
                    <a:lnTo>
                      <a:pt x="12932" y="9236"/>
                    </a:lnTo>
                    <a:lnTo>
                      <a:pt x="13278" y="7966"/>
                    </a:lnTo>
                    <a:lnTo>
                      <a:pt x="13394" y="7274"/>
                    </a:lnTo>
                    <a:lnTo>
                      <a:pt x="13394" y="6581"/>
                    </a:lnTo>
                    <a:lnTo>
                      <a:pt x="13394" y="5888"/>
                    </a:lnTo>
                    <a:lnTo>
                      <a:pt x="13278" y="5196"/>
                    </a:lnTo>
                    <a:lnTo>
                      <a:pt x="12932" y="4041"/>
                    </a:lnTo>
                    <a:lnTo>
                      <a:pt x="12239" y="2886"/>
                    </a:lnTo>
                    <a:lnTo>
                      <a:pt x="11431" y="1847"/>
                    </a:lnTo>
                    <a:lnTo>
                      <a:pt x="10507" y="1039"/>
                    </a:lnTo>
                    <a:lnTo>
                      <a:pt x="9353" y="462"/>
                    </a:lnTo>
                    <a:lnTo>
                      <a:pt x="8083" y="116"/>
                    </a:lnTo>
                    <a:lnTo>
                      <a:pt x="66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10;p19"/>
              <p:cNvSpPr/>
              <p:nvPr/>
            </p:nvSpPr>
            <p:spPr>
              <a:xfrm>
                <a:off x="6451000" y="6772300"/>
                <a:ext cx="334850" cy="331950"/>
              </a:xfrm>
              <a:custGeom>
                <a:avLst/>
                <a:gdLst/>
                <a:ahLst/>
                <a:cxnLst/>
                <a:rect l="l" t="t" r="r" b="b"/>
                <a:pathLst>
                  <a:path w="13394" h="13278" fill="none" extrusionOk="0">
                    <a:moveTo>
                      <a:pt x="13394" y="6581"/>
                    </a:moveTo>
                    <a:lnTo>
                      <a:pt x="13394" y="6581"/>
                    </a:lnTo>
                    <a:lnTo>
                      <a:pt x="13394" y="7274"/>
                    </a:lnTo>
                    <a:lnTo>
                      <a:pt x="13278" y="7966"/>
                    </a:lnTo>
                    <a:lnTo>
                      <a:pt x="12932" y="9236"/>
                    </a:lnTo>
                    <a:lnTo>
                      <a:pt x="12239" y="10276"/>
                    </a:lnTo>
                    <a:lnTo>
                      <a:pt x="11431" y="11315"/>
                    </a:lnTo>
                    <a:lnTo>
                      <a:pt x="10507" y="12123"/>
                    </a:lnTo>
                    <a:lnTo>
                      <a:pt x="9353" y="12700"/>
                    </a:lnTo>
                    <a:lnTo>
                      <a:pt x="8083" y="13162"/>
                    </a:lnTo>
                    <a:lnTo>
                      <a:pt x="6697" y="13277"/>
                    </a:lnTo>
                    <a:lnTo>
                      <a:pt x="6697" y="13277"/>
                    </a:lnTo>
                    <a:lnTo>
                      <a:pt x="5312" y="13162"/>
                    </a:lnTo>
                    <a:lnTo>
                      <a:pt x="4157" y="12700"/>
                    </a:lnTo>
                    <a:lnTo>
                      <a:pt x="3003" y="12123"/>
                    </a:lnTo>
                    <a:lnTo>
                      <a:pt x="1964" y="11315"/>
                    </a:lnTo>
                    <a:lnTo>
                      <a:pt x="1155" y="10276"/>
                    </a:lnTo>
                    <a:lnTo>
                      <a:pt x="578" y="9236"/>
                    </a:lnTo>
                    <a:lnTo>
                      <a:pt x="116" y="7966"/>
                    </a:lnTo>
                    <a:lnTo>
                      <a:pt x="1" y="7274"/>
                    </a:lnTo>
                    <a:lnTo>
                      <a:pt x="1" y="6581"/>
                    </a:lnTo>
                    <a:lnTo>
                      <a:pt x="1" y="6581"/>
                    </a:lnTo>
                    <a:lnTo>
                      <a:pt x="1" y="5888"/>
                    </a:lnTo>
                    <a:lnTo>
                      <a:pt x="116" y="5196"/>
                    </a:lnTo>
                    <a:lnTo>
                      <a:pt x="578" y="4041"/>
                    </a:lnTo>
                    <a:lnTo>
                      <a:pt x="1155" y="2886"/>
                    </a:lnTo>
                    <a:lnTo>
                      <a:pt x="1964" y="1847"/>
                    </a:lnTo>
                    <a:lnTo>
                      <a:pt x="3003" y="1039"/>
                    </a:lnTo>
                    <a:lnTo>
                      <a:pt x="4157" y="462"/>
                    </a:lnTo>
                    <a:lnTo>
                      <a:pt x="5312" y="116"/>
                    </a:lnTo>
                    <a:lnTo>
                      <a:pt x="6697" y="0"/>
                    </a:lnTo>
                    <a:lnTo>
                      <a:pt x="6697" y="0"/>
                    </a:lnTo>
                    <a:lnTo>
                      <a:pt x="8083" y="116"/>
                    </a:lnTo>
                    <a:lnTo>
                      <a:pt x="9353" y="462"/>
                    </a:lnTo>
                    <a:lnTo>
                      <a:pt x="10507" y="1039"/>
                    </a:lnTo>
                    <a:lnTo>
                      <a:pt x="11431" y="1847"/>
                    </a:lnTo>
                    <a:lnTo>
                      <a:pt x="12239" y="2886"/>
                    </a:lnTo>
                    <a:lnTo>
                      <a:pt x="12932" y="4041"/>
                    </a:lnTo>
                    <a:lnTo>
                      <a:pt x="13278" y="5196"/>
                    </a:lnTo>
                    <a:lnTo>
                      <a:pt x="13394" y="5888"/>
                    </a:lnTo>
                    <a:lnTo>
                      <a:pt x="13394" y="6581"/>
                    </a:lnTo>
                    <a:lnTo>
                      <a:pt x="13394" y="658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11;p19"/>
              <p:cNvSpPr/>
              <p:nvPr/>
            </p:nvSpPr>
            <p:spPr>
              <a:xfrm>
                <a:off x="6785825" y="6936825"/>
                <a:ext cx="25" cy="25"/>
              </a:xfrm>
              <a:custGeom>
                <a:avLst/>
                <a:gdLst/>
                <a:ahLst/>
                <a:cxnLst/>
                <a:rect l="l" t="t" r="r" b="b"/>
                <a:pathLst>
                  <a:path w="1" h="1" fill="none" extrusionOk="0">
                    <a:moveTo>
                      <a:pt x="1" y="0"/>
                    </a:moveTo>
                    <a:lnTo>
                      <a:pt x="1"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512;p19"/>
            <p:cNvSpPr/>
            <p:nvPr/>
          </p:nvSpPr>
          <p:spPr>
            <a:xfrm>
              <a:off x="5992075" y="5672600"/>
              <a:ext cx="106825" cy="199175"/>
            </a:xfrm>
            <a:custGeom>
              <a:avLst/>
              <a:gdLst/>
              <a:ahLst/>
              <a:cxnLst/>
              <a:rect l="l" t="t" r="r" b="b"/>
              <a:pathLst>
                <a:path w="4273" h="7967" extrusionOk="0">
                  <a:moveTo>
                    <a:pt x="1732" y="0"/>
                  </a:moveTo>
                  <a:lnTo>
                    <a:pt x="1271" y="115"/>
                  </a:lnTo>
                  <a:lnTo>
                    <a:pt x="924" y="346"/>
                  </a:lnTo>
                  <a:lnTo>
                    <a:pt x="578" y="577"/>
                  </a:lnTo>
                  <a:lnTo>
                    <a:pt x="347" y="924"/>
                  </a:lnTo>
                  <a:lnTo>
                    <a:pt x="116" y="1270"/>
                  </a:lnTo>
                  <a:lnTo>
                    <a:pt x="1" y="1732"/>
                  </a:lnTo>
                  <a:lnTo>
                    <a:pt x="1" y="2194"/>
                  </a:lnTo>
                  <a:lnTo>
                    <a:pt x="1" y="7966"/>
                  </a:lnTo>
                  <a:lnTo>
                    <a:pt x="4272" y="7966"/>
                  </a:lnTo>
                  <a:lnTo>
                    <a:pt x="4272" y="2194"/>
                  </a:lnTo>
                  <a:lnTo>
                    <a:pt x="4272" y="1732"/>
                  </a:lnTo>
                  <a:lnTo>
                    <a:pt x="4157" y="1270"/>
                  </a:lnTo>
                  <a:lnTo>
                    <a:pt x="3926" y="924"/>
                  </a:lnTo>
                  <a:lnTo>
                    <a:pt x="3695" y="577"/>
                  </a:lnTo>
                  <a:lnTo>
                    <a:pt x="3349" y="346"/>
                  </a:lnTo>
                  <a:lnTo>
                    <a:pt x="3002" y="115"/>
                  </a:lnTo>
                  <a:lnTo>
                    <a:pt x="25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3;p19"/>
            <p:cNvSpPr/>
            <p:nvPr/>
          </p:nvSpPr>
          <p:spPr>
            <a:xfrm>
              <a:off x="5992075" y="5672600"/>
              <a:ext cx="106825" cy="199175"/>
            </a:xfrm>
            <a:custGeom>
              <a:avLst/>
              <a:gdLst/>
              <a:ahLst/>
              <a:cxnLst/>
              <a:rect l="l" t="t" r="r" b="b"/>
              <a:pathLst>
                <a:path w="4273" h="7967" fill="none" extrusionOk="0">
                  <a:moveTo>
                    <a:pt x="4272" y="2194"/>
                  </a:moveTo>
                  <a:lnTo>
                    <a:pt x="4272" y="2194"/>
                  </a:lnTo>
                  <a:lnTo>
                    <a:pt x="4272" y="1732"/>
                  </a:lnTo>
                  <a:lnTo>
                    <a:pt x="4157" y="1270"/>
                  </a:lnTo>
                  <a:lnTo>
                    <a:pt x="3926" y="924"/>
                  </a:lnTo>
                  <a:lnTo>
                    <a:pt x="3695" y="577"/>
                  </a:lnTo>
                  <a:lnTo>
                    <a:pt x="3349" y="346"/>
                  </a:lnTo>
                  <a:lnTo>
                    <a:pt x="3002" y="115"/>
                  </a:lnTo>
                  <a:lnTo>
                    <a:pt x="2541" y="0"/>
                  </a:lnTo>
                  <a:lnTo>
                    <a:pt x="2194" y="0"/>
                  </a:lnTo>
                  <a:lnTo>
                    <a:pt x="2194" y="0"/>
                  </a:lnTo>
                  <a:lnTo>
                    <a:pt x="1732" y="0"/>
                  </a:lnTo>
                  <a:lnTo>
                    <a:pt x="1271" y="115"/>
                  </a:lnTo>
                  <a:lnTo>
                    <a:pt x="924" y="346"/>
                  </a:lnTo>
                  <a:lnTo>
                    <a:pt x="578" y="577"/>
                  </a:lnTo>
                  <a:lnTo>
                    <a:pt x="347" y="924"/>
                  </a:lnTo>
                  <a:lnTo>
                    <a:pt x="116" y="1270"/>
                  </a:lnTo>
                  <a:lnTo>
                    <a:pt x="1" y="1732"/>
                  </a:lnTo>
                  <a:lnTo>
                    <a:pt x="1" y="2194"/>
                  </a:lnTo>
                  <a:lnTo>
                    <a:pt x="1" y="7966"/>
                  </a:lnTo>
                  <a:lnTo>
                    <a:pt x="4272" y="7966"/>
                  </a:lnTo>
                  <a:lnTo>
                    <a:pt x="4272" y="2194"/>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433;p19"/>
          <p:cNvSpPr/>
          <p:nvPr/>
        </p:nvSpPr>
        <p:spPr>
          <a:xfrm>
            <a:off x="2973166" y="4160811"/>
            <a:ext cx="703308" cy="69576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nvGrpSpPr>
          <p:cNvPr id="97" name="Google Shape;466;p19"/>
          <p:cNvGrpSpPr/>
          <p:nvPr/>
        </p:nvGrpSpPr>
        <p:grpSpPr>
          <a:xfrm>
            <a:off x="3148586" y="4362157"/>
            <a:ext cx="383353" cy="329812"/>
            <a:chOff x="3558875" y="6212325"/>
            <a:chExt cx="1047775" cy="912125"/>
          </a:xfrm>
        </p:grpSpPr>
        <p:sp>
          <p:nvSpPr>
            <p:cNvPr id="98" name="Google Shape;467;p19"/>
            <p:cNvSpPr/>
            <p:nvPr/>
          </p:nvSpPr>
          <p:spPr>
            <a:xfrm>
              <a:off x="3913900" y="6212325"/>
              <a:ext cx="334850" cy="323300"/>
            </a:xfrm>
            <a:custGeom>
              <a:avLst/>
              <a:gdLst/>
              <a:ahLst/>
              <a:cxnLst/>
              <a:rect l="l" t="t" r="r" b="b"/>
              <a:pathLst>
                <a:path w="13394" h="12932" extrusionOk="0">
                  <a:moveTo>
                    <a:pt x="6697" y="1"/>
                  </a:moveTo>
                  <a:lnTo>
                    <a:pt x="6119" y="116"/>
                  </a:lnTo>
                  <a:lnTo>
                    <a:pt x="5542" y="347"/>
                  </a:lnTo>
                  <a:lnTo>
                    <a:pt x="5080" y="809"/>
                  </a:lnTo>
                  <a:lnTo>
                    <a:pt x="4734" y="1502"/>
                  </a:lnTo>
                  <a:lnTo>
                    <a:pt x="4157" y="3349"/>
                  </a:lnTo>
                  <a:lnTo>
                    <a:pt x="2194" y="3349"/>
                  </a:lnTo>
                  <a:lnTo>
                    <a:pt x="1501" y="3465"/>
                  </a:lnTo>
                  <a:lnTo>
                    <a:pt x="924" y="3696"/>
                  </a:lnTo>
                  <a:lnTo>
                    <a:pt x="462" y="4157"/>
                  </a:lnTo>
                  <a:lnTo>
                    <a:pt x="116" y="4735"/>
                  </a:lnTo>
                  <a:lnTo>
                    <a:pt x="0" y="5427"/>
                  </a:lnTo>
                  <a:lnTo>
                    <a:pt x="116" y="6120"/>
                  </a:lnTo>
                  <a:lnTo>
                    <a:pt x="462" y="6697"/>
                  </a:lnTo>
                  <a:lnTo>
                    <a:pt x="924" y="7159"/>
                  </a:lnTo>
                  <a:lnTo>
                    <a:pt x="2540" y="8314"/>
                  </a:lnTo>
                  <a:lnTo>
                    <a:pt x="1848" y="10161"/>
                  </a:lnTo>
                  <a:lnTo>
                    <a:pt x="1848" y="10854"/>
                  </a:lnTo>
                  <a:lnTo>
                    <a:pt x="1848" y="11431"/>
                  </a:lnTo>
                  <a:lnTo>
                    <a:pt x="2194" y="12008"/>
                  </a:lnTo>
                  <a:lnTo>
                    <a:pt x="2656" y="12470"/>
                  </a:lnTo>
                  <a:lnTo>
                    <a:pt x="3233" y="12816"/>
                  </a:lnTo>
                  <a:lnTo>
                    <a:pt x="3926" y="12932"/>
                  </a:lnTo>
                  <a:lnTo>
                    <a:pt x="4503" y="12816"/>
                  </a:lnTo>
                  <a:lnTo>
                    <a:pt x="5196" y="12470"/>
                  </a:lnTo>
                  <a:lnTo>
                    <a:pt x="6697" y="11316"/>
                  </a:lnTo>
                  <a:lnTo>
                    <a:pt x="8313" y="12470"/>
                  </a:lnTo>
                  <a:lnTo>
                    <a:pt x="8890" y="12816"/>
                  </a:lnTo>
                  <a:lnTo>
                    <a:pt x="9583" y="12932"/>
                  </a:lnTo>
                  <a:lnTo>
                    <a:pt x="10276" y="12816"/>
                  </a:lnTo>
                  <a:lnTo>
                    <a:pt x="10853" y="12470"/>
                  </a:lnTo>
                  <a:lnTo>
                    <a:pt x="11315" y="12008"/>
                  </a:lnTo>
                  <a:lnTo>
                    <a:pt x="11546" y="11431"/>
                  </a:lnTo>
                  <a:lnTo>
                    <a:pt x="11661" y="10854"/>
                  </a:lnTo>
                  <a:lnTo>
                    <a:pt x="11546" y="10161"/>
                  </a:lnTo>
                  <a:lnTo>
                    <a:pt x="10969" y="8314"/>
                  </a:lnTo>
                  <a:lnTo>
                    <a:pt x="12585" y="7159"/>
                  </a:lnTo>
                  <a:lnTo>
                    <a:pt x="13047" y="6697"/>
                  </a:lnTo>
                  <a:lnTo>
                    <a:pt x="13393" y="6120"/>
                  </a:lnTo>
                  <a:lnTo>
                    <a:pt x="13393" y="5427"/>
                  </a:lnTo>
                  <a:lnTo>
                    <a:pt x="13393" y="4735"/>
                  </a:lnTo>
                  <a:lnTo>
                    <a:pt x="13047" y="4157"/>
                  </a:lnTo>
                  <a:lnTo>
                    <a:pt x="12585" y="3696"/>
                  </a:lnTo>
                  <a:lnTo>
                    <a:pt x="12008" y="3465"/>
                  </a:lnTo>
                  <a:lnTo>
                    <a:pt x="11315" y="3349"/>
                  </a:lnTo>
                  <a:lnTo>
                    <a:pt x="9352" y="3349"/>
                  </a:lnTo>
                  <a:lnTo>
                    <a:pt x="8775" y="1502"/>
                  </a:lnTo>
                  <a:lnTo>
                    <a:pt x="8429" y="809"/>
                  </a:lnTo>
                  <a:lnTo>
                    <a:pt x="7967" y="347"/>
                  </a:lnTo>
                  <a:lnTo>
                    <a:pt x="7389" y="116"/>
                  </a:lnTo>
                  <a:lnTo>
                    <a:pt x="66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8;p19"/>
            <p:cNvSpPr/>
            <p:nvPr/>
          </p:nvSpPr>
          <p:spPr>
            <a:xfrm>
              <a:off x="3913900" y="6212325"/>
              <a:ext cx="334850" cy="323300"/>
            </a:xfrm>
            <a:custGeom>
              <a:avLst/>
              <a:gdLst/>
              <a:ahLst/>
              <a:cxnLst/>
              <a:rect l="l" t="t" r="r" b="b"/>
              <a:pathLst>
                <a:path w="13394" h="12932" fill="none" extrusionOk="0">
                  <a:moveTo>
                    <a:pt x="924" y="7159"/>
                  </a:moveTo>
                  <a:lnTo>
                    <a:pt x="2540" y="8314"/>
                  </a:lnTo>
                  <a:lnTo>
                    <a:pt x="1848" y="10161"/>
                  </a:lnTo>
                  <a:lnTo>
                    <a:pt x="1848" y="10161"/>
                  </a:lnTo>
                  <a:lnTo>
                    <a:pt x="1848" y="10854"/>
                  </a:lnTo>
                  <a:lnTo>
                    <a:pt x="1848" y="11431"/>
                  </a:lnTo>
                  <a:lnTo>
                    <a:pt x="2194" y="12008"/>
                  </a:lnTo>
                  <a:lnTo>
                    <a:pt x="2656" y="12470"/>
                  </a:lnTo>
                  <a:lnTo>
                    <a:pt x="2656" y="12470"/>
                  </a:lnTo>
                  <a:lnTo>
                    <a:pt x="3233" y="12816"/>
                  </a:lnTo>
                  <a:lnTo>
                    <a:pt x="3926" y="12932"/>
                  </a:lnTo>
                  <a:lnTo>
                    <a:pt x="4503" y="12816"/>
                  </a:lnTo>
                  <a:lnTo>
                    <a:pt x="5196" y="12470"/>
                  </a:lnTo>
                  <a:lnTo>
                    <a:pt x="6697" y="11316"/>
                  </a:lnTo>
                  <a:lnTo>
                    <a:pt x="8313" y="12470"/>
                  </a:lnTo>
                  <a:lnTo>
                    <a:pt x="8313" y="12470"/>
                  </a:lnTo>
                  <a:lnTo>
                    <a:pt x="8890" y="12816"/>
                  </a:lnTo>
                  <a:lnTo>
                    <a:pt x="9583" y="12932"/>
                  </a:lnTo>
                  <a:lnTo>
                    <a:pt x="9583" y="12932"/>
                  </a:lnTo>
                  <a:lnTo>
                    <a:pt x="10276" y="12816"/>
                  </a:lnTo>
                  <a:lnTo>
                    <a:pt x="10853" y="12470"/>
                  </a:lnTo>
                  <a:lnTo>
                    <a:pt x="10853" y="12470"/>
                  </a:lnTo>
                  <a:lnTo>
                    <a:pt x="11315" y="12008"/>
                  </a:lnTo>
                  <a:lnTo>
                    <a:pt x="11546" y="11431"/>
                  </a:lnTo>
                  <a:lnTo>
                    <a:pt x="11661" y="10854"/>
                  </a:lnTo>
                  <a:lnTo>
                    <a:pt x="11546" y="10161"/>
                  </a:lnTo>
                  <a:lnTo>
                    <a:pt x="10969" y="8314"/>
                  </a:lnTo>
                  <a:lnTo>
                    <a:pt x="12585" y="7159"/>
                  </a:lnTo>
                  <a:lnTo>
                    <a:pt x="12585" y="7159"/>
                  </a:lnTo>
                  <a:lnTo>
                    <a:pt x="13047" y="6697"/>
                  </a:lnTo>
                  <a:lnTo>
                    <a:pt x="13393" y="6120"/>
                  </a:lnTo>
                  <a:lnTo>
                    <a:pt x="13393" y="5427"/>
                  </a:lnTo>
                  <a:lnTo>
                    <a:pt x="13393" y="4735"/>
                  </a:lnTo>
                  <a:lnTo>
                    <a:pt x="13393" y="4735"/>
                  </a:lnTo>
                  <a:lnTo>
                    <a:pt x="13047" y="4157"/>
                  </a:lnTo>
                  <a:lnTo>
                    <a:pt x="12585" y="3696"/>
                  </a:lnTo>
                  <a:lnTo>
                    <a:pt x="12008" y="3465"/>
                  </a:lnTo>
                  <a:lnTo>
                    <a:pt x="11315" y="3349"/>
                  </a:lnTo>
                  <a:lnTo>
                    <a:pt x="9352" y="3349"/>
                  </a:lnTo>
                  <a:lnTo>
                    <a:pt x="8775" y="1502"/>
                  </a:lnTo>
                  <a:lnTo>
                    <a:pt x="8775" y="1502"/>
                  </a:lnTo>
                  <a:lnTo>
                    <a:pt x="8429" y="809"/>
                  </a:lnTo>
                  <a:lnTo>
                    <a:pt x="7967" y="347"/>
                  </a:lnTo>
                  <a:lnTo>
                    <a:pt x="7389" y="116"/>
                  </a:lnTo>
                  <a:lnTo>
                    <a:pt x="6697" y="1"/>
                  </a:lnTo>
                  <a:lnTo>
                    <a:pt x="6697" y="1"/>
                  </a:lnTo>
                  <a:lnTo>
                    <a:pt x="6119" y="116"/>
                  </a:lnTo>
                  <a:lnTo>
                    <a:pt x="5542" y="347"/>
                  </a:lnTo>
                  <a:lnTo>
                    <a:pt x="5080" y="809"/>
                  </a:lnTo>
                  <a:lnTo>
                    <a:pt x="4734" y="1502"/>
                  </a:lnTo>
                  <a:lnTo>
                    <a:pt x="4157" y="3349"/>
                  </a:lnTo>
                  <a:lnTo>
                    <a:pt x="2194" y="3349"/>
                  </a:lnTo>
                  <a:lnTo>
                    <a:pt x="2194" y="3349"/>
                  </a:lnTo>
                  <a:lnTo>
                    <a:pt x="1501" y="3465"/>
                  </a:lnTo>
                  <a:lnTo>
                    <a:pt x="924" y="3696"/>
                  </a:lnTo>
                  <a:lnTo>
                    <a:pt x="462" y="4157"/>
                  </a:lnTo>
                  <a:lnTo>
                    <a:pt x="116" y="4735"/>
                  </a:lnTo>
                  <a:lnTo>
                    <a:pt x="116" y="4735"/>
                  </a:lnTo>
                  <a:lnTo>
                    <a:pt x="0" y="5427"/>
                  </a:lnTo>
                  <a:lnTo>
                    <a:pt x="116" y="6120"/>
                  </a:lnTo>
                  <a:lnTo>
                    <a:pt x="462" y="6697"/>
                  </a:lnTo>
                  <a:lnTo>
                    <a:pt x="924" y="7159"/>
                  </a:lnTo>
                  <a:lnTo>
                    <a:pt x="924" y="7159"/>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69;p19"/>
            <p:cNvSpPr/>
            <p:nvPr/>
          </p:nvSpPr>
          <p:spPr>
            <a:xfrm>
              <a:off x="3937000" y="6391300"/>
              <a:ext cx="0" cy="25"/>
            </a:xfrm>
            <a:custGeom>
              <a:avLst/>
              <a:gdLst/>
              <a:ahLst/>
              <a:cxnLst/>
              <a:rect l="l" t="t" r="r" b="b"/>
              <a:pathLst>
                <a:path h="1" fill="none" extrusionOk="0">
                  <a:moveTo>
                    <a:pt x="0" y="0"/>
                  </a:moveTo>
                  <a:lnTo>
                    <a:pt x="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70;p19"/>
            <p:cNvSpPr/>
            <p:nvPr/>
          </p:nvSpPr>
          <p:spPr>
            <a:xfrm>
              <a:off x="3558875" y="6212325"/>
              <a:ext cx="334850" cy="323300"/>
            </a:xfrm>
            <a:custGeom>
              <a:avLst/>
              <a:gdLst/>
              <a:ahLst/>
              <a:cxnLst/>
              <a:rect l="l" t="t" r="r" b="b"/>
              <a:pathLst>
                <a:path w="13394" h="12932" extrusionOk="0">
                  <a:moveTo>
                    <a:pt x="6697" y="1"/>
                  </a:moveTo>
                  <a:lnTo>
                    <a:pt x="6004" y="116"/>
                  </a:lnTo>
                  <a:lnTo>
                    <a:pt x="5427" y="347"/>
                  </a:lnTo>
                  <a:lnTo>
                    <a:pt x="4965" y="809"/>
                  </a:lnTo>
                  <a:lnTo>
                    <a:pt x="4734" y="1502"/>
                  </a:lnTo>
                  <a:lnTo>
                    <a:pt x="4041" y="3349"/>
                  </a:lnTo>
                  <a:lnTo>
                    <a:pt x="2079" y="3349"/>
                  </a:lnTo>
                  <a:lnTo>
                    <a:pt x="1386" y="3465"/>
                  </a:lnTo>
                  <a:lnTo>
                    <a:pt x="809" y="3696"/>
                  </a:lnTo>
                  <a:lnTo>
                    <a:pt x="347" y="4157"/>
                  </a:lnTo>
                  <a:lnTo>
                    <a:pt x="116" y="4735"/>
                  </a:lnTo>
                  <a:lnTo>
                    <a:pt x="0" y="5427"/>
                  </a:lnTo>
                  <a:lnTo>
                    <a:pt x="116" y="6120"/>
                  </a:lnTo>
                  <a:lnTo>
                    <a:pt x="347" y="6697"/>
                  </a:lnTo>
                  <a:lnTo>
                    <a:pt x="809" y="7159"/>
                  </a:lnTo>
                  <a:lnTo>
                    <a:pt x="2425" y="8314"/>
                  </a:lnTo>
                  <a:lnTo>
                    <a:pt x="1848" y="10161"/>
                  </a:lnTo>
                  <a:lnTo>
                    <a:pt x="1732" y="10854"/>
                  </a:lnTo>
                  <a:lnTo>
                    <a:pt x="1848" y="11431"/>
                  </a:lnTo>
                  <a:lnTo>
                    <a:pt x="2079" y="12008"/>
                  </a:lnTo>
                  <a:lnTo>
                    <a:pt x="2656" y="12470"/>
                  </a:lnTo>
                  <a:lnTo>
                    <a:pt x="3233" y="12816"/>
                  </a:lnTo>
                  <a:lnTo>
                    <a:pt x="3810" y="12932"/>
                  </a:lnTo>
                  <a:lnTo>
                    <a:pt x="4503" y="12816"/>
                  </a:lnTo>
                  <a:lnTo>
                    <a:pt x="5080" y="12470"/>
                  </a:lnTo>
                  <a:lnTo>
                    <a:pt x="6697" y="11316"/>
                  </a:lnTo>
                  <a:lnTo>
                    <a:pt x="8313" y="12470"/>
                  </a:lnTo>
                  <a:lnTo>
                    <a:pt x="8890" y="12816"/>
                  </a:lnTo>
                  <a:lnTo>
                    <a:pt x="9583" y="12932"/>
                  </a:lnTo>
                  <a:lnTo>
                    <a:pt x="10160" y="12816"/>
                  </a:lnTo>
                  <a:lnTo>
                    <a:pt x="10738" y="12470"/>
                  </a:lnTo>
                  <a:lnTo>
                    <a:pt x="11200" y="12008"/>
                  </a:lnTo>
                  <a:lnTo>
                    <a:pt x="11546" y="11431"/>
                  </a:lnTo>
                  <a:lnTo>
                    <a:pt x="11661" y="10854"/>
                  </a:lnTo>
                  <a:lnTo>
                    <a:pt x="11546" y="10161"/>
                  </a:lnTo>
                  <a:lnTo>
                    <a:pt x="10969" y="8314"/>
                  </a:lnTo>
                  <a:lnTo>
                    <a:pt x="12470" y="7159"/>
                  </a:lnTo>
                  <a:lnTo>
                    <a:pt x="13047" y="6697"/>
                  </a:lnTo>
                  <a:lnTo>
                    <a:pt x="13278" y="6120"/>
                  </a:lnTo>
                  <a:lnTo>
                    <a:pt x="13393" y="5427"/>
                  </a:lnTo>
                  <a:lnTo>
                    <a:pt x="13278" y="4735"/>
                  </a:lnTo>
                  <a:lnTo>
                    <a:pt x="13047" y="4157"/>
                  </a:lnTo>
                  <a:lnTo>
                    <a:pt x="12585" y="3696"/>
                  </a:lnTo>
                  <a:lnTo>
                    <a:pt x="11892" y="3465"/>
                  </a:lnTo>
                  <a:lnTo>
                    <a:pt x="11315" y="3349"/>
                  </a:lnTo>
                  <a:lnTo>
                    <a:pt x="9352" y="3349"/>
                  </a:lnTo>
                  <a:lnTo>
                    <a:pt x="8660" y="1502"/>
                  </a:lnTo>
                  <a:lnTo>
                    <a:pt x="8429" y="809"/>
                  </a:lnTo>
                  <a:lnTo>
                    <a:pt x="7967" y="347"/>
                  </a:lnTo>
                  <a:lnTo>
                    <a:pt x="7390" y="116"/>
                  </a:lnTo>
                  <a:lnTo>
                    <a:pt x="66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71;p19"/>
            <p:cNvSpPr/>
            <p:nvPr/>
          </p:nvSpPr>
          <p:spPr>
            <a:xfrm>
              <a:off x="3558875" y="6212325"/>
              <a:ext cx="334850" cy="323300"/>
            </a:xfrm>
            <a:custGeom>
              <a:avLst/>
              <a:gdLst/>
              <a:ahLst/>
              <a:cxnLst/>
              <a:rect l="l" t="t" r="r" b="b"/>
              <a:pathLst>
                <a:path w="13394" h="12932" fill="none" extrusionOk="0">
                  <a:moveTo>
                    <a:pt x="809" y="7159"/>
                  </a:moveTo>
                  <a:lnTo>
                    <a:pt x="2425" y="8314"/>
                  </a:lnTo>
                  <a:lnTo>
                    <a:pt x="1848" y="10161"/>
                  </a:lnTo>
                  <a:lnTo>
                    <a:pt x="1848" y="10161"/>
                  </a:lnTo>
                  <a:lnTo>
                    <a:pt x="1732" y="10854"/>
                  </a:lnTo>
                  <a:lnTo>
                    <a:pt x="1848" y="11431"/>
                  </a:lnTo>
                  <a:lnTo>
                    <a:pt x="2079" y="12008"/>
                  </a:lnTo>
                  <a:lnTo>
                    <a:pt x="2656" y="12470"/>
                  </a:lnTo>
                  <a:lnTo>
                    <a:pt x="2656" y="12470"/>
                  </a:lnTo>
                  <a:lnTo>
                    <a:pt x="3233" y="12816"/>
                  </a:lnTo>
                  <a:lnTo>
                    <a:pt x="3810" y="12932"/>
                  </a:lnTo>
                  <a:lnTo>
                    <a:pt x="3810" y="12932"/>
                  </a:lnTo>
                  <a:lnTo>
                    <a:pt x="4503" y="12816"/>
                  </a:lnTo>
                  <a:lnTo>
                    <a:pt x="5080" y="12470"/>
                  </a:lnTo>
                  <a:lnTo>
                    <a:pt x="6697" y="11316"/>
                  </a:lnTo>
                  <a:lnTo>
                    <a:pt x="8313" y="12470"/>
                  </a:lnTo>
                  <a:lnTo>
                    <a:pt x="8313" y="12470"/>
                  </a:lnTo>
                  <a:lnTo>
                    <a:pt x="8890" y="12816"/>
                  </a:lnTo>
                  <a:lnTo>
                    <a:pt x="9583" y="12932"/>
                  </a:lnTo>
                  <a:lnTo>
                    <a:pt x="10160" y="12816"/>
                  </a:lnTo>
                  <a:lnTo>
                    <a:pt x="10738" y="12470"/>
                  </a:lnTo>
                  <a:lnTo>
                    <a:pt x="10738" y="12470"/>
                  </a:lnTo>
                  <a:lnTo>
                    <a:pt x="11200" y="12008"/>
                  </a:lnTo>
                  <a:lnTo>
                    <a:pt x="11546" y="11431"/>
                  </a:lnTo>
                  <a:lnTo>
                    <a:pt x="11661" y="10854"/>
                  </a:lnTo>
                  <a:lnTo>
                    <a:pt x="11546" y="10161"/>
                  </a:lnTo>
                  <a:lnTo>
                    <a:pt x="10969" y="8314"/>
                  </a:lnTo>
                  <a:lnTo>
                    <a:pt x="12470" y="7159"/>
                  </a:lnTo>
                  <a:lnTo>
                    <a:pt x="12470" y="7159"/>
                  </a:lnTo>
                  <a:lnTo>
                    <a:pt x="13047" y="6697"/>
                  </a:lnTo>
                  <a:lnTo>
                    <a:pt x="13278" y="6120"/>
                  </a:lnTo>
                  <a:lnTo>
                    <a:pt x="13393" y="5427"/>
                  </a:lnTo>
                  <a:lnTo>
                    <a:pt x="13278" y="4735"/>
                  </a:lnTo>
                  <a:lnTo>
                    <a:pt x="13278" y="4735"/>
                  </a:lnTo>
                  <a:lnTo>
                    <a:pt x="13047" y="4157"/>
                  </a:lnTo>
                  <a:lnTo>
                    <a:pt x="12585" y="3696"/>
                  </a:lnTo>
                  <a:lnTo>
                    <a:pt x="11892" y="3465"/>
                  </a:lnTo>
                  <a:lnTo>
                    <a:pt x="11315" y="3349"/>
                  </a:lnTo>
                  <a:lnTo>
                    <a:pt x="9352" y="3349"/>
                  </a:lnTo>
                  <a:lnTo>
                    <a:pt x="8660" y="1502"/>
                  </a:lnTo>
                  <a:lnTo>
                    <a:pt x="8660" y="1502"/>
                  </a:lnTo>
                  <a:lnTo>
                    <a:pt x="8660" y="1502"/>
                  </a:lnTo>
                  <a:lnTo>
                    <a:pt x="8429" y="809"/>
                  </a:lnTo>
                  <a:lnTo>
                    <a:pt x="7967" y="347"/>
                  </a:lnTo>
                  <a:lnTo>
                    <a:pt x="7390" y="116"/>
                  </a:lnTo>
                  <a:lnTo>
                    <a:pt x="6697" y="1"/>
                  </a:lnTo>
                  <a:lnTo>
                    <a:pt x="6697" y="1"/>
                  </a:lnTo>
                  <a:lnTo>
                    <a:pt x="6004" y="116"/>
                  </a:lnTo>
                  <a:lnTo>
                    <a:pt x="5427" y="347"/>
                  </a:lnTo>
                  <a:lnTo>
                    <a:pt x="4965" y="809"/>
                  </a:lnTo>
                  <a:lnTo>
                    <a:pt x="4734" y="1502"/>
                  </a:lnTo>
                  <a:lnTo>
                    <a:pt x="4041" y="3349"/>
                  </a:lnTo>
                  <a:lnTo>
                    <a:pt x="2079" y="3349"/>
                  </a:lnTo>
                  <a:lnTo>
                    <a:pt x="2079" y="3349"/>
                  </a:lnTo>
                  <a:lnTo>
                    <a:pt x="1386" y="3465"/>
                  </a:lnTo>
                  <a:lnTo>
                    <a:pt x="809" y="3696"/>
                  </a:lnTo>
                  <a:lnTo>
                    <a:pt x="347" y="4157"/>
                  </a:lnTo>
                  <a:lnTo>
                    <a:pt x="116" y="4735"/>
                  </a:lnTo>
                  <a:lnTo>
                    <a:pt x="116" y="4735"/>
                  </a:lnTo>
                  <a:lnTo>
                    <a:pt x="0" y="5427"/>
                  </a:lnTo>
                  <a:lnTo>
                    <a:pt x="116" y="6120"/>
                  </a:lnTo>
                  <a:lnTo>
                    <a:pt x="347" y="6697"/>
                  </a:lnTo>
                  <a:lnTo>
                    <a:pt x="809" y="7159"/>
                  </a:lnTo>
                  <a:lnTo>
                    <a:pt x="809" y="7159"/>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72;p19"/>
            <p:cNvSpPr/>
            <p:nvPr/>
          </p:nvSpPr>
          <p:spPr>
            <a:xfrm>
              <a:off x="3579075" y="6391300"/>
              <a:ext cx="25" cy="25"/>
            </a:xfrm>
            <a:custGeom>
              <a:avLst/>
              <a:gdLst/>
              <a:ahLst/>
              <a:cxnLst/>
              <a:rect l="l" t="t" r="r" b="b"/>
              <a:pathLst>
                <a:path w="1" h="1" fill="none" extrusionOk="0">
                  <a:moveTo>
                    <a:pt x="1" y="0"/>
                  </a:moveTo>
                  <a:lnTo>
                    <a:pt x="1"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73;p19"/>
            <p:cNvSpPr/>
            <p:nvPr/>
          </p:nvSpPr>
          <p:spPr>
            <a:xfrm>
              <a:off x="4271800" y="6212325"/>
              <a:ext cx="334850" cy="323300"/>
            </a:xfrm>
            <a:custGeom>
              <a:avLst/>
              <a:gdLst/>
              <a:ahLst/>
              <a:cxnLst/>
              <a:rect l="l" t="t" r="r" b="b"/>
              <a:pathLst>
                <a:path w="13394" h="12932" extrusionOk="0">
                  <a:moveTo>
                    <a:pt x="6697" y="1"/>
                  </a:moveTo>
                  <a:lnTo>
                    <a:pt x="6120" y="116"/>
                  </a:lnTo>
                  <a:lnTo>
                    <a:pt x="5427" y="347"/>
                  </a:lnTo>
                  <a:lnTo>
                    <a:pt x="4965" y="809"/>
                  </a:lnTo>
                  <a:lnTo>
                    <a:pt x="4734" y="1502"/>
                  </a:lnTo>
                  <a:lnTo>
                    <a:pt x="4157" y="3349"/>
                  </a:lnTo>
                  <a:lnTo>
                    <a:pt x="2079" y="3349"/>
                  </a:lnTo>
                  <a:lnTo>
                    <a:pt x="1502" y="3465"/>
                  </a:lnTo>
                  <a:lnTo>
                    <a:pt x="924" y="3696"/>
                  </a:lnTo>
                  <a:lnTo>
                    <a:pt x="463" y="4157"/>
                  </a:lnTo>
                  <a:lnTo>
                    <a:pt x="116" y="4735"/>
                  </a:lnTo>
                  <a:lnTo>
                    <a:pt x="1" y="5427"/>
                  </a:lnTo>
                  <a:lnTo>
                    <a:pt x="116" y="6120"/>
                  </a:lnTo>
                  <a:lnTo>
                    <a:pt x="463" y="6697"/>
                  </a:lnTo>
                  <a:lnTo>
                    <a:pt x="924" y="7159"/>
                  </a:lnTo>
                  <a:lnTo>
                    <a:pt x="2541" y="8314"/>
                  </a:lnTo>
                  <a:lnTo>
                    <a:pt x="1848" y="10161"/>
                  </a:lnTo>
                  <a:lnTo>
                    <a:pt x="1733" y="10854"/>
                  </a:lnTo>
                  <a:lnTo>
                    <a:pt x="1848" y="11431"/>
                  </a:lnTo>
                  <a:lnTo>
                    <a:pt x="2194" y="12008"/>
                  </a:lnTo>
                  <a:lnTo>
                    <a:pt x="2656" y="12470"/>
                  </a:lnTo>
                  <a:lnTo>
                    <a:pt x="3233" y="12816"/>
                  </a:lnTo>
                  <a:lnTo>
                    <a:pt x="3926" y="12932"/>
                  </a:lnTo>
                  <a:lnTo>
                    <a:pt x="4503" y="12816"/>
                  </a:lnTo>
                  <a:lnTo>
                    <a:pt x="5081" y="12470"/>
                  </a:lnTo>
                  <a:lnTo>
                    <a:pt x="6697" y="11316"/>
                  </a:lnTo>
                  <a:lnTo>
                    <a:pt x="8313" y="12470"/>
                  </a:lnTo>
                  <a:lnTo>
                    <a:pt x="8891" y="12816"/>
                  </a:lnTo>
                  <a:lnTo>
                    <a:pt x="9583" y="12932"/>
                  </a:lnTo>
                  <a:lnTo>
                    <a:pt x="10161" y="12816"/>
                  </a:lnTo>
                  <a:lnTo>
                    <a:pt x="10853" y="12470"/>
                  </a:lnTo>
                  <a:lnTo>
                    <a:pt x="11315" y="12008"/>
                  </a:lnTo>
                  <a:lnTo>
                    <a:pt x="11546" y="11431"/>
                  </a:lnTo>
                  <a:lnTo>
                    <a:pt x="11662" y="10854"/>
                  </a:lnTo>
                  <a:lnTo>
                    <a:pt x="11546" y="10161"/>
                  </a:lnTo>
                  <a:lnTo>
                    <a:pt x="10969" y="8314"/>
                  </a:lnTo>
                  <a:lnTo>
                    <a:pt x="12585" y="7159"/>
                  </a:lnTo>
                  <a:lnTo>
                    <a:pt x="13047" y="6697"/>
                  </a:lnTo>
                  <a:lnTo>
                    <a:pt x="13278" y="6120"/>
                  </a:lnTo>
                  <a:lnTo>
                    <a:pt x="13393" y="5427"/>
                  </a:lnTo>
                  <a:lnTo>
                    <a:pt x="13278" y="4735"/>
                  </a:lnTo>
                  <a:lnTo>
                    <a:pt x="13047" y="4157"/>
                  </a:lnTo>
                  <a:lnTo>
                    <a:pt x="12585" y="3696"/>
                  </a:lnTo>
                  <a:lnTo>
                    <a:pt x="12008" y="3465"/>
                  </a:lnTo>
                  <a:lnTo>
                    <a:pt x="11315" y="3349"/>
                  </a:lnTo>
                  <a:lnTo>
                    <a:pt x="9353" y="3349"/>
                  </a:lnTo>
                  <a:lnTo>
                    <a:pt x="8775" y="1502"/>
                  </a:lnTo>
                  <a:lnTo>
                    <a:pt x="8429" y="809"/>
                  </a:lnTo>
                  <a:lnTo>
                    <a:pt x="7967" y="347"/>
                  </a:lnTo>
                  <a:lnTo>
                    <a:pt x="7390" y="116"/>
                  </a:lnTo>
                  <a:lnTo>
                    <a:pt x="66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74;p19"/>
            <p:cNvSpPr/>
            <p:nvPr/>
          </p:nvSpPr>
          <p:spPr>
            <a:xfrm>
              <a:off x="4271800" y="6212325"/>
              <a:ext cx="334850" cy="323300"/>
            </a:xfrm>
            <a:custGeom>
              <a:avLst/>
              <a:gdLst/>
              <a:ahLst/>
              <a:cxnLst/>
              <a:rect l="l" t="t" r="r" b="b"/>
              <a:pathLst>
                <a:path w="13394" h="12932" fill="none" extrusionOk="0">
                  <a:moveTo>
                    <a:pt x="924" y="7159"/>
                  </a:moveTo>
                  <a:lnTo>
                    <a:pt x="2541" y="8314"/>
                  </a:lnTo>
                  <a:lnTo>
                    <a:pt x="1848" y="10161"/>
                  </a:lnTo>
                  <a:lnTo>
                    <a:pt x="1848" y="10161"/>
                  </a:lnTo>
                  <a:lnTo>
                    <a:pt x="1733" y="10854"/>
                  </a:lnTo>
                  <a:lnTo>
                    <a:pt x="1848" y="11431"/>
                  </a:lnTo>
                  <a:lnTo>
                    <a:pt x="2194" y="12008"/>
                  </a:lnTo>
                  <a:lnTo>
                    <a:pt x="2656" y="12470"/>
                  </a:lnTo>
                  <a:lnTo>
                    <a:pt x="2656" y="12470"/>
                  </a:lnTo>
                  <a:lnTo>
                    <a:pt x="3233" y="12816"/>
                  </a:lnTo>
                  <a:lnTo>
                    <a:pt x="3926" y="12932"/>
                  </a:lnTo>
                  <a:lnTo>
                    <a:pt x="4503" y="12816"/>
                  </a:lnTo>
                  <a:lnTo>
                    <a:pt x="5081" y="12470"/>
                  </a:lnTo>
                  <a:lnTo>
                    <a:pt x="6697" y="11316"/>
                  </a:lnTo>
                  <a:lnTo>
                    <a:pt x="8313" y="12470"/>
                  </a:lnTo>
                  <a:lnTo>
                    <a:pt x="8313" y="12470"/>
                  </a:lnTo>
                  <a:lnTo>
                    <a:pt x="8891" y="12816"/>
                  </a:lnTo>
                  <a:lnTo>
                    <a:pt x="9583" y="12932"/>
                  </a:lnTo>
                  <a:lnTo>
                    <a:pt x="9583" y="12932"/>
                  </a:lnTo>
                  <a:lnTo>
                    <a:pt x="10161" y="12816"/>
                  </a:lnTo>
                  <a:lnTo>
                    <a:pt x="10853" y="12470"/>
                  </a:lnTo>
                  <a:lnTo>
                    <a:pt x="10853" y="12470"/>
                  </a:lnTo>
                  <a:lnTo>
                    <a:pt x="11315" y="12008"/>
                  </a:lnTo>
                  <a:lnTo>
                    <a:pt x="11546" y="11431"/>
                  </a:lnTo>
                  <a:lnTo>
                    <a:pt x="11662" y="10854"/>
                  </a:lnTo>
                  <a:lnTo>
                    <a:pt x="11546" y="10161"/>
                  </a:lnTo>
                  <a:lnTo>
                    <a:pt x="10969" y="8314"/>
                  </a:lnTo>
                  <a:lnTo>
                    <a:pt x="12585" y="7159"/>
                  </a:lnTo>
                  <a:lnTo>
                    <a:pt x="12585" y="7159"/>
                  </a:lnTo>
                  <a:lnTo>
                    <a:pt x="13047" y="6697"/>
                  </a:lnTo>
                  <a:lnTo>
                    <a:pt x="13278" y="6120"/>
                  </a:lnTo>
                  <a:lnTo>
                    <a:pt x="13393" y="5427"/>
                  </a:lnTo>
                  <a:lnTo>
                    <a:pt x="13278" y="4735"/>
                  </a:lnTo>
                  <a:lnTo>
                    <a:pt x="13278" y="4735"/>
                  </a:lnTo>
                  <a:lnTo>
                    <a:pt x="13047" y="4157"/>
                  </a:lnTo>
                  <a:lnTo>
                    <a:pt x="12585" y="3696"/>
                  </a:lnTo>
                  <a:lnTo>
                    <a:pt x="12008" y="3465"/>
                  </a:lnTo>
                  <a:lnTo>
                    <a:pt x="11315" y="3349"/>
                  </a:lnTo>
                  <a:lnTo>
                    <a:pt x="9353" y="3349"/>
                  </a:lnTo>
                  <a:lnTo>
                    <a:pt x="8775" y="1502"/>
                  </a:lnTo>
                  <a:lnTo>
                    <a:pt x="8775" y="1502"/>
                  </a:lnTo>
                  <a:lnTo>
                    <a:pt x="8775" y="1502"/>
                  </a:lnTo>
                  <a:lnTo>
                    <a:pt x="8429" y="809"/>
                  </a:lnTo>
                  <a:lnTo>
                    <a:pt x="7967" y="347"/>
                  </a:lnTo>
                  <a:lnTo>
                    <a:pt x="7390" y="116"/>
                  </a:lnTo>
                  <a:lnTo>
                    <a:pt x="6697" y="1"/>
                  </a:lnTo>
                  <a:lnTo>
                    <a:pt x="6697" y="1"/>
                  </a:lnTo>
                  <a:lnTo>
                    <a:pt x="6120" y="116"/>
                  </a:lnTo>
                  <a:lnTo>
                    <a:pt x="5427" y="347"/>
                  </a:lnTo>
                  <a:lnTo>
                    <a:pt x="4965" y="809"/>
                  </a:lnTo>
                  <a:lnTo>
                    <a:pt x="4734" y="1502"/>
                  </a:lnTo>
                  <a:lnTo>
                    <a:pt x="4157" y="3349"/>
                  </a:lnTo>
                  <a:lnTo>
                    <a:pt x="2079" y="3349"/>
                  </a:lnTo>
                  <a:lnTo>
                    <a:pt x="2079" y="3349"/>
                  </a:lnTo>
                  <a:lnTo>
                    <a:pt x="1502" y="3465"/>
                  </a:lnTo>
                  <a:lnTo>
                    <a:pt x="924" y="3696"/>
                  </a:lnTo>
                  <a:lnTo>
                    <a:pt x="463" y="4157"/>
                  </a:lnTo>
                  <a:lnTo>
                    <a:pt x="116" y="4735"/>
                  </a:lnTo>
                  <a:lnTo>
                    <a:pt x="116" y="4735"/>
                  </a:lnTo>
                  <a:lnTo>
                    <a:pt x="1" y="5427"/>
                  </a:lnTo>
                  <a:lnTo>
                    <a:pt x="116" y="6120"/>
                  </a:lnTo>
                  <a:lnTo>
                    <a:pt x="463" y="6697"/>
                  </a:lnTo>
                  <a:lnTo>
                    <a:pt x="924" y="7159"/>
                  </a:lnTo>
                  <a:lnTo>
                    <a:pt x="924" y="7159"/>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75;p19"/>
            <p:cNvSpPr/>
            <p:nvPr/>
          </p:nvSpPr>
          <p:spPr>
            <a:xfrm>
              <a:off x="4294900" y="6391300"/>
              <a:ext cx="25" cy="25"/>
            </a:xfrm>
            <a:custGeom>
              <a:avLst/>
              <a:gdLst/>
              <a:ahLst/>
              <a:cxnLst/>
              <a:rect l="l" t="t" r="r" b="b"/>
              <a:pathLst>
                <a:path w="1" h="1" fill="none" extrusionOk="0">
                  <a:moveTo>
                    <a:pt x="0" y="0"/>
                  </a:moveTo>
                  <a:lnTo>
                    <a:pt x="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76;p19"/>
            <p:cNvSpPr/>
            <p:nvPr/>
          </p:nvSpPr>
          <p:spPr>
            <a:xfrm>
              <a:off x="3714750" y="6951250"/>
              <a:ext cx="285750" cy="173200"/>
            </a:xfrm>
            <a:custGeom>
              <a:avLst/>
              <a:gdLst/>
              <a:ahLst/>
              <a:cxnLst/>
              <a:rect l="l" t="t" r="r" b="b"/>
              <a:pathLst>
                <a:path w="11430" h="6928" extrusionOk="0">
                  <a:moveTo>
                    <a:pt x="5657" y="0"/>
                  </a:moveTo>
                  <a:lnTo>
                    <a:pt x="4503" y="116"/>
                  </a:lnTo>
                  <a:lnTo>
                    <a:pt x="3464" y="347"/>
                  </a:lnTo>
                  <a:lnTo>
                    <a:pt x="2540" y="924"/>
                  </a:lnTo>
                  <a:lnTo>
                    <a:pt x="1616" y="1617"/>
                  </a:lnTo>
                  <a:lnTo>
                    <a:pt x="924" y="2425"/>
                  </a:lnTo>
                  <a:lnTo>
                    <a:pt x="462" y="3464"/>
                  </a:lnTo>
                  <a:lnTo>
                    <a:pt x="115" y="4503"/>
                  </a:lnTo>
                  <a:lnTo>
                    <a:pt x="0" y="5658"/>
                  </a:lnTo>
                  <a:lnTo>
                    <a:pt x="115" y="6928"/>
                  </a:lnTo>
                  <a:lnTo>
                    <a:pt x="11315" y="6928"/>
                  </a:lnTo>
                  <a:lnTo>
                    <a:pt x="11430" y="5658"/>
                  </a:lnTo>
                  <a:lnTo>
                    <a:pt x="11315" y="4503"/>
                  </a:lnTo>
                  <a:lnTo>
                    <a:pt x="10968" y="3464"/>
                  </a:lnTo>
                  <a:lnTo>
                    <a:pt x="10391" y="2425"/>
                  </a:lnTo>
                  <a:lnTo>
                    <a:pt x="9698" y="1617"/>
                  </a:lnTo>
                  <a:lnTo>
                    <a:pt x="8890" y="924"/>
                  </a:lnTo>
                  <a:lnTo>
                    <a:pt x="7966" y="347"/>
                  </a:lnTo>
                  <a:lnTo>
                    <a:pt x="6812" y="116"/>
                  </a:lnTo>
                  <a:lnTo>
                    <a:pt x="5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77;p19"/>
            <p:cNvSpPr/>
            <p:nvPr/>
          </p:nvSpPr>
          <p:spPr>
            <a:xfrm>
              <a:off x="3714750" y="6951250"/>
              <a:ext cx="285750" cy="173200"/>
            </a:xfrm>
            <a:custGeom>
              <a:avLst/>
              <a:gdLst/>
              <a:ahLst/>
              <a:cxnLst/>
              <a:rect l="l" t="t" r="r" b="b"/>
              <a:pathLst>
                <a:path w="11430" h="6928" fill="none" extrusionOk="0">
                  <a:moveTo>
                    <a:pt x="5657" y="0"/>
                  </a:moveTo>
                  <a:lnTo>
                    <a:pt x="5657" y="0"/>
                  </a:lnTo>
                  <a:lnTo>
                    <a:pt x="4503" y="116"/>
                  </a:lnTo>
                  <a:lnTo>
                    <a:pt x="3464" y="347"/>
                  </a:lnTo>
                  <a:lnTo>
                    <a:pt x="2540" y="924"/>
                  </a:lnTo>
                  <a:lnTo>
                    <a:pt x="1616" y="1617"/>
                  </a:lnTo>
                  <a:lnTo>
                    <a:pt x="924" y="2425"/>
                  </a:lnTo>
                  <a:lnTo>
                    <a:pt x="462" y="3464"/>
                  </a:lnTo>
                  <a:lnTo>
                    <a:pt x="115" y="4503"/>
                  </a:lnTo>
                  <a:lnTo>
                    <a:pt x="0" y="5658"/>
                  </a:lnTo>
                  <a:lnTo>
                    <a:pt x="0" y="5658"/>
                  </a:lnTo>
                  <a:lnTo>
                    <a:pt x="115" y="6928"/>
                  </a:lnTo>
                  <a:lnTo>
                    <a:pt x="11315" y="6928"/>
                  </a:lnTo>
                  <a:lnTo>
                    <a:pt x="11315" y="6928"/>
                  </a:lnTo>
                  <a:lnTo>
                    <a:pt x="11430" y="5658"/>
                  </a:lnTo>
                  <a:lnTo>
                    <a:pt x="11430" y="5658"/>
                  </a:lnTo>
                  <a:lnTo>
                    <a:pt x="11315" y="4503"/>
                  </a:lnTo>
                  <a:lnTo>
                    <a:pt x="10968" y="3464"/>
                  </a:lnTo>
                  <a:lnTo>
                    <a:pt x="10391" y="2425"/>
                  </a:lnTo>
                  <a:lnTo>
                    <a:pt x="9698" y="1617"/>
                  </a:lnTo>
                  <a:lnTo>
                    <a:pt x="8890" y="924"/>
                  </a:lnTo>
                  <a:lnTo>
                    <a:pt x="7966" y="347"/>
                  </a:lnTo>
                  <a:lnTo>
                    <a:pt x="6812" y="116"/>
                  </a:lnTo>
                  <a:lnTo>
                    <a:pt x="5657" y="0"/>
                  </a:lnTo>
                  <a:lnTo>
                    <a:pt x="5657"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78;p19"/>
            <p:cNvSpPr/>
            <p:nvPr/>
          </p:nvSpPr>
          <p:spPr>
            <a:xfrm>
              <a:off x="3856175" y="6951250"/>
              <a:ext cx="25" cy="25"/>
            </a:xfrm>
            <a:custGeom>
              <a:avLst/>
              <a:gdLst/>
              <a:ahLst/>
              <a:cxnLst/>
              <a:rect l="l" t="t" r="r" b="b"/>
              <a:pathLst>
                <a:path w="1" h="1" fill="none" extrusionOk="0">
                  <a:moveTo>
                    <a:pt x="0" y="0"/>
                  </a:moveTo>
                  <a:lnTo>
                    <a:pt x="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79;p19"/>
            <p:cNvSpPr/>
            <p:nvPr/>
          </p:nvSpPr>
          <p:spPr>
            <a:xfrm>
              <a:off x="3798450" y="6769400"/>
              <a:ext cx="118350" cy="118375"/>
            </a:xfrm>
            <a:custGeom>
              <a:avLst/>
              <a:gdLst/>
              <a:ahLst/>
              <a:cxnLst/>
              <a:rect l="l" t="t" r="r" b="b"/>
              <a:pathLst>
                <a:path w="4734" h="4735" extrusionOk="0">
                  <a:moveTo>
                    <a:pt x="2309" y="1"/>
                  </a:moveTo>
                  <a:lnTo>
                    <a:pt x="1847" y="116"/>
                  </a:lnTo>
                  <a:lnTo>
                    <a:pt x="1386" y="232"/>
                  </a:lnTo>
                  <a:lnTo>
                    <a:pt x="1039" y="462"/>
                  </a:lnTo>
                  <a:lnTo>
                    <a:pt x="693" y="693"/>
                  </a:lnTo>
                  <a:lnTo>
                    <a:pt x="347" y="1040"/>
                  </a:lnTo>
                  <a:lnTo>
                    <a:pt x="231" y="1502"/>
                  </a:lnTo>
                  <a:lnTo>
                    <a:pt x="0" y="1963"/>
                  </a:lnTo>
                  <a:lnTo>
                    <a:pt x="0" y="2425"/>
                  </a:lnTo>
                  <a:lnTo>
                    <a:pt x="0" y="2887"/>
                  </a:lnTo>
                  <a:lnTo>
                    <a:pt x="231" y="3349"/>
                  </a:lnTo>
                  <a:lnTo>
                    <a:pt x="347" y="3695"/>
                  </a:lnTo>
                  <a:lnTo>
                    <a:pt x="693" y="4042"/>
                  </a:lnTo>
                  <a:lnTo>
                    <a:pt x="1039" y="4388"/>
                  </a:lnTo>
                  <a:lnTo>
                    <a:pt x="1386" y="4619"/>
                  </a:lnTo>
                  <a:lnTo>
                    <a:pt x="1847" y="4734"/>
                  </a:lnTo>
                  <a:lnTo>
                    <a:pt x="2771" y="4734"/>
                  </a:lnTo>
                  <a:lnTo>
                    <a:pt x="3233" y="4619"/>
                  </a:lnTo>
                  <a:lnTo>
                    <a:pt x="3695" y="4388"/>
                  </a:lnTo>
                  <a:lnTo>
                    <a:pt x="4041" y="4042"/>
                  </a:lnTo>
                  <a:lnTo>
                    <a:pt x="4272" y="3695"/>
                  </a:lnTo>
                  <a:lnTo>
                    <a:pt x="4503" y="3349"/>
                  </a:lnTo>
                  <a:lnTo>
                    <a:pt x="4618" y="2887"/>
                  </a:lnTo>
                  <a:lnTo>
                    <a:pt x="4734" y="2425"/>
                  </a:lnTo>
                  <a:lnTo>
                    <a:pt x="4618" y="1963"/>
                  </a:lnTo>
                  <a:lnTo>
                    <a:pt x="4503" y="1502"/>
                  </a:lnTo>
                  <a:lnTo>
                    <a:pt x="4272" y="1040"/>
                  </a:lnTo>
                  <a:lnTo>
                    <a:pt x="4041" y="693"/>
                  </a:lnTo>
                  <a:lnTo>
                    <a:pt x="3695" y="462"/>
                  </a:lnTo>
                  <a:lnTo>
                    <a:pt x="3233" y="232"/>
                  </a:lnTo>
                  <a:lnTo>
                    <a:pt x="2771" y="116"/>
                  </a:lnTo>
                  <a:lnTo>
                    <a:pt x="2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80;p19"/>
            <p:cNvSpPr/>
            <p:nvPr/>
          </p:nvSpPr>
          <p:spPr>
            <a:xfrm>
              <a:off x="3798450" y="6769400"/>
              <a:ext cx="118350" cy="118375"/>
            </a:xfrm>
            <a:custGeom>
              <a:avLst/>
              <a:gdLst/>
              <a:ahLst/>
              <a:cxnLst/>
              <a:rect l="l" t="t" r="r" b="b"/>
              <a:pathLst>
                <a:path w="4734" h="4735" fill="none" extrusionOk="0">
                  <a:moveTo>
                    <a:pt x="4734" y="2425"/>
                  </a:moveTo>
                  <a:lnTo>
                    <a:pt x="4734" y="2425"/>
                  </a:lnTo>
                  <a:lnTo>
                    <a:pt x="4618" y="1963"/>
                  </a:lnTo>
                  <a:lnTo>
                    <a:pt x="4503" y="1502"/>
                  </a:lnTo>
                  <a:lnTo>
                    <a:pt x="4272" y="1040"/>
                  </a:lnTo>
                  <a:lnTo>
                    <a:pt x="4041" y="693"/>
                  </a:lnTo>
                  <a:lnTo>
                    <a:pt x="3695" y="462"/>
                  </a:lnTo>
                  <a:lnTo>
                    <a:pt x="3233" y="232"/>
                  </a:lnTo>
                  <a:lnTo>
                    <a:pt x="2771" y="116"/>
                  </a:lnTo>
                  <a:lnTo>
                    <a:pt x="2309" y="1"/>
                  </a:lnTo>
                  <a:lnTo>
                    <a:pt x="2309" y="1"/>
                  </a:lnTo>
                  <a:lnTo>
                    <a:pt x="1847" y="116"/>
                  </a:lnTo>
                  <a:lnTo>
                    <a:pt x="1386" y="232"/>
                  </a:lnTo>
                  <a:lnTo>
                    <a:pt x="1039" y="462"/>
                  </a:lnTo>
                  <a:lnTo>
                    <a:pt x="693" y="693"/>
                  </a:lnTo>
                  <a:lnTo>
                    <a:pt x="347" y="1040"/>
                  </a:lnTo>
                  <a:lnTo>
                    <a:pt x="231" y="1502"/>
                  </a:lnTo>
                  <a:lnTo>
                    <a:pt x="0" y="1963"/>
                  </a:lnTo>
                  <a:lnTo>
                    <a:pt x="0" y="2425"/>
                  </a:lnTo>
                  <a:lnTo>
                    <a:pt x="0" y="2425"/>
                  </a:lnTo>
                  <a:lnTo>
                    <a:pt x="0" y="2887"/>
                  </a:lnTo>
                  <a:lnTo>
                    <a:pt x="231" y="3349"/>
                  </a:lnTo>
                  <a:lnTo>
                    <a:pt x="347" y="3695"/>
                  </a:lnTo>
                  <a:lnTo>
                    <a:pt x="693" y="4042"/>
                  </a:lnTo>
                  <a:lnTo>
                    <a:pt x="1039" y="4388"/>
                  </a:lnTo>
                  <a:lnTo>
                    <a:pt x="1386" y="4619"/>
                  </a:lnTo>
                  <a:lnTo>
                    <a:pt x="1847" y="4734"/>
                  </a:lnTo>
                  <a:lnTo>
                    <a:pt x="2309" y="4734"/>
                  </a:lnTo>
                  <a:lnTo>
                    <a:pt x="2309" y="4734"/>
                  </a:lnTo>
                  <a:lnTo>
                    <a:pt x="2771" y="4734"/>
                  </a:lnTo>
                  <a:lnTo>
                    <a:pt x="3233" y="4619"/>
                  </a:lnTo>
                  <a:lnTo>
                    <a:pt x="3695" y="4388"/>
                  </a:lnTo>
                  <a:lnTo>
                    <a:pt x="4041" y="4042"/>
                  </a:lnTo>
                  <a:lnTo>
                    <a:pt x="4272" y="3695"/>
                  </a:lnTo>
                  <a:lnTo>
                    <a:pt x="4503" y="3349"/>
                  </a:lnTo>
                  <a:lnTo>
                    <a:pt x="4618" y="2887"/>
                  </a:lnTo>
                  <a:lnTo>
                    <a:pt x="4734" y="2425"/>
                  </a:lnTo>
                  <a:lnTo>
                    <a:pt x="4734" y="2425"/>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81;p19"/>
            <p:cNvSpPr/>
            <p:nvPr/>
          </p:nvSpPr>
          <p:spPr>
            <a:xfrm>
              <a:off x="3916775" y="6830025"/>
              <a:ext cx="25" cy="25"/>
            </a:xfrm>
            <a:custGeom>
              <a:avLst/>
              <a:gdLst/>
              <a:ahLst/>
              <a:cxnLst/>
              <a:rect l="l" t="t" r="r" b="b"/>
              <a:pathLst>
                <a:path w="1" h="1" fill="none" extrusionOk="0">
                  <a:moveTo>
                    <a:pt x="1" y="0"/>
                  </a:moveTo>
                  <a:lnTo>
                    <a:pt x="1"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82;p19"/>
            <p:cNvSpPr/>
            <p:nvPr/>
          </p:nvSpPr>
          <p:spPr>
            <a:xfrm>
              <a:off x="3558875" y="6599100"/>
              <a:ext cx="1047775" cy="525350"/>
            </a:xfrm>
            <a:custGeom>
              <a:avLst/>
              <a:gdLst/>
              <a:ahLst/>
              <a:cxnLst/>
              <a:rect l="l" t="t" r="r" b="b"/>
              <a:pathLst>
                <a:path w="41911" h="21014" extrusionOk="0">
                  <a:moveTo>
                    <a:pt x="36022" y="4388"/>
                  </a:moveTo>
                  <a:lnTo>
                    <a:pt x="36600" y="4504"/>
                  </a:lnTo>
                  <a:lnTo>
                    <a:pt x="36946" y="4734"/>
                  </a:lnTo>
                  <a:lnTo>
                    <a:pt x="37177" y="5196"/>
                  </a:lnTo>
                  <a:lnTo>
                    <a:pt x="37292" y="5658"/>
                  </a:lnTo>
                  <a:lnTo>
                    <a:pt x="37177" y="6120"/>
                  </a:lnTo>
                  <a:lnTo>
                    <a:pt x="36946" y="6466"/>
                  </a:lnTo>
                  <a:lnTo>
                    <a:pt x="36600" y="6813"/>
                  </a:lnTo>
                  <a:lnTo>
                    <a:pt x="24246" y="6813"/>
                  </a:lnTo>
                  <a:lnTo>
                    <a:pt x="23784" y="6466"/>
                  </a:lnTo>
                  <a:lnTo>
                    <a:pt x="23553" y="6120"/>
                  </a:lnTo>
                  <a:lnTo>
                    <a:pt x="23438" y="5658"/>
                  </a:lnTo>
                  <a:lnTo>
                    <a:pt x="23553" y="5196"/>
                  </a:lnTo>
                  <a:lnTo>
                    <a:pt x="23784" y="4734"/>
                  </a:lnTo>
                  <a:lnTo>
                    <a:pt x="24246" y="4504"/>
                  </a:lnTo>
                  <a:lnTo>
                    <a:pt x="24708" y="4388"/>
                  </a:lnTo>
                  <a:close/>
                  <a:moveTo>
                    <a:pt x="30596" y="8544"/>
                  </a:moveTo>
                  <a:lnTo>
                    <a:pt x="31058" y="8891"/>
                  </a:lnTo>
                  <a:lnTo>
                    <a:pt x="31289" y="9237"/>
                  </a:lnTo>
                  <a:lnTo>
                    <a:pt x="31404" y="9699"/>
                  </a:lnTo>
                  <a:lnTo>
                    <a:pt x="31289" y="10161"/>
                  </a:lnTo>
                  <a:lnTo>
                    <a:pt x="31058" y="10623"/>
                  </a:lnTo>
                  <a:lnTo>
                    <a:pt x="30596" y="10854"/>
                  </a:lnTo>
                  <a:lnTo>
                    <a:pt x="30134" y="10969"/>
                  </a:lnTo>
                  <a:lnTo>
                    <a:pt x="24708" y="10969"/>
                  </a:lnTo>
                  <a:lnTo>
                    <a:pt x="24246" y="10854"/>
                  </a:lnTo>
                  <a:lnTo>
                    <a:pt x="23900" y="10623"/>
                  </a:lnTo>
                  <a:lnTo>
                    <a:pt x="23553" y="10161"/>
                  </a:lnTo>
                  <a:lnTo>
                    <a:pt x="23438" y="9699"/>
                  </a:lnTo>
                  <a:lnTo>
                    <a:pt x="23553" y="9237"/>
                  </a:lnTo>
                  <a:lnTo>
                    <a:pt x="23900" y="8891"/>
                  </a:lnTo>
                  <a:lnTo>
                    <a:pt x="24246" y="8544"/>
                  </a:lnTo>
                  <a:close/>
                  <a:moveTo>
                    <a:pt x="4041" y="1"/>
                  </a:moveTo>
                  <a:lnTo>
                    <a:pt x="3118" y="347"/>
                  </a:lnTo>
                  <a:lnTo>
                    <a:pt x="2194" y="809"/>
                  </a:lnTo>
                  <a:lnTo>
                    <a:pt x="1501" y="1502"/>
                  </a:lnTo>
                  <a:lnTo>
                    <a:pt x="809" y="2194"/>
                  </a:lnTo>
                  <a:lnTo>
                    <a:pt x="347" y="3118"/>
                  </a:lnTo>
                  <a:lnTo>
                    <a:pt x="116" y="4042"/>
                  </a:lnTo>
                  <a:lnTo>
                    <a:pt x="0" y="5081"/>
                  </a:lnTo>
                  <a:lnTo>
                    <a:pt x="0" y="15934"/>
                  </a:lnTo>
                  <a:lnTo>
                    <a:pt x="0" y="16742"/>
                  </a:lnTo>
                  <a:lnTo>
                    <a:pt x="231" y="17550"/>
                  </a:lnTo>
                  <a:lnTo>
                    <a:pt x="578" y="18358"/>
                  </a:lnTo>
                  <a:lnTo>
                    <a:pt x="1040" y="19051"/>
                  </a:lnTo>
                  <a:lnTo>
                    <a:pt x="1617" y="19628"/>
                  </a:lnTo>
                  <a:lnTo>
                    <a:pt x="2310" y="20205"/>
                  </a:lnTo>
                  <a:lnTo>
                    <a:pt x="3002" y="20552"/>
                  </a:lnTo>
                  <a:lnTo>
                    <a:pt x="3810" y="20783"/>
                  </a:lnTo>
                  <a:lnTo>
                    <a:pt x="3695" y="19744"/>
                  </a:lnTo>
                  <a:lnTo>
                    <a:pt x="3810" y="18589"/>
                  </a:lnTo>
                  <a:lnTo>
                    <a:pt x="4041" y="17434"/>
                  </a:lnTo>
                  <a:lnTo>
                    <a:pt x="4503" y="16395"/>
                  </a:lnTo>
                  <a:lnTo>
                    <a:pt x="4965" y="15356"/>
                  </a:lnTo>
                  <a:lnTo>
                    <a:pt x="5658" y="14433"/>
                  </a:lnTo>
                  <a:lnTo>
                    <a:pt x="6466" y="13624"/>
                  </a:lnTo>
                  <a:lnTo>
                    <a:pt x="7390" y="12932"/>
                  </a:lnTo>
                  <a:lnTo>
                    <a:pt x="8313" y="12470"/>
                  </a:lnTo>
                  <a:lnTo>
                    <a:pt x="7851" y="11777"/>
                  </a:lnTo>
                  <a:lnTo>
                    <a:pt x="7390" y="10969"/>
                  </a:lnTo>
                  <a:lnTo>
                    <a:pt x="7159" y="10161"/>
                  </a:lnTo>
                  <a:lnTo>
                    <a:pt x="7159" y="9237"/>
                  </a:lnTo>
                  <a:lnTo>
                    <a:pt x="7159" y="8198"/>
                  </a:lnTo>
                  <a:lnTo>
                    <a:pt x="7505" y="7390"/>
                  </a:lnTo>
                  <a:lnTo>
                    <a:pt x="7967" y="6582"/>
                  </a:lnTo>
                  <a:lnTo>
                    <a:pt x="8544" y="5774"/>
                  </a:lnTo>
                  <a:lnTo>
                    <a:pt x="9237" y="5196"/>
                  </a:lnTo>
                  <a:lnTo>
                    <a:pt x="10045" y="4734"/>
                  </a:lnTo>
                  <a:lnTo>
                    <a:pt x="10969" y="4504"/>
                  </a:lnTo>
                  <a:lnTo>
                    <a:pt x="11892" y="4388"/>
                  </a:lnTo>
                  <a:lnTo>
                    <a:pt x="12931" y="4504"/>
                  </a:lnTo>
                  <a:lnTo>
                    <a:pt x="13855" y="4734"/>
                  </a:lnTo>
                  <a:lnTo>
                    <a:pt x="14663" y="5196"/>
                  </a:lnTo>
                  <a:lnTo>
                    <a:pt x="15356" y="5774"/>
                  </a:lnTo>
                  <a:lnTo>
                    <a:pt x="15933" y="6582"/>
                  </a:lnTo>
                  <a:lnTo>
                    <a:pt x="16395" y="7390"/>
                  </a:lnTo>
                  <a:lnTo>
                    <a:pt x="16626" y="8198"/>
                  </a:lnTo>
                  <a:lnTo>
                    <a:pt x="16741" y="9237"/>
                  </a:lnTo>
                  <a:lnTo>
                    <a:pt x="16626" y="10161"/>
                  </a:lnTo>
                  <a:lnTo>
                    <a:pt x="16395" y="10969"/>
                  </a:lnTo>
                  <a:lnTo>
                    <a:pt x="16049" y="11777"/>
                  </a:lnTo>
                  <a:lnTo>
                    <a:pt x="15587" y="12470"/>
                  </a:lnTo>
                  <a:lnTo>
                    <a:pt x="16510" y="12932"/>
                  </a:lnTo>
                  <a:lnTo>
                    <a:pt x="17434" y="13624"/>
                  </a:lnTo>
                  <a:lnTo>
                    <a:pt x="18127" y="14433"/>
                  </a:lnTo>
                  <a:lnTo>
                    <a:pt x="18820" y="15356"/>
                  </a:lnTo>
                  <a:lnTo>
                    <a:pt x="19397" y="16395"/>
                  </a:lnTo>
                  <a:lnTo>
                    <a:pt x="19743" y="17434"/>
                  </a:lnTo>
                  <a:lnTo>
                    <a:pt x="20090" y="18589"/>
                  </a:lnTo>
                  <a:lnTo>
                    <a:pt x="20090" y="19744"/>
                  </a:lnTo>
                  <a:lnTo>
                    <a:pt x="19974" y="21014"/>
                  </a:lnTo>
                  <a:lnTo>
                    <a:pt x="36830" y="21014"/>
                  </a:lnTo>
                  <a:lnTo>
                    <a:pt x="37870" y="20898"/>
                  </a:lnTo>
                  <a:lnTo>
                    <a:pt x="38793" y="20552"/>
                  </a:lnTo>
                  <a:lnTo>
                    <a:pt x="39717" y="20090"/>
                  </a:lnTo>
                  <a:lnTo>
                    <a:pt x="40410" y="19513"/>
                  </a:lnTo>
                  <a:lnTo>
                    <a:pt x="41102" y="18704"/>
                  </a:lnTo>
                  <a:lnTo>
                    <a:pt x="41564" y="17896"/>
                  </a:lnTo>
                  <a:lnTo>
                    <a:pt x="41795" y="16857"/>
                  </a:lnTo>
                  <a:lnTo>
                    <a:pt x="41910" y="15934"/>
                  </a:lnTo>
                  <a:lnTo>
                    <a:pt x="41910" y="5081"/>
                  </a:lnTo>
                  <a:lnTo>
                    <a:pt x="41795" y="4042"/>
                  </a:lnTo>
                  <a:lnTo>
                    <a:pt x="41564" y="3118"/>
                  </a:lnTo>
                  <a:lnTo>
                    <a:pt x="41102" y="2194"/>
                  </a:lnTo>
                  <a:lnTo>
                    <a:pt x="40410" y="1502"/>
                  </a:lnTo>
                  <a:lnTo>
                    <a:pt x="39717" y="809"/>
                  </a:lnTo>
                  <a:lnTo>
                    <a:pt x="38793" y="347"/>
                  </a:lnTo>
                  <a:lnTo>
                    <a:pt x="37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83;p19"/>
            <p:cNvSpPr/>
            <p:nvPr/>
          </p:nvSpPr>
          <p:spPr>
            <a:xfrm>
              <a:off x="3558875" y="6599100"/>
              <a:ext cx="1047775" cy="525350"/>
            </a:xfrm>
            <a:custGeom>
              <a:avLst/>
              <a:gdLst/>
              <a:ahLst/>
              <a:cxnLst/>
              <a:rect l="l" t="t" r="r" b="b"/>
              <a:pathLst>
                <a:path w="41911" h="21014" fill="none" extrusionOk="0">
                  <a:moveTo>
                    <a:pt x="36830" y="1"/>
                  </a:moveTo>
                  <a:lnTo>
                    <a:pt x="5080" y="1"/>
                  </a:lnTo>
                  <a:lnTo>
                    <a:pt x="5080" y="1"/>
                  </a:lnTo>
                  <a:lnTo>
                    <a:pt x="4041" y="1"/>
                  </a:lnTo>
                  <a:lnTo>
                    <a:pt x="3118" y="347"/>
                  </a:lnTo>
                  <a:lnTo>
                    <a:pt x="2194" y="809"/>
                  </a:lnTo>
                  <a:lnTo>
                    <a:pt x="1501" y="1502"/>
                  </a:lnTo>
                  <a:lnTo>
                    <a:pt x="809" y="2194"/>
                  </a:lnTo>
                  <a:lnTo>
                    <a:pt x="347" y="3118"/>
                  </a:lnTo>
                  <a:lnTo>
                    <a:pt x="116" y="4042"/>
                  </a:lnTo>
                  <a:lnTo>
                    <a:pt x="0" y="5081"/>
                  </a:lnTo>
                  <a:lnTo>
                    <a:pt x="0" y="15934"/>
                  </a:lnTo>
                  <a:lnTo>
                    <a:pt x="0" y="15934"/>
                  </a:lnTo>
                  <a:lnTo>
                    <a:pt x="0" y="16742"/>
                  </a:lnTo>
                  <a:lnTo>
                    <a:pt x="231" y="17550"/>
                  </a:lnTo>
                  <a:lnTo>
                    <a:pt x="578" y="18358"/>
                  </a:lnTo>
                  <a:lnTo>
                    <a:pt x="1040" y="19051"/>
                  </a:lnTo>
                  <a:lnTo>
                    <a:pt x="1617" y="19628"/>
                  </a:lnTo>
                  <a:lnTo>
                    <a:pt x="2310" y="20205"/>
                  </a:lnTo>
                  <a:lnTo>
                    <a:pt x="3002" y="20552"/>
                  </a:lnTo>
                  <a:lnTo>
                    <a:pt x="3810" y="20783"/>
                  </a:lnTo>
                  <a:lnTo>
                    <a:pt x="3810" y="20783"/>
                  </a:lnTo>
                  <a:lnTo>
                    <a:pt x="3695" y="19744"/>
                  </a:lnTo>
                  <a:lnTo>
                    <a:pt x="3695" y="19744"/>
                  </a:lnTo>
                  <a:lnTo>
                    <a:pt x="3810" y="18589"/>
                  </a:lnTo>
                  <a:lnTo>
                    <a:pt x="4041" y="17434"/>
                  </a:lnTo>
                  <a:lnTo>
                    <a:pt x="4503" y="16395"/>
                  </a:lnTo>
                  <a:lnTo>
                    <a:pt x="4965" y="15356"/>
                  </a:lnTo>
                  <a:lnTo>
                    <a:pt x="5658" y="14433"/>
                  </a:lnTo>
                  <a:lnTo>
                    <a:pt x="6466" y="13624"/>
                  </a:lnTo>
                  <a:lnTo>
                    <a:pt x="7390" y="12932"/>
                  </a:lnTo>
                  <a:lnTo>
                    <a:pt x="8313" y="12470"/>
                  </a:lnTo>
                  <a:lnTo>
                    <a:pt x="8313" y="12470"/>
                  </a:lnTo>
                  <a:lnTo>
                    <a:pt x="7851" y="11777"/>
                  </a:lnTo>
                  <a:lnTo>
                    <a:pt x="7390" y="10969"/>
                  </a:lnTo>
                  <a:lnTo>
                    <a:pt x="7159" y="10161"/>
                  </a:lnTo>
                  <a:lnTo>
                    <a:pt x="7159" y="9237"/>
                  </a:lnTo>
                  <a:lnTo>
                    <a:pt x="7159" y="9237"/>
                  </a:lnTo>
                  <a:lnTo>
                    <a:pt x="7159" y="8198"/>
                  </a:lnTo>
                  <a:lnTo>
                    <a:pt x="7505" y="7390"/>
                  </a:lnTo>
                  <a:lnTo>
                    <a:pt x="7967" y="6582"/>
                  </a:lnTo>
                  <a:lnTo>
                    <a:pt x="8544" y="5774"/>
                  </a:lnTo>
                  <a:lnTo>
                    <a:pt x="9237" y="5196"/>
                  </a:lnTo>
                  <a:lnTo>
                    <a:pt x="10045" y="4734"/>
                  </a:lnTo>
                  <a:lnTo>
                    <a:pt x="10969" y="4504"/>
                  </a:lnTo>
                  <a:lnTo>
                    <a:pt x="11892" y="4388"/>
                  </a:lnTo>
                  <a:lnTo>
                    <a:pt x="11892" y="4388"/>
                  </a:lnTo>
                  <a:lnTo>
                    <a:pt x="12931" y="4504"/>
                  </a:lnTo>
                  <a:lnTo>
                    <a:pt x="13855" y="4734"/>
                  </a:lnTo>
                  <a:lnTo>
                    <a:pt x="14663" y="5196"/>
                  </a:lnTo>
                  <a:lnTo>
                    <a:pt x="15356" y="5774"/>
                  </a:lnTo>
                  <a:lnTo>
                    <a:pt x="15933" y="6582"/>
                  </a:lnTo>
                  <a:lnTo>
                    <a:pt x="16395" y="7390"/>
                  </a:lnTo>
                  <a:lnTo>
                    <a:pt x="16626" y="8198"/>
                  </a:lnTo>
                  <a:lnTo>
                    <a:pt x="16741" y="9237"/>
                  </a:lnTo>
                  <a:lnTo>
                    <a:pt x="16741" y="9237"/>
                  </a:lnTo>
                  <a:lnTo>
                    <a:pt x="16626" y="10161"/>
                  </a:lnTo>
                  <a:lnTo>
                    <a:pt x="16395" y="10969"/>
                  </a:lnTo>
                  <a:lnTo>
                    <a:pt x="16049" y="11777"/>
                  </a:lnTo>
                  <a:lnTo>
                    <a:pt x="15587" y="12470"/>
                  </a:lnTo>
                  <a:lnTo>
                    <a:pt x="15587" y="12470"/>
                  </a:lnTo>
                  <a:lnTo>
                    <a:pt x="16510" y="12932"/>
                  </a:lnTo>
                  <a:lnTo>
                    <a:pt x="17434" y="13624"/>
                  </a:lnTo>
                  <a:lnTo>
                    <a:pt x="18127" y="14433"/>
                  </a:lnTo>
                  <a:lnTo>
                    <a:pt x="18820" y="15356"/>
                  </a:lnTo>
                  <a:lnTo>
                    <a:pt x="19397" y="16395"/>
                  </a:lnTo>
                  <a:lnTo>
                    <a:pt x="19743" y="17434"/>
                  </a:lnTo>
                  <a:lnTo>
                    <a:pt x="20090" y="18589"/>
                  </a:lnTo>
                  <a:lnTo>
                    <a:pt x="20090" y="19744"/>
                  </a:lnTo>
                  <a:lnTo>
                    <a:pt x="20090" y="19744"/>
                  </a:lnTo>
                  <a:lnTo>
                    <a:pt x="19974" y="21014"/>
                  </a:lnTo>
                  <a:lnTo>
                    <a:pt x="36830" y="21014"/>
                  </a:lnTo>
                  <a:lnTo>
                    <a:pt x="36830" y="21014"/>
                  </a:lnTo>
                  <a:lnTo>
                    <a:pt x="37870" y="20898"/>
                  </a:lnTo>
                  <a:lnTo>
                    <a:pt x="38793" y="20552"/>
                  </a:lnTo>
                  <a:lnTo>
                    <a:pt x="39717" y="20090"/>
                  </a:lnTo>
                  <a:lnTo>
                    <a:pt x="40410" y="19513"/>
                  </a:lnTo>
                  <a:lnTo>
                    <a:pt x="41102" y="18704"/>
                  </a:lnTo>
                  <a:lnTo>
                    <a:pt x="41564" y="17896"/>
                  </a:lnTo>
                  <a:lnTo>
                    <a:pt x="41795" y="16857"/>
                  </a:lnTo>
                  <a:lnTo>
                    <a:pt x="41910" y="15934"/>
                  </a:lnTo>
                  <a:lnTo>
                    <a:pt x="41910" y="5081"/>
                  </a:lnTo>
                  <a:lnTo>
                    <a:pt x="41910" y="5081"/>
                  </a:lnTo>
                  <a:lnTo>
                    <a:pt x="41795" y="4042"/>
                  </a:lnTo>
                  <a:lnTo>
                    <a:pt x="41564" y="3118"/>
                  </a:lnTo>
                  <a:lnTo>
                    <a:pt x="41102" y="2194"/>
                  </a:lnTo>
                  <a:lnTo>
                    <a:pt x="40410" y="1502"/>
                  </a:lnTo>
                  <a:lnTo>
                    <a:pt x="39717" y="809"/>
                  </a:lnTo>
                  <a:lnTo>
                    <a:pt x="38793" y="347"/>
                  </a:lnTo>
                  <a:lnTo>
                    <a:pt x="37870" y="1"/>
                  </a:lnTo>
                  <a:lnTo>
                    <a:pt x="36830" y="1"/>
                  </a:lnTo>
                  <a:lnTo>
                    <a:pt x="36830"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84;p19"/>
            <p:cNvSpPr/>
            <p:nvPr/>
          </p:nvSpPr>
          <p:spPr>
            <a:xfrm>
              <a:off x="4144800" y="6812700"/>
              <a:ext cx="199200" cy="60650"/>
            </a:xfrm>
            <a:custGeom>
              <a:avLst/>
              <a:gdLst/>
              <a:ahLst/>
              <a:cxnLst/>
              <a:rect l="l" t="t" r="r" b="b"/>
              <a:pathLst>
                <a:path w="7968" h="2426" fill="none" extrusionOk="0">
                  <a:moveTo>
                    <a:pt x="6697" y="2425"/>
                  </a:moveTo>
                  <a:lnTo>
                    <a:pt x="1271" y="2425"/>
                  </a:lnTo>
                  <a:lnTo>
                    <a:pt x="1271" y="2425"/>
                  </a:lnTo>
                  <a:lnTo>
                    <a:pt x="809" y="2310"/>
                  </a:lnTo>
                  <a:lnTo>
                    <a:pt x="463" y="2079"/>
                  </a:lnTo>
                  <a:lnTo>
                    <a:pt x="116" y="1617"/>
                  </a:lnTo>
                  <a:lnTo>
                    <a:pt x="1" y="1155"/>
                  </a:lnTo>
                  <a:lnTo>
                    <a:pt x="1" y="1155"/>
                  </a:lnTo>
                  <a:lnTo>
                    <a:pt x="116" y="693"/>
                  </a:lnTo>
                  <a:lnTo>
                    <a:pt x="463" y="347"/>
                  </a:lnTo>
                  <a:lnTo>
                    <a:pt x="809" y="0"/>
                  </a:lnTo>
                  <a:lnTo>
                    <a:pt x="1271" y="0"/>
                  </a:lnTo>
                  <a:lnTo>
                    <a:pt x="6697" y="0"/>
                  </a:lnTo>
                  <a:lnTo>
                    <a:pt x="6697" y="0"/>
                  </a:lnTo>
                  <a:lnTo>
                    <a:pt x="7159" y="0"/>
                  </a:lnTo>
                  <a:lnTo>
                    <a:pt x="7621" y="347"/>
                  </a:lnTo>
                  <a:lnTo>
                    <a:pt x="7852" y="693"/>
                  </a:lnTo>
                  <a:lnTo>
                    <a:pt x="7967" y="1155"/>
                  </a:lnTo>
                  <a:lnTo>
                    <a:pt x="7967" y="1155"/>
                  </a:lnTo>
                  <a:lnTo>
                    <a:pt x="7852" y="1617"/>
                  </a:lnTo>
                  <a:lnTo>
                    <a:pt x="7621" y="2079"/>
                  </a:lnTo>
                  <a:lnTo>
                    <a:pt x="7159" y="2310"/>
                  </a:lnTo>
                  <a:lnTo>
                    <a:pt x="6697" y="2425"/>
                  </a:lnTo>
                  <a:lnTo>
                    <a:pt x="6697" y="2425"/>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5;p19"/>
            <p:cNvSpPr/>
            <p:nvPr/>
          </p:nvSpPr>
          <p:spPr>
            <a:xfrm>
              <a:off x="4144800" y="6708800"/>
              <a:ext cx="346400" cy="60625"/>
            </a:xfrm>
            <a:custGeom>
              <a:avLst/>
              <a:gdLst/>
              <a:ahLst/>
              <a:cxnLst/>
              <a:rect l="l" t="t" r="r" b="b"/>
              <a:pathLst>
                <a:path w="13856" h="2425" fill="none" extrusionOk="0">
                  <a:moveTo>
                    <a:pt x="12585" y="2425"/>
                  </a:moveTo>
                  <a:lnTo>
                    <a:pt x="1271" y="2425"/>
                  </a:lnTo>
                  <a:lnTo>
                    <a:pt x="1271" y="2425"/>
                  </a:lnTo>
                  <a:lnTo>
                    <a:pt x="809" y="2425"/>
                  </a:lnTo>
                  <a:lnTo>
                    <a:pt x="347" y="2078"/>
                  </a:lnTo>
                  <a:lnTo>
                    <a:pt x="116" y="1732"/>
                  </a:lnTo>
                  <a:lnTo>
                    <a:pt x="1" y="1270"/>
                  </a:lnTo>
                  <a:lnTo>
                    <a:pt x="1" y="1270"/>
                  </a:lnTo>
                  <a:lnTo>
                    <a:pt x="116" y="808"/>
                  </a:lnTo>
                  <a:lnTo>
                    <a:pt x="347" y="346"/>
                  </a:lnTo>
                  <a:lnTo>
                    <a:pt x="809" y="116"/>
                  </a:lnTo>
                  <a:lnTo>
                    <a:pt x="1271" y="0"/>
                  </a:lnTo>
                  <a:lnTo>
                    <a:pt x="12585" y="0"/>
                  </a:lnTo>
                  <a:lnTo>
                    <a:pt x="12585" y="0"/>
                  </a:lnTo>
                  <a:lnTo>
                    <a:pt x="13163" y="116"/>
                  </a:lnTo>
                  <a:lnTo>
                    <a:pt x="13509" y="346"/>
                  </a:lnTo>
                  <a:lnTo>
                    <a:pt x="13740" y="808"/>
                  </a:lnTo>
                  <a:lnTo>
                    <a:pt x="13855" y="1270"/>
                  </a:lnTo>
                  <a:lnTo>
                    <a:pt x="13855" y="1270"/>
                  </a:lnTo>
                  <a:lnTo>
                    <a:pt x="13740" y="1732"/>
                  </a:lnTo>
                  <a:lnTo>
                    <a:pt x="13509" y="2078"/>
                  </a:lnTo>
                  <a:lnTo>
                    <a:pt x="13163" y="2425"/>
                  </a:lnTo>
                  <a:lnTo>
                    <a:pt x="12585" y="2425"/>
                  </a:lnTo>
                  <a:lnTo>
                    <a:pt x="12585" y="2425"/>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86;p19"/>
            <p:cNvSpPr/>
            <p:nvPr/>
          </p:nvSpPr>
          <p:spPr>
            <a:xfrm>
              <a:off x="4459425" y="6769400"/>
              <a:ext cx="25" cy="25"/>
            </a:xfrm>
            <a:custGeom>
              <a:avLst/>
              <a:gdLst/>
              <a:ahLst/>
              <a:cxnLst/>
              <a:rect l="l" t="t" r="r" b="b"/>
              <a:pathLst>
                <a:path w="1" h="1" fill="none" extrusionOk="0">
                  <a:moveTo>
                    <a:pt x="0" y="1"/>
                  </a:moveTo>
                  <a:lnTo>
                    <a:pt x="0"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476" y="2170827"/>
            <a:ext cx="8229600" cy="371400"/>
          </a:xfrm>
        </p:spPr>
        <p:txBody>
          <a:bodyPr>
            <a:noAutofit/>
          </a:bodyPr>
          <a:lstStyle/>
          <a:p>
            <a:r>
              <a:rPr lang="bs-Latn-BA" sz="3200" dirty="0" smtClean="0"/>
              <a:t>HVALA NA PAŽNJI!</a:t>
            </a:r>
            <a:endParaRPr lang="hr-HR" sz="3200" dirty="0"/>
          </a:p>
        </p:txBody>
      </p:sp>
    </p:spTree>
    <p:extLst>
      <p:ext uri="{BB962C8B-B14F-4D97-AF65-F5344CB8AC3E}">
        <p14:creationId xmlns:p14="http://schemas.microsoft.com/office/powerpoint/2010/main" val="2484420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2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bs-Latn-BA" dirty="0" smtClean="0"/>
              <a:t>Akteri sistema</a:t>
            </a:r>
            <a:endParaRPr dirty="0"/>
          </a:p>
        </p:txBody>
      </p:sp>
      <p:grpSp>
        <p:nvGrpSpPr>
          <p:cNvPr id="1023" name="Google Shape;1023;p25"/>
          <p:cNvGrpSpPr/>
          <p:nvPr/>
        </p:nvGrpSpPr>
        <p:grpSpPr>
          <a:xfrm>
            <a:off x="368141" y="1984229"/>
            <a:ext cx="1573201" cy="1595866"/>
            <a:chOff x="691950" y="1853756"/>
            <a:chExt cx="1727400" cy="1727400"/>
          </a:xfrm>
        </p:grpSpPr>
        <p:sp>
          <p:nvSpPr>
            <p:cNvPr id="1024" name="Google Shape;1024;p25"/>
            <p:cNvSpPr/>
            <p:nvPr/>
          </p:nvSpPr>
          <p:spPr>
            <a:xfrm>
              <a:off x="691950" y="1853756"/>
              <a:ext cx="1727400" cy="172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25"/>
            <p:cNvGrpSpPr/>
            <p:nvPr/>
          </p:nvGrpSpPr>
          <p:grpSpPr>
            <a:xfrm>
              <a:off x="1074405" y="1992559"/>
              <a:ext cx="1058161" cy="1432747"/>
              <a:chOff x="1074405" y="1992559"/>
              <a:chExt cx="1058161" cy="1432747"/>
            </a:xfrm>
          </p:grpSpPr>
          <p:sp>
            <p:nvSpPr>
              <p:cNvPr id="1026" name="Google Shape;1026;p25"/>
              <p:cNvSpPr/>
              <p:nvPr/>
            </p:nvSpPr>
            <p:spPr>
              <a:xfrm rot="1532590">
                <a:off x="1295773" y="3292819"/>
                <a:ext cx="120364" cy="65883"/>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5"/>
              <p:cNvSpPr/>
              <p:nvPr/>
            </p:nvSpPr>
            <p:spPr>
              <a:xfrm rot="612915">
                <a:off x="1560227" y="3297823"/>
                <a:ext cx="120104" cy="65848"/>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5"/>
              <p:cNvSpPr/>
              <p:nvPr/>
            </p:nvSpPr>
            <p:spPr>
              <a:xfrm>
                <a:off x="1074405" y="3352509"/>
                <a:ext cx="748211" cy="72798"/>
              </a:xfrm>
              <a:custGeom>
                <a:avLst/>
                <a:gdLst/>
                <a:ahLst/>
                <a:cxnLst/>
                <a:rect l="l" t="t" r="r" b="b"/>
                <a:pathLst>
                  <a:path w="26931" h="2085" extrusionOk="0">
                    <a:moveTo>
                      <a:pt x="12094" y="1"/>
                    </a:moveTo>
                    <a:lnTo>
                      <a:pt x="10760" y="16"/>
                    </a:lnTo>
                    <a:lnTo>
                      <a:pt x="9457" y="46"/>
                    </a:lnTo>
                    <a:lnTo>
                      <a:pt x="8228" y="76"/>
                    </a:lnTo>
                    <a:lnTo>
                      <a:pt x="7044" y="121"/>
                    </a:lnTo>
                    <a:lnTo>
                      <a:pt x="5935" y="166"/>
                    </a:lnTo>
                    <a:lnTo>
                      <a:pt x="4901" y="226"/>
                    </a:lnTo>
                    <a:lnTo>
                      <a:pt x="3941" y="301"/>
                    </a:lnTo>
                    <a:lnTo>
                      <a:pt x="3072" y="376"/>
                    </a:lnTo>
                    <a:lnTo>
                      <a:pt x="2308" y="451"/>
                    </a:lnTo>
                    <a:lnTo>
                      <a:pt x="1634" y="540"/>
                    </a:lnTo>
                    <a:lnTo>
                      <a:pt x="1064" y="630"/>
                    </a:lnTo>
                    <a:lnTo>
                      <a:pt x="614" y="720"/>
                    </a:lnTo>
                    <a:lnTo>
                      <a:pt x="420" y="780"/>
                    </a:lnTo>
                    <a:lnTo>
                      <a:pt x="270" y="825"/>
                    </a:lnTo>
                    <a:lnTo>
                      <a:pt x="150" y="885"/>
                    </a:lnTo>
                    <a:lnTo>
                      <a:pt x="75" y="930"/>
                    </a:lnTo>
                    <a:lnTo>
                      <a:pt x="15" y="990"/>
                    </a:lnTo>
                    <a:lnTo>
                      <a:pt x="0" y="1035"/>
                    </a:lnTo>
                    <a:lnTo>
                      <a:pt x="15" y="1095"/>
                    </a:lnTo>
                    <a:lnTo>
                      <a:pt x="75" y="1140"/>
                    </a:lnTo>
                    <a:lnTo>
                      <a:pt x="150" y="1200"/>
                    </a:lnTo>
                    <a:lnTo>
                      <a:pt x="270" y="1245"/>
                    </a:lnTo>
                    <a:lnTo>
                      <a:pt x="420" y="1305"/>
                    </a:lnTo>
                    <a:lnTo>
                      <a:pt x="614" y="1350"/>
                    </a:lnTo>
                    <a:lnTo>
                      <a:pt x="1064" y="1440"/>
                    </a:lnTo>
                    <a:lnTo>
                      <a:pt x="1634" y="1530"/>
                    </a:lnTo>
                    <a:lnTo>
                      <a:pt x="2308" y="1620"/>
                    </a:lnTo>
                    <a:lnTo>
                      <a:pt x="3072" y="1694"/>
                    </a:lnTo>
                    <a:lnTo>
                      <a:pt x="3941" y="1769"/>
                    </a:lnTo>
                    <a:lnTo>
                      <a:pt x="4901" y="1844"/>
                    </a:lnTo>
                    <a:lnTo>
                      <a:pt x="5935" y="1904"/>
                    </a:lnTo>
                    <a:lnTo>
                      <a:pt x="7044" y="1949"/>
                    </a:lnTo>
                    <a:lnTo>
                      <a:pt x="8228" y="1994"/>
                    </a:lnTo>
                    <a:lnTo>
                      <a:pt x="9457" y="2039"/>
                    </a:lnTo>
                    <a:lnTo>
                      <a:pt x="10760" y="2054"/>
                    </a:lnTo>
                    <a:lnTo>
                      <a:pt x="12094" y="2069"/>
                    </a:lnTo>
                    <a:lnTo>
                      <a:pt x="13473" y="2084"/>
                    </a:lnTo>
                    <a:lnTo>
                      <a:pt x="14852" y="2069"/>
                    </a:lnTo>
                    <a:lnTo>
                      <a:pt x="16186" y="2054"/>
                    </a:lnTo>
                    <a:lnTo>
                      <a:pt x="17474" y="2039"/>
                    </a:lnTo>
                    <a:lnTo>
                      <a:pt x="18703" y="1994"/>
                    </a:lnTo>
                    <a:lnTo>
                      <a:pt x="19887" y="1949"/>
                    </a:lnTo>
                    <a:lnTo>
                      <a:pt x="20996" y="1904"/>
                    </a:lnTo>
                    <a:lnTo>
                      <a:pt x="22030" y="1844"/>
                    </a:lnTo>
                    <a:lnTo>
                      <a:pt x="22989" y="1769"/>
                    </a:lnTo>
                    <a:lnTo>
                      <a:pt x="23859" y="1694"/>
                    </a:lnTo>
                    <a:lnTo>
                      <a:pt x="24638" y="1620"/>
                    </a:lnTo>
                    <a:lnTo>
                      <a:pt x="25312" y="1530"/>
                    </a:lnTo>
                    <a:lnTo>
                      <a:pt x="25882" y="1440"/>
                    </a:lnTo>
                    <a:lnTo>
                      <a:pt x="26332" y="1350"/>
                    </a:lnTo>
                    <a:lnTo>
                      <a:pt x="26511" y="1305"/>
                    </a:lnTo>
                    <a:lnTo>
                      <a:pt x="26661" y="1245"/>
                    </a:lnTo>
                    <a:lnTo>
                      <a:pt x="26781" y="1200"/>
                    </a:lnTo>
                    <a:lnTo>
                      <a:pt x="26871" y="1140"/>
                    </a:lnTo>
                    <a:lnTo>
                      <a:pt x="26916" y="1095"/>
                    </a:lnTo>
                    <a:lnTo>
                      <a:pt x="26931" y="1035"/>
                    </a:lnTo>
                    <a:lnTo>
                      <a:pt x="26916" y="990"/>
                    </a:lnTo>
                    <a:lnTo>
                      <a:pt x="26871" y="930"/>
                    </a:lnTo>
                    <a:lnTo>
                      <a:pt x="26781" y="885"/>
                    </a:lnTo>
                    <a:lnTo>
                      <a:pt x="26661" y="825"/>
                    </a:lnTo>
                    <a:lnTo>
                      <a:pt x="26511" y="780"/>
                    </a:lnTo>
                    <a:lnTo>
                      <a:pt x="26332" y="720"/>
                    </a:lnTo>
                    <a:lnTo>
                      <a:pt x="25882" y="630"/>
                    </a:lnTo>
                    <a:lnTo>
                      <a:pt x="25312" y="540"/>
                    </a:lnTo>
                    <a:lnTo>
                      <a:pt x="24638" y="451"/>
                    </a:lnTo>
                    <a:lnTo>
                      <a:pt x="23859" y="376"/>
                    </a:lnTo>
                    <a:lnTo>
                      <a:pt x="22989" y="301"/>
                    </a:lnTo>
                    <a:lnTo>
                      <a:pt x="22030" y="226"/>
                    </a:lnTo>
                    <a:lnTo>
                      <a:pt x="20996" y="166"/>
                    </a:lnTo>
                    <a:lnTo>
                      <a:pt x="19887" y="121"/>
                    </a:lnTo>
                    <a:lnTo>
                      <a:pt x="18703" y="76"/>
                    </a:lnTo>
                    <a:lnTo>
                      <a:pt x="17474" y="46"/>
                    </a:lnTo>
                    <a:lnTo>
                      <a:pt x="16186" y="16"/>
                    </a:lnTo>
                    <a:lnTo>
                      <a:pt x="14852" y="1"/>
                    </a:lnTo>
                    <a:close/>
                  </a:path>
                </a:pathLst>
              </a:custGeom>
              <a:solidFill>
                <a:srgbClr val="434343">
                  <a:alpha val="1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5"/>
              <p:cNvGrpSpPr/>
              <p:nvPr/>
            </p:nvGrpSpPr>
            <p:grpSpPr>
              <a:xfrm>
                <a:off x="1102781" y="2721497"/>
                <a:ext cx="226110" cy="652526"/>
                <a:chOff x="1901500" y="2850163"/>
                <a:chExt cx="161900" cy="467225"/>
              </a:xfrm>
            </p:grpSpPr>
            <p:sp>
              <p:nvSpPr>
                <p:cNvPr id="1030" name="Google Shape;1030;p25"/>
                <p:cNvSpPr/>
                <p:nvPr/>
              </p:nvSpPr>
              <p:spPr>
                <a:xfrm>
                  <a:off x="1901500" y="3040863"/>
                  <a:ext cx="161900" cy="261150"/>
                </a:xfrm>
                <a:custGeom>
                  <a:avLst/>
                  <a:gdLst/>
                  <a:ahLst/>
                  <a:cxnLst/>
                  <a:rect l="l" t="t" r="r" b="b"/>
                  <a:pathLst>
                    <a:path w="6476" h="10446" extrusionOk="0">
                      <a:moveTo>
                        <a:pt x="1260" y="0"/>
                      </a:moveTo>
                      <a:lnTo>
                        <a:pt x="1110" y="30"/>
                      </a:lnTo>
                      <a:lnTo>
                        <a:pt x="990" y="60"/>
                      </a:lnTo>
                      <a:lnTo>
                        <a:pt x="855" y="105"/>
                      </a:lnTo>
                      <a:lnTo>
                        <a:pt x="735" y="165"/>
                      </a:lnTo>
                      <a:lnTo>
                        <a:pt x="615" y="240"/>
                      </a:lnTo>
                      <a:lnTo>
                        <a:pt x="510" y="315"/>
                      </a:lnTo>
                      <a:lnTo>
                        <a:pt x="405" y="405"/>
                      </a:lnTo>
                      <a:lnTo>
                        <a:pt x="316" y="510"/>
                      </a:lnTo>
                      <a:lnTo>
                        <a:pt x="241" y="615"/>
                      </a:lnTo>
                      <a:lnTo>
                        <a:pt x="166" y="735"/>
                      </a:lnTo>
                      <a:lnTo>
                        <a:pt x="106" y="855"/>
                      </a:lnTo>
                      <a:lnTo>
                        <a:pt x="61" y="989"/>
                      </a:lnTo>
                      <a:lnTo>
                        <a:pt x="31" y="1109"/>
                      </a:lnTo>
                      <a:lnTo>
                        <a:pt x="1" y="1259"/>
                      </a:lnTo>
                      <a:lnTo>
                        <a:pt x="1" y="1394"/>
                      </a:lnTo>
                      <a:lnTo>
                        <a:pt x="1" y="9037"/>
                      </a:lnTo>
                      <a:lnTo>
                        <a:pt x="1" y="9187"/>
                      </a:lnTo>
                      <a:lnTo>
                        <a:pt x="31" y="9322"/>
                      </a:lnTo>
                      <a:lnTo>
                        <a:pt x="61" y="9457"/>
                      </a:lnTo>
                      <a:lnTo>
                        <a:pt x="106" y="9592"/>
                      </a:lnTo>
                      <a:lnTo>
                        <a:pt x="166" y="9712"/>
                      </a:lnTo>
                      <a:lnTo>
                        <a:pt x="241" y="9817"/>
                      </a:lnTo>
                      <a:lnTo>
                        <a:pt x="316" y="9936"/>
                      </a:lnTo>
                      <a:lnTo>
                        <a:pt x="405" y="10026"/>
                      </a:lnTo>
                      <a:lnTo>
                        <a:pt x="510" y="10116"/>
                      </a:lnTo>
                      <a:lnTo>
                        <a:pt x="615" y="10206"/>
                      </a:lnTo>
                      <a:lnTo>
                        <a:pt x="735" y="10266"/>
                      </a:lnTo>
                      <a:lnTo>
                        <a:pt x="855" y="10326"/>
                      </a:lnTo>
                      <a:lnTo>
                        <a:pt x="990" y="10371"/>
                      </a:lnTo>
                      <a:lnTo>
                        <a:pt x="1110" y="10416"/>
                      </a:lnTo>
                      <a:lnTo>
                        <a:pt x="1260" y="10431"/>
                      </a:lnTo>
                      <a:lnTo>
                        <a:pt x="1395" y="10446"/>
                      </a:lnTo>
                      <a:lnTo>
                        <a:pt x="5081" y="10446"/>
                      </a:lnTo>
                      <a:lnTo>
                        <a:pt x="5216" y="10431"/>
                      </a:lnTo>
                      <a:lnTo>
                        <a:pt x="5351" y="10416"/>
                      </a:lnTo>
                      <a:lnTo>
                        <a:pt x="5486" y="10371"/>
                      </a:lnTo>
                      <a:lnTo>
                        <a:pt x="5621" y="10326"/>
                      </a:lnTo>
                      <a:lnTo>
                        <a:pt x="5741" y="10266"/>
                      </a:lnTo>
                      <a:lnTo>
                        <a:pt x="5861" y="10206"/>
                      </a:lnTo>
                      <a:lnTo>
                        <a:pt x="5966" y="10116"/>
                      </a:lnTo>
                      <a:lnTo>
                        <a:pt x="6055" y="10026"/>
                      </a:lnTo>
                      <a:lnTo>
                        <a:pt x="6160" y="9936"/>
                      </a:lnTo>
                      <a:lnTo>
                        <a:pt x="6235" y="9817"/>
                      </a:lnTo>
                      <a:lnTo>
                        <a:pt x="6310" y="9712"/>
                      </a:lnTo>
                      <a:lnTo>
                        <a:pt x="6355" y="9592"/>
                      </a:lnTo>
                      <a:lnTo>
                        <a:pt x="6415" y="9457"/>
                      </a:lnTo>
                      <a:lnTo>
                        <a:pt x="6445" y="9322"/>
                      </a:lnTo>
                      <a:lnTo>
                        <a:pt x="6460" y="9187"/>
                      </a:lnTo>
                      <a:lnTo>
                        <a:pt x="6475" y="9037"/>
                      </a:lnTo>
                      <a:lnTo>
                        <a:pt x="6475" y="1394"/>
                      </a:lnTo>
                      <a:lnTo>
                        <a:pt x="6460" y="1259"/>
                      </a:lnTo>
                      <a:lnTo>
                        <a:pt x="6445" y="1109"/>
                      </a:lnTo>
                      <a:lnTo>
                        <a:pt x="6415" y="989"/>
                      </a:lnTo>
                      <a:lnTo>
                        <a:pt x="6355" y="855"/>
                      </a:lnTo>
                      <a:lnTo>
                        <a:pt x="6310" y="735"/>
                      </a:lnTo>
                      <a:lnTo>
                        <a:pt x="6235" y="615"/>
                      </a:lnTo>
                      <a:lnTo>
                        <a:pt x="6160" y="510"/>
                      </a:lnTo>
                      <a:lnTo>
                        <a:pt x="6055" y="405"/>
                      </a:lnTo>
                      <a:lnTo>
                        <a:pt x="5966" y="315"/>
                      </a:lnTo>
                      <a:lnTo>
                        <a:pt x="5861" y="240"/>
                      </a:lnTo>
                      <a:lnTo>
                        <a:pt x="5741" y="165"/>
                      </a:lnTo>
                      <a:lnTo>
                        <a:pt x="5621" y="105"/>
                      </a:lnTo>
                      <a:lnTo>
                        <a:pt x="5486" y="60"/>
                      </a:lnTo>
                      <a:lnTo>
                        <a:pt x="5351" y="30"/>
                      </a:lnTo>
                      <a:lnTo>
                        <a:pt x="5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5"/>
                <p:cNvSpPr/>
                <p:nvPr/>
              </p:nvSpPr>
              <p:spPr>
                <a:xfrm>
                  <a:off x="1927725" y="3286263"/>
                  <a:ext cx="20650" cy="31125"/>
                </a:xfrm>
                <a:custGeom>
                  <a:avLst/>
                  <a:gdLst/>
                  <a:ahLst/>
                  <a:cxnLst/>
                  <a:rect l="l" t="t" r="r" b="b"/>
                  <a:pathLst>
                    <a:path w="826" h="1245" extrusionOk="0">
                      <a:moveTo>
                        <a:pt x="406" y="1"/>
                      </a:moveTo>
                      <a:lnTo>
                        <a:pt x="331" y="16"/>
                      </a:lnTo>
                      <a:lnTo>
                        <a:pt x="256" y="46"/>
                      </a:lnTo>
                      <a:lnTo>
                        <a:pt x="181" y="105"/>
                      </a:lnTo>
                      <a:lnTo>
                        <a:pt x="121" y="180"/>
                      </a:lnTo>
                      <a:lnTo>
                        <a:pt x="61" y="270"/>
                      </a:lnTo>
                      <a:lnTo>
                        <a:pt x="31" y="375"/>
                      </a:lnTo>
                      <a:lnTo>
                        <a:pt x="1" y="495"/>
                      </a:lnTo>
                      <a:lnTo>
                        <a:pt x="1" y="630"/>
                      </a:lnTo>
                      <a:lnTo>
                        <a:pt x="1" y="750"/>
                      </a:lnTo>
                      <a:lnTo>
                        <a:pt x="31" y="870"/>
                      </a:lnTo>
                      <a:lnTo>
                        <a:pt x="61" y="975"/>
                      </a:lnTo>
                      <a:lnTo>
                        <a:pt x="121" y="1065"/>
                      </a:lnTo>
                      <a:lnTo>
                        <a:pt x="181" y="1140"/>
                      </a:lnTo>
                      <a:lnTo>
                        <a:pt x="256" y="1199"/>
                      </a:lnTo>
                      <a:lnTo>
                        <a:pt x="331" y="1229"/>
                      </a:lnTo>
                      <a:lnTo>
                        <a:pt x="406" y="1244"/>
                      </a:lnTo>
                      <a:lnTo>
                        <a:pt x="495" y="1229"/>
                      </a:lnTo>
                      <a:lnTo>
                        <a:pt x="570" y="1199"/>
                      </a:lnTo>
                      <a:lnTo>
                        <a:pt x="645" y="1140"/>
                      </a:lnTo>
                      <a:lnTo>
                        <a:pt x="705" y="1065"/>
                      </a:lnTo>
                      <a:lnTo>
                        <a:pt x="765" y="975"/>
                      </a:lnTo>
                      <a:lnTo>
                        <a:pt x="795" y="870"/>
                      </a:lnTo>
                      <a:lnTo>
                        <a:pt x="825" y="750"/>
                      </a:lnTo>
                      <a:lnTo>
                        <a:pt x="825" y="630"/>
                      </a:lnTo>
                      <a:lnTo>
                        <a:pt x="825" y="495"/>
                      </a:lnTo>
                      <a:lnTo>
                        <a:pt x="795" y="375"/>
                      </a:lnTo>
                      <a:lnTo>
                        <a:pt x="765" y="270"/>
                      </a:lnTo>
                      <a:lnTo>
                        <a:pt x="705" y="180"/>
                      </a:lnTo>
                      <a:lnTo>
                        <a:pt x="645" y="105"/>
                      </a:lnTo>
                      <a:lnTo>
                        <a:pt x="570" y="46"/>
                      </a:lnTo>
                      <a:lnTo>
                        <a:pt x="495" y="16"/>
                      </a:lnTo>
                      <a:lnTo>
                        <a:pt x="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5"/>
                <p:cNvSpPr/>
                <p:nvPr/>
              </p:nvSpPr>
              <p:spPr>
                <a:xfrm>
                  <a:off x="2011275" y="3286263"/>
                  <a:ext cx="20650" cy="31125"/>
                </a:xfrm>
                <a:custGeom>
                  <a:avLst/>
                  <a:gdLst/>
                  <a:ahLst/>
                  <a:cxnLst/>
                  <a:rect l="l" t="t" r="r" b="b"/>
                  <a:pathLst>
                    <a:path w="826" h="1245" extrusionOk="0">
                      <a:moveTo>
                        <a:pt x="406" y="1"/>
                      </a:moveTo>
                      <a:lnTo>
                        <a:pt x="331" y="16"/>
                      </a:lnTo>
                      <a:lnTo>
                        <a:pt x="256" y="46"/>
                      </a:lnTo>
                      <a:lnTo>
                        <a:pt x="181" y="105"/>
                      </a:lnTo>
                      <a:lnTo>
                        <a:pt x="121" y="180"/>
                      </a:lnTo>
                      <a:lnTo>
                        <a:pt x="61" y="270"/>
                      </a:lnTo>
                      <a:lnTo>
                        <a:pt x="31" y="375"/>
                      </a:lnTo>
                      <a:lnTo>
                        <a:pt x="1" y="495"/>
                      </a:lnTo>
                      <a:lnTo>
                        <a:pt x="1" y="630"/>
                      </a:lnTo>
                      <a:lnTo>
                        <a:pt x="1" y="750"/>
                      </a:lnTo>
                      <a:lnTo>
                        <a:pt x="31" y="870"/>
                      </a:lnTo>
                      <a:lnTo>
                        <a:pt x="61" y="975"/>
                      </a:lnTo>
                      <a:lnTo>
                        <a:pt x="121" y="1065"/>
                      </a:lnTo>
                      <a:lnTo>
                        <a:pt x="181" y="1140"/>
                      </a:lnTo>
                      <a:lnTo>
                        <a:pt x="256" y="1199"/>
                      </a:lnTo>
                      <a:lnTo>
                        <a:pt x="331" y="1229"/>
                      </a:lnTo>
                      <a:lnTo>
                        <a:pt x="406" y="1244"/>
                      </a:lnTo>
                      <a:lnTo>
                        <a:pt x="495" y="1229"/>
                      </a:lnTo>
                      <a:lnTo>
                        <a:pt x="570" y="1199"/>
                      </a:lnTo>
                      <a:lnTo>
                        <a:pt x="645" y="1140"/>
                      </a:lnTo>
                      <a:lnTo>
                        <a:pt x="705" y="1065"/>
                      </a:lnTo>
                      <a:lnTo>
                        <a:pt x="750" y="975"/>
                      </a:lnTo>
                      <a:lnTo>
                        <a:pt x="795" y="870"/>
                      </a:lnTo>
                      <a:lnTo>
                        <a:pt x="825" y="750"/>
                      </a:lnTo>
                      <a:lnTo>
                        <a:pt x="825" y="630"/>
                      </a:lnTo>
                      <a:lnTo>
                        <a:pt x="825" y="495"/>
                      </a:lnTo>
                      <a:lnTo>
                        <a:pt x="795" y="375"/>
                      </a:lnTo>
                      <a:lnTo>
                        <a:pt x="750" y="270"/>
                      </a:lnTo>
                      <a:lnTo>
                        <a:pt x="705" y="180"/>
                      </a:lnTo>
                      <a:lnTo>
                        <a:pt x="645" y="105"/>
                      </a:lnTo>
                      <a:lnTo>
                        <a:pt x="570" y="46"/>
                      </a:lnTo>
                      <a:lnTo>
                        <a:pt x="495" y="16"/>
                      </a:lnTo>
                      <a:lnTo>
                        <a:pt x="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5"/>
                <p:cNvSpPr/>
                <p:nvPr/>
              </p:nvSpPr>
              <p:spPr>
                <a:xfrm>
                  <a:off x="1945725" y="2850163"/>
                  <a:ext cx="88825" cy="201200"/>
                </a:xfrm>
                <a:custGeom>
                  <a:avLst/>
                  <a:gdLst/>
                  <a:ahLst/>
                  <a:cxnLst/>
                  <a:rect l="l" t="t" r="r" b="b"/>
                  <a:pathLst>
                    <a:path w="3553" h="8048" extrusionOk="0">
                      <a:moveTo>
                        <a:pt x="0" y="0"/>
                      </a:moveTo>
                      <a:lnTo>
                        <a:pt x="0" y="8048"/>
                      </a:lnTo>
                      <a:lnTo>
                        <a:pt x="210" y="8048"/>
                      </a:lnTo>
                      <a:lnTo>
                        <a:pt x="210" y="210"/>
                      </a:lnTo>
                      <a:lnTo>
                        <a:pt x="3342" y="210"/>
                      </a:lnTo>
                      <a:lnTo>
                        <a:pt x="3342" y="7628"/>
                      </a:lnTo>
                      <a:lnTo>
                        <a:pt x="3552" y="7628"/>
                      </a:lnTo>
                      <a:lnTo>
                        <a:pt x="35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25"/>
              <p:cNvSpPr/>
              <p:nvPr/>
            </p:nvSpPr>
            <p:spPr>
              <a:xfrm>
                <a:off x="1562722" y="2384478"/>
                <a:ext cx="409204" cy="180580"/>
              </a:xfrm>
              <a:custGeom>
                <a:avLst/>
                <a:gdLst/>
                <a:ahLst/>
                <a:cxnLst/>
                <a:rect l="l" t="t" r="r" b="b"/>
                <a:pathLst>
                  <a:path w="11720" h="5172" extrusionOk="0">
                    <a:moveTo>
                      <a:pt x="2353" y="1"/>
                    </a:moveTo>
                    <a:lnTo>
                      <a:pt x="2218" y="76"/>
                    </a:lnTo>
                    <a:lnTo>
                      <a:pt x="2068" y="151"/>
                    </a:lnTo>
                    <a:lnTo>
                      <a:pt x="1888" y="211"/>
                    </a:lnTo>
                    <a:lnTo>
                      <a:pt x="1709" y="256"/>
                    </a:lnTo>
                    <a:lnTo>
                      <a:pt x="1319" y="330"/>
                    </a:lnTo>
                    <a:lnTo>
                      <a:pt x="929" y="390"/>
                    </a:lnTo>
                    <a:lnTo>
                      <a:pt x="570" y="420"/>
                    </a:lnTo>
                    <a:lnTo>
                      <a:pt x="270" y="435"/>
                    </a:lnTo>
                    <a:lnTo>
                      <a:pt x="0" y="450"/>
                    </a:lnTo>
                    <a:lnTo>
                      <a:pt x="120" y="915"/>
                    </a:lnTo>
                    <a:lnTo>
                      <a:pt x="195" y="1200"/>
                    </a:lnTo>
                    <a:lnTo>
                      <a:pt x="315" y="1514"/>
                    </a:lnTo>
                    <a:lnTo>
                      <a:pt x="435" y="1859"/>
                    </a:lnTo>
                    <a:lnTo>
                      <a:pt x="570" y="2204"/>
                    </a:lnTo>
                    <a:lnTo>
                      <a:pt x="734" y="2563"/>
                    </a:lnTo>
                    <a:lnTo>
                      <a:pt x="914" y="2923"/>
                    </a:lnTo>
                    <a:lnTo>
                      <a:pt x="1094" y="3283"/>
                    </a:lnTo>
                    <a:lnTo>
                      <a:pt x="1319" y="3628"/>
                    </a:lnTo>
                    <a:lnTo>
                      <a:pt x="1544" y="3942"/>
                    </a:lnTo>
                    <a:lnTo>
                      <a:pt x="1783" y="4257"/>
                    </a:lnTo>
                    <a:lnTo>
                      <a:pt x="1903" y="4392"/>
                    </a:lnTo>
                    <a:lnTo>
                      <a:pt x="2038" y="4512"/>
                    </a:lnTo>
                    <a:lnTo>
                      <a:pt x="2173" y="4632"/>
                    </a:lnTo>
                    <a:lnTo>
                      <a:pt x="2323" y="4752"/>
                    </a:lnTo>
                    <a:lnTo>
                      <a:pt x="2458" y="4841"/>
                    </a:lnTo>
                    <a:lnTo>
                      <a:pt x="2608" y="4931"/>
                    </a:lnTo>
                    <a:lnTo>
                      <a:pt x="2758" y="5006"/>
                    </a:lnTo>
                    <a:lnTo>
                      <a:pt x="2922" y="5066"/>
                    </a:lnTo>
                    <a:lnTo>
                      <a:pt x="3087" y="5111"/>
                    </a:lnTo>
                    <a:lnTo>
                      <a:pt x="3267" y="5141"/>
                    </a:lnTo>
                    <a:lnTo>
                      <a:pt x="3477" y="5156"/>
                    </a:lnTo>
                    <a:lnTo>
                      <a:pt x="3687" y="5171"/>
                    </a:lnTo>
                    <a:lnTo>
                      <a:pt x="3927" y="5156"/>
                    </a:lnTo>
                    <a:lnTo>
                      <a:pt x="4166" y="5141"/>
                    </a:lnTo>
                    <a:lnTo>
                      <a:pt x="4676" y="5081"/>
                    </a:lnTo>
                    <a:lnTo>
                      <a:pt x="5215" y="4976"/>
                    </a:lnTo>
                    <a:lnTo>
                      <a:pt x="5770" y="4856"/>
                    </a:lnTo>
                    <a:lnTo>
                      <a:pt x="6324" y="4707"/>
                    </a:lnTo>
                    <a:lnTo>
                      <a:pt x="6879" y="4542"/>
                    </a:lnTo>
                    <a:lnTo>
                      <a:pt x="7403" y="4377"/>
                    </a:lnTo>
                    <a:lnTo>
                      <a:pt x="7913" y="4212"/>
                    </a:lnTo>
                    <a:lnTo>
                      <a:pt x="8767" y="3912"/>
                    </a:lnTo>
                    <a:lnTo>
                      <a:pt x="9352" y="3687"/>
                    </a:lnTo>
                    <a:lnTo>
                      <a:pt x="9562" y="3598"/>
                    </a:lnTo>
                    <a:lnTo>
                      <a:pt x="9801" y="3658"/>
                    </a:lnTo>
                    <a:lnTo>
                      <a:pt x="10011" y="3672"/>
                    </a:lnTo>
                    <a:lnTo>
                      <a:pt x="10221" y="3672"/>
                    </a:lnTo>
                    <a:lnTo>
                      <a:pt x="10416" y="3658"/>
                    </a:lnTo>
                    <a:lnTo>
                      <a:pt x="10596" y="3613"/>
                    </a:lnTo>
                    <a:lnTo>
                      <a:pt x="10760" y="3553"/>
                    </a:lnTo>
                    <a:lnTo>
                      <a:pt x="10910" y="3478"/>
                    </a:lnTo>
                    <a:lnTo>
                      <a:pt x="11060" y="3403"/>
                    </a:lnTo>
                    <a:lnTo>
                      <a:pt x="11195" y="3313"/>
                    </a:lnTo>
                    <a:lnTo>
                      <a:pt x="11300" y="3223"/>
                    </a:lnTo>
                    <a:lnTo>
                      <a:pt x="11405" y="3133"/>
                    </a:lnTo>
                    <a:lnTo>
                      <a:pt x="11495" y="3028"/>
                    </a:lnTo>
                    <a:lnTo>
                      <a:pt x="11570" y="2938"/>
                    </a:lnTo>
                    <a:lnTo>
                      <a:pt x="11630" y="2848"/>
                    </a:lnTo>
                    <a:lnTo>
                      <a:pt x="11675" y="2773"/>
                    </a:lnTo>
                    <a:lnTo>
                      <a:pt x="11705" y="2698"/>
                    </a:lnTo>
                    <a:lnTo>
                      <a:pt x="11720" y="2638"/>
                    </a:lnTo>
                    <a:lnTo>
                      <a:pt x="11720" y="2593"/>
                    </a:lnTo>
                    <a:lnTo>
                      <a:pt x="11705" y="2548"/>
                    </a:lnTo>
                    <a:lnTo>
                      <a:pt x="11675" y="2504"/>
                    </a:lnTo>
                    <a:lnTo>
                      <a:pt x="11630" y="2474"/>
                    </a:lnTo>
                    <a:lnTo>
                      <a:pt x="11585" y="2459"/>
                    </a:lnTo>
                    <a:lnTo>
                      <a:pt x="11450" y="2414"/>
                    </a:lnTo>
                    <a:lnTo>
                      <a:pt x="11105" y="2414"/>
                    </a:lnTo>
                    <a:lnTo>
                      <a:pt x="10910" y="2444"/>
                    </a:lnTo>
                    <a:lnTo>
                      <a:pt x="10701" y="2474"/>
                    </a:lnTo>
                    <a:lnTo>
                      <a:pt x="10596" y="2504"/>
                    </a:lnTo>
                    <a:lnTo>
                      <a:pt x="10491" y="2534"/>
                    </a:lnTo>
                    <a:lnTo>
                      <a:pt x="10281" y="2623"/>
                    </a:lnTo>
                    <a:lnTo>
                      <a:pt x="10086" y="2743"/>
                    </a:lnTo>
                    <a:lnTo>
                      <a:pt x="9921" y="2848"/>
                    </a:lnTo>
                    <a:lnTo>
                      <a:pt x="9771" y="2968"/>
                    </a:lnTo>
                    <a:lnTo>
                      <a:pt x="9666" y="3058"/>
                    </a:lnTo>
                    <a:lnTo>
                      <a:pt x="9562" y="3148"/>
                    </a:lnTo>
                    <a:lnTo>
                      <a:pt x="8917" y="3223"/>
                    </a:lnTo>
                    <a:lnTo>
                      <a:pt x="8213" y="3283"/>
                    </a:lnTo>
                    <a:lnTo>
                      <a:pt x="7388" y="3343"/>
                    </a:lnTo>
                    <a:lnTo>
                      <a:pt x="6489" y="3403"/>
                    </a:lnTo>
                    <a:lnTo>
                      <a:pt x="5620" y="3433"/>
                    </a:lnTo>
                    <a:lnTo>
                      <a:pt x="4856" y="3433"/>
                    </a:lnTo>
                    <a:lnTo>
                      <a:pt x="4541" y="3418"/>
                    </a:lnTo>
                    <a:lnTo>
                      <a:pt x="4271" y="3373"/>
                    </a:lnTo>
                    <a:lnTo>
                      <a:pt x="4151" y="3343"/>
                    </a:lnTo>
                    <a:lnTo>
                      <a:pt x="4046" y="3298"/>
                    </a:lnTo>
                    <a:lnTo>
                      <a:pt x="3942" y="3238"/>
                    </a:lnTo>
                    <a:lnTo>
                      <a:pt x="3837" y="3163"/>
                    </a:lnTo>
                    <a:lnTo>
                      <a:pt x="3732" y="3073"/>
                    </a:lnTo>
                    <a:lnTo>
                      <a:pt x="3642" y="2983"/>
                    </a:lnTo>
                    <a:lnTo>
                      <a:pt x="3447" y="2758"/>
                    </a:lnTo>
                    <a:lnTo>
                      <a:pt x="3282" y="2489"/>
                    </a:lnTo>
                    <a:lnTo>
                      <a:pt x="3117" y="2204"/>
                    </a:lnTo>
                    <a:lnTo>
                      <a:pt x="2982" y="1904"/>
                    </a:lnTo>
                    <a:lnTo>
                      <a:pt x="2848" y="1604"/>
                    </a:lnTo>
                    <a:lnTo>
                      <a:pt x="2743" y="1305"/>
                    </a:lnTo>
                    <a:lnTo>
                      <a:pt x="2638" y="1005"/>
                    </a:lnTo>
                    <a:lnTo>
                      <a:pt x="2488" y="495"/>
                    </a:lnTo>
                    <a:lnTo>
                      <a:pt x="2383" y="136"/>
                    </a:lnTo>
                    <a:lnTo>
                      <a:pt x="2353" y="1"/>
                    </a:lnTo>
                    <a:close/>
                  </a:path>
                </a:pathLst>
              </a:custGeom>
              <a:solidFill>
                <a:srgbClr val="F9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5"/>
              <p:cNvSpPr/>
              <p:nvPr/>
            </p:nvSpPr>
            <p:spPr>
              <a:xfrm>
                <a:off x="1920597" y="2101354"/>
                <a:ext cx="211969" cy="274746"/>
              </a:xfrm>
              <a:custGeom>
                <a:avLst/>
                <a:gdLst/>
                <a:ahLst/>
                <a:cxnLst/>
                <a:rect l="l" t="t" r="r" b="b"/>
                <a:pathLst>
                  <a:path w="6071" h="7869" extrusionOk="0">
                    <a:moveTo>
                      <a:pt x="3058" y="1679"/>
                    </a:moveTo>
                    <a:lnTo>
                      <a:pt x="3193" y="1694"/>
                    </a:lnTo>
                    <a:lnTo>
                      <a:pt x="3328" y="1709"/>
                    </a:lnTo>
                    <a:lnTo>
                      <a:pt x="3448" y="1739"/>
                    </a:lnTo>
                    <a:lnTo>
                      <a:pt x="3568" y="1784"/>
                    </a:lnTo>
                    <a:lnTo>
                      <a:pt x="3673" y="1844"/>
                    </a:lnTo>
                    <a:lnTo>
                      <a:pt x="3778" y="1904"/>
                    </a:lnTo>
                    <a:lnTo>
                      <a:pt x="3882" y="1979"/>
                    </a:lnTo>
                    <a:lnTo>
                      <a:pt x="3972" y="2069"/>
                    </a:lnTo>
                    <a:lnTo>
                      <a:pt x="4062" y="2159"/>
                    </a:lnTo>
                    <a:lnTo>
                      <a:pt x="4137" y="2264"/>
                    </a:lnTo>
                    <a:lnTo>
                      <a:pt x="4197" y="2369"/>
                    </a:lnTo>
                    <a:lnTo>
                      <a:pt x="4257" y="2474"/>
                    </a:lnTo>
                    <a:lnTo>
                      <a:pt x="4302" y="2593"/>
                    </a:lnTo>
                    <a:lnTo>
                      <a:pt x="4332" y="2728"/>
                    </a:lnTo>
                    <a:lnTo>
                      <a:pt x="4347" y="2848"/>
                    </a:lnTo>
                    <a:lnTo>
                      <a:pt x="4362" y="2983"/>
                    </a:lnTo>
                    <a:lnTo>
                      <a:pt x="4347" y="3118"/>
                    </a:lnTo>
                    <a:lnTo>
                      <a:pt x="4332" y="3238"/>
                    </a:lnTo>
                    <a:lnTo>
                      <a:pt x="4302" y="3373"/>
                    </a:lnTo>
                    <a:lnTo>
                      <a:pt x="4257" y="3493"/>
                    </a:lnTo>
                    <a:lnTo>
                      <a:pt x="4197" y="3598"/>
                    </a:lnTo>
                    <a:lnTo>
                      <a:pt x="4137" y="3702"/>
                    </a:lnTo>
                    <a:lnTo>
                      <a:pt x="4062" y="3807"/>
                    </a:lnTo>
                    <a:lnTo>
                      <a:pt x="3972" y="3897"/>
                    </a:lnTo>
                    <a:lnTo>
                      <a:pt x="3882" y="3987"/>
                    </a:lnTo>
                    <a:lnTo>
                      <a:pt x="3778" y="4062"/>
                    </a:lnTo>
                    <a:lnTo>
                      <a:pt x="3673" y="4122"/>
                    </a:lnTo>
                    <a:lnTo>
                      <a:pt x="3568" y="4182"/>
                    </a:lnTo>
                    <a:lnTo>
                      <a:pt x="3448" y="4227"/>
                    </a:lnTo>
                    <a:lnTo>
                      <a:pt x="3328" y="4257"/>
                    </a:lnTo>
                    <a:lnTo>
                      <a:pt x="3193" y="4272"/>
                    </a:lnTo>
                    <a:lnTo>
                      <a:pt x="3058" y="4287"/>
                    </a:lnTo>
                    <a:lnTo>
                      <a:pt x="2923" y="4272"/>
                    </a:lnTo>
                    <a:lnTo>
                      <a:pt x="2803" y="4257"/>
                    </a:lnTo>
                    <a:lnTo>
                      <a:pt x="2669" y="4227"/>
                    </a:lnTo>
                    <a:lnTo>
                      <a:pt x="2549" y="4182"/>
                    </a:lnTo>
                    <a:lnTo>
                      <a:pt x="2444" y="4122"/>
                    </a:lnTo>
                    <a:lnTo>
                      <a:pt x="2339" y="4062"/>
                    </a:lnTo>
                    <a:lnTo>
                      <a:pt x="2234" y="3987"/>
                    </a:lnTo>
                    <a:lnTo>
                      <a:pt x="2144" y="3897"/>
                    </a:lnTo>
                    <a:lnTo>
                      <a:pt x="2054" y="3807"/>
                    </a:lnTo>
                    <a:lnTo>
                      <a:pt x="1979" y="3702"/>
                    </a:lnTo>
                    <a:lnTo>
                      <a:pt x="1919" y="3598"/>
                    </a:lnTo>
                    <a:lnTo>
                      <a:pt x="1859" y="3493"/>
                    </a:lnTo>
                    <a:lnTo>
                      <a:pt x="1814" y="3373"/>
                    </a:lnTo>
                    <a:lnTo>
                      <a:pt x="1784" y="3238"/>
                    </a:lnTo>
                    <a:lnTo>
                      <a:pt x="1769" y="3118"/>
                    </a:lnTo>
                    <a:lnTo>
                      <a:pt x="1769" y="2983"/>
                    </a:lnTo>
                    <a:lnTo>
                      <a:pt x="1769" y="2848"/>
                    </a:lnTo>
                    <a:lnTo>
                      <a:pt x="1784" y="2728"/>
                    </a:lnTo>
                    <a:lnTo>
                      <a:pt x="1814" y="2593"/>
                    </a:lnTo>
                    <a:lnTo>
                      <a:pt x="1859" y="2474"/>
                    </a:lnTo>
                    <a:lnTo>
                      <a:pt x="1919" y="2369"/>
                    </a:lnTo>
                    <a:lnTo>
                      <a:pt x="1979" y="2264"/>
                    </a:lnTo>
                    <a:lnTo>
                      <a:pt x="2054" y="2159"/>
                    </a:lnTo>
                    <a:lnTo>
                      <a:pt x="2144" y="2069"/>
                    </a:lnTo>
                    <a:lnTo>
                      <a:pt x="2234" y="1979"/>
                    </a:lnTo>
                    <a:lnTo>
                      <a:pt x="2339" y="1904"/>
                    </a:lnTo>
                    <a:lnTo>
                      <a:pt x="2444" y="1844"/>
                    </a:lnTo>
                    <a:lnTo>
                      <a:pt x="2549" y="1784"/>
                    </a:lnTo>
                    <a:lnTo>
                      <a:pt x="2669" y="1739"/>
                    </a:lnTo>
                    <a:lnTo>
                      <a:pt x="2803" y="1709"/>
                    </a:lnTo>
                    <a:lnTo>
                      <a:pt x="2923" y="1694"/>
                    </a:lnTo>
                    <a:lnTo>
                      <a:pt x="3058" y="1679"/>
                    </a:lnTo>
                    <a:close/>
                    <a:moveTo>
                      <a:pt x="3043" y="1"/>
                    </a:moveTo>
                    <a:lnTo>
                      <a:pt x="2728" y="16"/>
                    </a:lnTo>
                    <a:lnTo>
                      <a:pt x="2429" y="76"/>
                    </a:lnTo>
                    <a:lnTo>
                      <a:pt x="2144" y="151"/>
                    </a:lnTo>
                    <a:lnTo>
                      <a:pt x="1859" y="241"/>
                    </a:lnTo>
                    <a:lnTo>
                      <a:pt x="1590" y="375"/>
                    </a:lnTo>
                    <a:lnTo>
                      <a:pt x="1350" y="525"/>
                    </a:lnTo>
                    <a:lnTo>
                      <a:pt x="1110" y="705"/>
                    </a:lnTo>
                    <a:lnTo>
                      <a:pt x="900" y="900"/>
                    </a:lnTo>
                    <a:lnTo>
                      <a:pt x="705" y="1110"/>
                    </a:lnTo>
                    <a:lnTo>
                      <a:pt x="525" y="1350"/>
                    </a:lnTo>
                    <a:lnTo>
                      <a:pt x="376" y="1589"/>
                    </a:lnTo>
                    <a:lnTo>
                      <a:pt x="241" y="1859"/>
                    </a:lnTo>
                    <a:lnTo>
                      <a:pt x="151" y="2144"/>
                    </a:lnTo>
                    <a:lnTo>
                      <a:pt x="76" y="2429"/>
                    </a:lnTo>
                    <a:lnTo>
                      <a:pt x="31" y="2728"/>
                    </a:lnTo>
                    <a:lnTo>
                      <a:pt x="1" y="3043"/>
                    </a:lnTo>
                    <a:lnTo>
                      <a:pt x="16" y="3208"/>
                    </a:lnTo>
                    <a:lnTo>
                      <a:pt x="46" y="3373"/>
                    </a:lnTo>
                    <a:lnTo>
                      <a:pt x="76" y="3553"/>
                    </a:lnTo>
                    <a:lnTo>
                      <a:pt x="136" y="3732"/>
                    </a:lnTo>
                    <a:lnTo>
                      <a:pt x="211" y="3912"/>
                    </a:lnTo>
                    <a:lnTo>
                      <a:pt x="286" y="4107"/>
                    </a:lnTo>
                    <a:lnTo>
                      <a:pt x="481" y="4497"/>
                    </a:lnTo>
                    <a:lnTo>
                      <a:pt x="720" y="4901"/>
                    </a:lnTo>
                    <a:lnTo>
                      <a:pt x="975" y="5306"/>
                    </a:lnTo>
                    <a:lnTo>
                      <a:pt x="1245" y="5696"/>
                    </a:lnTo>
                    <a:lnTo>
                      <a:pt x="1530" y="6085"/>
                    </a:lnTo>
                    <a:lnTo>
                      <a:pt x="1814" y="6445"/>
                    </a:lnTo>
                    <a:lnTo>
                      <a:pt x="2084" y="6775"/>
                    </a:lnTo>
                    <a:lnTo>
                      <a:pt x="2579" y="7344"/>
                    </a:lnTo>
                    <a:lnTo>
                      <a:pt x="3043" y="7869"/>
                    </a:lnTo>
                    <a:lnTo>
                      <a:pt x="3508" y="7344"/>
                    </a:lnTo>
                    <a:lnTo>
                      <a:pt x="3987" y="6775"/>
                    </a:lnTo>
                    <a:lnTo>
                      <a:pt x="4272" y="6445"/>
                    </a:lnTo>
                    <a:lnTo>
                      <a:pt x="4557" y="6085"/>
                    </a:lnTo>
                    <a:lnTo>
                      <a:pt x="4827" y="5696"/>
                    </a:lnTo>
                    <a:lnTo>
                      <a:pt x="5111" y="5306"/>
                    </a:lnTo>
                    <a:lnTo>
                      <a:pt x="5366" y="4901"/>
                    </a:lnTo>
                    <a:lnTo>
                      <a:pt x="5591" y="4497"/>
                    </a:lnTo>
                    <a:lnTo>
                      <a:pt x="5786" y="4107"/>
                    </a:lnTo>
                    <a:lnTo>
                      <a:pt x="5876" y="3912"/>
                    </a:lnTo>
                    <a:lnTo>
                      <a:pt x="5936" y="3732"/>
                    </a:lnTo>
                    <a:lnTo>
                      <a:pt x="5996" y="3553"/>
                    </a:lnTo>
                    <a:lnTo>
                      <a:pt x="6041" y="3373"/>
                    </a:lnTo>
                    <a:lnTo>
                      <a:pt x="6071" y="3208"/>
                    </a:lnTo>
                    <a:lnTo>
                      <a:pt x="6071" y="3043"/>
                    </a:lnTo>
                    <a:lnTo>
                      <a:pt x="6056" y="2728"/>
                    </a:lnTo>
                    <a:lnTo>
                      <a:pt x="6011" y="2429"/>
                    </a:lnTo>
                    <a:lnTo>
                      <a:pt x="5936" y="2144"/>
                    </a:lnTo>
                    <a:lnTo>
                      <a:pt x="5831" y="1859"/>
                    </a:lnTo>
                    <a:lnTo>
                      <a:pt x="5711" y="1589"/>
                    </a:lnTo>
                    <a:lnTo>
                      <a:pt x="5561" y="1350"/>
                    </a:lnTo>
                    <a:lnTo>
                      <a:pt x="5381" y="1110"/>
                    </a:lnTo>
                    <a:lnTo>
                      <a:pt x="5186" y="900"/>
                    </a:lnTo>
                    <a:lnTo>
                      <a:pt x="4976" y="705"/>
                    </a:lnTo>
                    <a:lnTo>
                      <a:pt x="4737" y="525"/>
                    </a:lnTo>
                    <a:lnTo>
                      <a:pt x="4482" y="375"/>
                    </a:lnTo>
                    <a:lnTo>
                      <a:pt x="4227" y="241"/>
                    </a:lnTo>
                    <a:lnTo>
                      <a:pt x="3942" y="151"/>
                    </a:lnTo>
                    <a:lnTo>
                      <a:pt x="3658" y="76"/>
                    </a:lnTo>
                    <a:lnTo>
                      <a:pt x="3358" y="16"/>
                    </a:lnTo>
                    <a:lnTo>
                      <a:pt x="30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5"/>
              <p:cNvSpPr/>
              <p:nvPr/>
            </p:nvSpPr>
            <p:spPr>
              <a:xfrm>
                <a:off x="1422993" y="1992559"/>
                <a:ext cx="240739" cy="195210"/>
              </a:xfrm>
              <a:custGeom>
                <a:avLst/>
                <a:gdLst/>
                <a:ahLst/>
                <a:cxnLst/>
                <a:rect l="l" t="t" r="r" b="b"/>
                <a:pathLst>
                  <a:path w="6895" h="5591" extrusionOk="0">
                    <a:moveTo>
                      <a:pt x="5081" y="1"/>
                    </a:moveTo>
                    <a:lnTo>
                      <a:pt x="4916" y="31"/>
                    </a:lnTo>
                    <a:lnTo>
                      <a:pt x="4736" y="76"/>
                    </a:lnTo>
                    <a:lnTo>
                      <a:pt x="4557" y="151"/>
                    </a:lnTo>
                    <a:lnTo>
                      <a:pt x="4362" y="226"/>
                    </a:lnTo>
                    <a:lnTo>
                      <a:pt x="4182" y="331"/>
                    </a:lnTo>
                    <a:lnTo>
                      <a:pt x="4017" y="435"/>
                    </a:lnTo>
                    <a:lnTo>
                      <a:pt x="3702" y="630"/>
                    </a:lnTo>
                    <a:lnTo>
                      <a:pt x="3418" y="840"/>
                    </a:lnTo>
                    <a:lnTo>
                      <a:pt x="3418" y="795"/>
                    </a:lnTo>
                    <a:lnTo>
                      <a:pt x="3403" y="675"/>
                    </a:lnTo>
                    <a:lnTo>
                      <a:pt x="3358" y="525"/>
                    </a:lnTo>
                    <a:lnTo>
                      <a:pt x="3328" y="435"/>
                    </a:lnTo>
                    <a:lnTo>
                      <a:pt x="3283" y="360"/>
                    </a:lnTo>
                    <a:lnTo>
                      <a:pt x="3223" y="286"/>
                    </a:lnTo>
                    <a:lnTo>
                      <a:pt x="3148" y="226"/>
                    </a:lnTo>
                    <a:lnTo>
                      <a:pt x="3058" y="181"/>
                    </a:lnTo>
                    <a:lnTo>
                      <a:pt x="2953" y="151"/>
                    </a:lnTo>
                    <a:lnTo>
                      <a:pt x="2818" y="151"/>
                    </a:lnTo>
                    <a:lnTo>
                      <a:pt x="2668" y="166"/>
                    </a:lnTo>
                    <a:lnTo>
                      <a:pt x="2503" y="211"/>
                    </a:lnTo>
                    <a:lnTo>
                      <a:pt x="2309" y="301"/>
                    </a:lnTo>
                    <a:lnTo>
                      <a:pt x="2114" y="405"/>
                    </a:lnTo>
                    <a:lnTo>
                      <a:pt x="1934" y="525"/>
                    </a:lnTo>
                    <a:lnTo>
                      <a:pt x="1769" y="645"/>
                    </a:lnTo>
                    <a:lnTo>
                      <a:pt x="1619" y="780"/>
                    </a:lnTo>
                    <a:lnTo>
                      <a:pt x="1499" y="915"/>
                    </a:lnTo>
                    <a:lnTo>
                      <a:pt x="1379" y="1050"/>
                    </a:lnTo>
                    <a:lnTo>
                      <a:pt x="1289" y="1170"/>
                    </a:lnTo>
                    <a:lnTo>
                      <a:pt x="1200" y="1305"/>
                    </a:lnTo>
                    <a:lnTo>
                      <a:pt x="1080" y="1544"/>
                    </a:lnTo>
                    <a:lnTo>
                      <a:pt x="990" y="1739"/>
                    </a:lnTo>
                    <a:lnTo>
                      <a:pt x="930" y="1904"/>
                    </a:lnTo>
                    <a:lnTo>
                      <a:pt x="765" y="2039"/>
                    </a:lnTo>
                    <a:lnTo>
                      <a:pt x="615" y="2159"/>
                    </a:lnTo>
                    <a:lnTo>
                      <a:pt x="480" y="2294"/>
                    </a:lnTo>
                    <a:lnTo>
                      <a:pt x="375" y="2414"/>
                    </a:lnTo>
                    <a:lnTo>
                      <a:pt x="285" y="2534"/>
                    </a:lnTo>
                    <a:lnTo>
                      <a:pt x="195" y="2653"/>
                    </a:lnTo>
                    <a:lnTo>
                      <a:pt x="136" y="2773"/>
                    </a:lnTo>
                    <a:lnTo>
                      <a:pt x="76" y="2893"/>
                    </a:lnTo>
                    <a:lnTo>
                      <a:pt x="46" y="3013"/>
                    </a:lnTo>
                    <a:lnTo>
                      <a:pt x="16" y="3133"/>
                    </a:lnTo>
                    <a:lnTo>
                      <a:pt x="1" y="3238"/>
                    </a:lnTo>
                    <a:lnTo>
                      <a:pt x="1" y="3358"/>
                    </a:lnTo>
                    <a:lnTo>
                      <a:pt x="16" y="3568"/>
                    </a:lnTo>
                    <a:lnTo>
                      <a:pt x="46" y="3762"/>
                    </a:lnTo>
                    <a:lnTo>
                      <a:pt x="121" y="3942"/>
                    </a:lnTo>
                    <a:lnTo>
                      <a:pt x="195" y="4107"/>
                    </a:lnTo>
                    <a:lnTo>
                      <a:pt x="285" y="4242"/>
                    </a:lnTo>
                    <a:lnTo>
                      <a:pt x="375" y="4362"/>
                    </a:lnTo>
                    <a:lnTo>
                      <a:pt x="525" y="4542"/>
                    </a:lnTo>
                    <a:lnTo>
                      <a:pt x="585" y="4602"/>
                    </a:lnTo>
                    <a:lnTo>
                      <a:pt x="585" y="4707"/>
                    </a:lnTo>
                    <a:lnTo>
                      <a:pt x="570" y="4797"/>
                    </a:lnTo>
                    <a:lnTo>
                      <a:pt x="585" y="4886"/>
                    </a:lnTo>
                    <a:lnTo>
                      <a:pt x="600" y="4976"/>
                    </a:lnTo>
                    <a:lnTo>
                      <a:pt x="615" y="5051"/>
                    </a:lnTo>
                    <a:lnTo>
                      <a:pt x="645" y="5126"/>
                    </a:lnTo>
                    <a:lnTo>
                      <a:pt x="735" y="5246"/>
                    </a:lnTo>
                    <a:lnTo>
                      <a:pt x="825" y="5351"/>
                    </a:lnTo>
                    <a:lnTo>
                      <a:pt x="945" y="5426"/>
                    </a:lnTo>
                    <a:lnTo>
                      <a:pt x="1080" y="5486"/>
                    </a:lnTo>
                    <a:lnTo>
                      <a:pt x="1215" y="5531"/>
                    </a:lnTo>
                    <a:lnTo>
                      <a:pt x="1349" y="5561"/>
                    </a:lnTo>
                    <a:lnTo>
                      <a:pt x="1484" y="5576"/>
                    </a:lnTo>
                    <a:lnTo>
                      <a:pt x="1724" y="5591"/>
                    </a:lnTo>
                    <a:lnTo>
                      <a:pt x="1964" y="5591"/>
                    </a:lnTo>
                    <a:lnTo>
                      <a:pt x="2309" y="3613"/>
                    </a:lnTo>
                    <a:lnTo>
                      <a:pt x="4542" y="3523"/>
                    </a:lnTo>
                    <a:lnTo>
                      <a:pt x="4647" y="3493"/>
                    </a:lnTo>
                    <a:lnTo>
                      <a:pt x="4946" y="3403"/>
                    </a:lnTo>
                    <a:lnTo>
                      <a:pt x="5366" y="3268"/>
                    </a:lnTo>
                    <a:lnTo>
                      <a:pt x="5591" y="3178"/>
                    </a:lnTo>
                    <a:lnTo>
                      <a:pt x="5830" y="3058"/>
                    </a:lnTo>
                    <a:lnTo>
                      <a:pt x="6055" y="2938"/>
                    </a:lnTo>
                    <a:lnTo>
                      <a:pt x="6280" y="2803"/>
                    </a:lnTo>
                    <a:lnTo>
                      <a:pt x="6475" y="2668"/>
                    </a:lnTo>
                    <a:lnTo>
                      <a:pt x="6640" y="2504"/>
                    </a:lnTo>
                    <a:lnTo>
                      <a:pt x="6715" y="2414"/>
                    </a:lnTo>
                    <a:lnTo>
                      <a:pt x="6775" y="2324"/>
                    </a:lnTo>
                    <a:lnTo>
                      <a:pt x="6820" y="2234"/>
                    </a:lnTo>
                    <a:lnTo>
                      <a:pt x="6850" y="2144"/>
                    </a:lnTo>
                    <a:lnTo>
                      <a:pt x="6880" y="2039"/>
                    </a:lnTo>
                    <a:lnTo>
                      <a:pt x="6894" y="1949"/>
                    </a:lnTo>
                    <a:lnTo>
                      <a:pt x="6880" y="1844"/>
                    </a:lnTo>
                    <a:lnTo>
                      <a:pt x="6850" y="1724"/>
                    </a:lnTo>
                    <a:lnTo>
                      <a:pt x="6790" y="1544"/>
                    </a:lnTo>
                    <a:lnTo>
                      <a:pt x="6700" y="1395"/>
                    </a:lnTo>
                    <a:lnTo>
                      <a:pt x="6610" y="1305"/>
                    </a:lnTo>
                    <a:lnTo>
                      <a:pt x="6505" y="1245"/>
                    </a:lnTo>
                    <a:lnTo>
                      <a:pt x="6400" y="1215"/>
                    </a:lnTo>
                    <a:lnTo>
                      <a:pt x="6295" y="1215"/>
                    </a:lnTo>
                    <a:lnTo>
                      <a:pt x="6190" y="1245"/>
                    </a:lnTo>
                    <a:lnTo>
                      <a:pt x="6085" y="1290"/>
                    </a:lnTo>
                    <a:lnTo>
                      <a:pt x="5980" y="1350"/>
                    </a:lnTo>
                    <a:lnTo>
                      <a:pt x="5890" y="1425"/>
                    </a:lnTo>
                    <a:lnTo>
                      <a:pt x="5726" y="1574"/>
                    </a:lnTo>
                    <a:lnTo>
                      <a:pt x="5606" y="1679"/>
                    </a:lnTo>
                    <a:lnTo>
                      <a:pt x="5576" y="1724"/>
                    </a:lnTo>
                    <a:lnTo>
                      <a:pt x="5621" y="1634"/>
                    </a:lnTo>
                    <a:lnTo>
                      <a:pt x="5666" y="1514"/>
                    </a:lnTo>
                    <a:lnTo>
                      <a:pt x="5696" y="1350"/>
                    </a:lnTo>
                    <a:lnTo>
                      <a:pt x="5726" y="1140"/>
                    </a:lnTo>
                    <a:lnTo>
                      <a:pt x="5711" y="900"/>
                    </a:lnTo>
                    <a:lnTo>
                      <a:pt x="5696" y="765"/>
                    </a:lnTo>
                    <a:lnTo>
                      <a:pt x="5666" y="615"/>
                    </a:lnTo>
                    <a:lnTo>
                      <a:pt x="5621" y="465"/>
                    </a:lnTo>
                    <a:lnTo>
                      <a:pt x="5576" y="301"/>
                    </a:lnTo>
                    <a:lnTo>
                      <a:pt x="5531" y="226"/>
                    </a:lnTo>
                    <a:lnTo>
                      <a:pt x="5486" y="151"/>
                    </a:lnTo>
                    <a:lnTo>
                      <a:pt x="5441" y="106"/>
                    </a:lnTo>
                    <a:lnTo>
                      <a:pt x="5381" y="61"/>
                    </a:lnTo>
                    <a:lnTo>
                      <a:pt x="5306" y="31"/>
                    </a:lnTo>
                    <a:lnTo>
                      <a:pt x="5246" y="16"/>
                    </a:lnTo>
                    <a:lnTo>
                      <a:pt x="5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a:off x="1448132" y="2064240"/>
                <a:ext cx="160644" cy="266925"/>
              </a:xfrm>
              <a:custGeom>
                <a:avLst/>
                <a:gdLst/>
                <a:ahLst/>
                <a:cxnLst/>
                <a:rect l="l" t="t" r="r" b="b"/>
                <a:pathLst>
                  <a:path w="4601" h="7645" extrusionOk="0">
                    <a:moveTo>
                      <a:pt x="2008" y="1"/>
                    </a:moveTo>
                    <a:lnTo>
                      <a:pt x="1888" y="16"/>
                    </a:lnTo>
                    <a:lnTo>
                      <a:pt x="1768" y="31"/>
                    </a:lnTo>
                    <a:lnTo>
                      <a:pt x="1664" y="61"/>
                    </a:lnTo>
                    <a:lnTo>
                      <a:pt x="1484" y="151"/>
                    </a:lnTo>
                    <a:lnTo>
                      <a:pt x="1349" y="241"/>
                    </a:lnTo>
                    <a:lnTo>
                      <a:pt x="1229" y="346"/>
                    </a:lnTo>
                    <a:lnTo>
                      <a:pt x="1214" y="855"/>
                    </a:lnTo>
                    <a:lnTo>
                      <a:pt x="1199" y="1230"/>
                    </a:lnTo>
                    <a:lnTo>
                      <a:pt x="1184" y="1485"/>
                    </a:lnTo>
                    <a:lnTo>
                      <a:pt x="1154" y="1620"/>
                    </a:lnTo>
                    <a:lnTo>
                      <a:pt x="1124" y="1694"/>
                    </a:lnTo>
                    <a:lnTo>
                      <a:pt x="1109" y="1709"/>
                    </a:lnTo>
                    <a:lnTo>
                      <a:pt x="1094" y="1694"/>
                    </a:lnTo>
                    <a:lnTo>
                      <a:pt x="989" y="1620"/>
                    </a:lnTo>
                    <a:lnTo>
                      <a:pt x="869" y="1560"/>
                    </a:lnTo>
                    <a:lnTo>
                      <a:pt x="749" y="1515"/>
                    </a:lnTo>
                    <a:lnTo>
                      <a:pt x="629" y="1515"/>
                    </a:lnTo>
                    <a:lnTo>
                      <a:pt x="569" y="1545"/>
                    </a:lnTo>
                    <a:lnTo>
                      <a:pt x="525" y="1575"/>
                    </a:lnTo>
                    <a:lnTo>
                      <a:pt x="480" y="1635"/>
                    </a:lnTo>
                    <a:lnTo>
                      <a:pt x="435" y="1709"/>
                    </a:lnTo>
                    <a:lnTo>
                      <a:pt x="420" y="1829"/>
                    </a:lnTo>
                    <a:lnTo>
                      <a:pt x="420" y="1964"/>
                    </a:lnTo>
                    <a:lnTo>
                      <a:pt x="420" y="2099"/>
                    </a:lnTo>
                    <a:lnTo>
                      <a:pt x="435" y="2219"/>
                    </a:lnTo>
                    <a:lnTo>
                      <a:pt x="465" y="2324"/>
                    </a:lnTo>
                    <a:lnTo>
                      <a:pt x="495" y="2414"/>
                    </a:lnTo>
                    <a:lnTo>
                      <a:pt x="540" y="2474"/>
                    </a:lnTo>
                    <a:lnTo>
                      <a:pt x="584" y="2534"/>
                    </a:lnTo>
                    <a:lnTo>
                      <a:pt x="629" y="2579"/>
                    </a:lnTo>
                    <a:lnTo>
                      <a:pt x="689" y="2609"/>
                    </a:lnTo>
                    <a:lnTo>
                      <a:pt x="779" y="2639"/>
                    </a:lnTo>
                    <a:lnTo>
                      <a:pt x="959" y="2639"/>
                    </a:lnTo>
                    <a:lnTo>
                      <a:pt x="914" y="3133"/>
                    </a:lnTo>
                    <a:lnTo>
                      <a:pt x="869" y="3598"/>
                    </a:lnTo>
                    <a:lnTo>
                      <a:pt x="809" y="3987"/>
                    </a:lnTo>
                    <a:lnTo>
                      <a:pt x="749" y="4347"/>
                    </a:lnTo>
                    <a:lnTo>
                      <a:pt x="674" y="4647"/>
                    </a:lnTo>
                    <a:lnTo>
                      <a:pt x="599" y="4917"/>
                    </a:lnTo>
                    <a:lnTo>
                      <a:pt x="510" y="5141"/>
                    </a:lnTo>
                    <a:lnTo>
                      <a:pt x="435" y="5321"/>
                    </a:lnTo>
                    <a:lnTo>
                      <a:pt x="345" y="5471"/>
                    </a:lnTo>
                    <a:lnTo>
                      <a:pt x="270" y="5606"/>
                    </a:lnTo>
                    <a:lnTo>
                      <a:pt x="195" y="5696"/>
                    </a:lnTo>
                    <a:lnTo>
                      <a:pt x="135" y="5771"/>
                    </a:lnTo>
                    <a:lnTo>
                      <a:pt x="45" y="5861"/>
                    </a:lnTo>
                    <a:lnTo>
                      <a:pt x="0" y="5876"/>
                    </a:lnTo>
                    <a:lnTo>
                      <a:pt x="15" y="5951"/>
                    </a:lnTo>
                    <a:lnTo>
                      <a:pt x="30" y="6130"/>
                    </a:lnTo>
                    <a:lnTo>
                      <a:pt x="60" y="6265"/>
                    </a:lnTo>
                    <a:lnTo>
                      <a:pt x="105" y="6400"/>
                    </a:lnTo>
                    <a:lnTo>
                      <a:pt x="165" y="6550"/>
                    </a:lnTo>
                    <a:lnTo>
                      <a:pt x="240" y="6715"/>
                    </a:lnTo>
                    <a:lnTo>
                      <a:pt x="345" y="6865"/>
                    </a:lnTo>
                    <a:lnTo>
                      <a:pt x="465" y="7015"/>
                    </a:lnTo>
                    <a:lnTo>
                      <a:pt x="629" y="7165"/>
                    </a:lnTo>
                    <a:lnTo>
                      <a:pt x="809" y="7299"/>
                    </a:lnTo>
                    <a:lnTo>
                      <a:pt x="1019" y="7419"/>
                    </a:lnTo>
                    <a:lnTo>
                      <a:pt x="1139" y="7479"/>
                    </a:lnTo>
                    <a:lnTo>
                      <a:pt x="1274" y="7524"/>
                    </a:lnTo>
                    <a:lnTo>
                      <a:pt x="1409" y="7569"/>
                    </a:lnTo>
                    <a:lnTo>
                      <a:pt x="1574" y="7599"/>
                    </a:lnTo>
                    <a:lnTo>
                      <a:pt x="1723" y="7614"/>
                    </a:lnTo>
                    <a:lnTo>
                      <a:pt x="1903" y="7644"/>
                    </a:lnTo>
                    <a:lnTo>
                      <a:pt x="2233" y="7644"/>
                    </a:lnTo>
                    <a:lnTo>
                      <a:pt x="2383" y="7629"/>
                    </a:lnTo>
                    <a:lnTo>
                      <a:pt x="2518" y="7614"/>
                    </a:lnTo>
                    <a:lnTo>
                      <a:pt x="2638" y="7584"/>
                    </a:lnTo>
                    <a:lnTo>
                      <a:pt x="2758" y="7554"/>
                    </a:lnTo>
                    <a:lnTo>
                      <a:pt x="2862" y="7509"/>
                    </a:lnTo>
                    <a:lnTo>
                      <a:pt x="2952" y="7464"/>
                    </a:lnTo>
                    <a:lnTo>
                      <a:pt x="3042" y="7404"/>
                    </a:lnTo>
                    <a:lnTo>
                      <a:pt x="3117" y="7359"/>
                    </a:lnTo>
                    <a:lnTo>
                      <a:pt x="3237" y="7225"/>
                    </a:lnTo>
                    <a:lnTo>
                      <a:pt x="3342" y="7090"/>
                    </a:lnTo>
                    <a:lnTo>
                      <a:pt x="3417" y="6940"/>
                    </a:lnTo>
                    <a:lnTo>
                      <a:pt x="3477" y="6805"/>
                    </a:lnTo>
                    <a:lnTo>
                      <a:pt x="3507" y="6655"/>
                    </a:lnTo>
                    <a:lnTo>
                      <a:pt x="3522" y="6520"/>
                    </a:lnTo>
                    <a:lnTo>
                      <a:pt x="3537" y="6400"/>
                    </a:lnTo>
                    <a:lnTo>
                      <a:pt x="3537" y="6220"/>
                    </a:lnTo>
                    <a:lnTo>
                      <a:pt x="3522" y="6145"/>
                    </a:lnTo>
                    <a:lnTo>
                      <a:pt x="3342" y="6086"/>
                    </a:lnTo>
                    <a:lnTo>
                      <a:pt x="3192" y="6011"/>
                    </a:lnTo>
                    <a:lnTo>
                      <a:pt x="3072" y="5906"/>
                    </a:lnTo>
                    <a:lnTo>
                      <a:pt x="2982" y="5801"/>
                    </a:lnTo>
                    <a:lnTo>
                      <a:pt x="2922" y="5681"/>
                    </a:lnTo>
                    <a:lnTo>
                      <a:pt x="2877" y="5561"/>
                    </a:lnTo>
                    <a:lnTo>
                      <a:pt x="2847" y="5426"/>
                    </a:lnTo>
                    <a:lnTo>
                      <a:pt x="2847" y="5306"/>
                    </a:lnTo>
                    <a:lnTo>
                      <a:pt x="2847" y="5186"/>
                    </a:lnTo>
                    <a:lnTo>
                      <a:pt x="2862" y="5066"/>
                    </a:lnTo>
                    <a:lnTo>
                      <a:pt x="2907" y="4857"/>
                    </a:lnTo>
                    <a:lnTo>
                      <a:pt x="2967" y="4722"/>
                    </a:lnTo>
                    <a:lnTo>
                      <a:pt x="2982" y="4662"/>
                    </a:lnTo>
                    <a:lnTo>
                      <a:pt x="3192" y="4752"/>
                    </a:lnTo>
                    <a:lnTo>
                      <a:pt x="3372" y="4797"/>
                    </a:lnTo>
                    <a:lnTo>
                      <a:pt x="3552" y="4812"/>
                    </a:lnTo>
                    <a:lnTo>
                      <a:pt x="3702" y="4812"/>
                    </a:lnTo>
                    <a:lnTo>
                      <a:pt x="3852" y="4767"/>
                    </a:lnTo>
                    <a:lnTo>
                      <a:pt x="3971" y="4707"/>
                    </a:lnTo>
                    <a:lnTo>
                      <a:pt x="4076" y="4617"/>
                    </a:lnTo>
                    <a:lnTo>
                      <a:pt x="4181" y="4512"/>
                    </a:lnTo>
                    <a:lnTo>
                      <a:pt x="4271" y="4377"/>
                    </a:lnTo>
                    <a:lnTo>
                      <a:pt x="4346" y="4227"/>
                    </a:lnTo>
                    <a:lnTo>
                      <a:pt x="4406" y="4077"/>
                    </a:lnTo>
                    <a:lnTo>
                      <a:pt x="4466" y="3897"/>
                    </a:lnTo>
                    <a:lnTo>
                      <a:pt x="4511" y="3718"/>
                    </a:lnTo>
                    <a:lnTo>
                      <a:pt x="4541" y="3523"/>
                    </a:lnTo>
                    <a:lnTo>
                      <a:pt x="4586" y="3103"/>
                    </a:lnTo>
                    <a:lnTo>
                      <a:pt x="4601" y="2684"/>
                    </a:lnTo>
                    <a:lnTo>
                      <a:pt x="4601" y="2264"/>
                    </a:lnTo>
                    <a:lnTo>
                      <a:pt x="4586" y="1874"/>
                    </a:lnTo>
                    <a:lnTo>
                      <a:pt x="4556" y="1515"/>
                    </a:lnTo>
                    <a:lnTo>
                      <a:pt x="4496" y="960"/>
                    </a:lnTo>
                    <a:lnTo>
                      <a:pt x="4466" y="750"/>
                    </a:lnTo>
                    <a:lnTo>
                      <a:pt x="4301" y="735"/>
                    </a:lnTo>
                    <a:lnTo>
                      <a:pt x="4121" y="720"/>
                    </a:lnTo>
                    <a:lnTo>
                      <a:pt x="3897" y="675"/>
                    </a:lnTo>
                    <a:lnTo>
                      <a:pt x="3627" y="615"/>
                    </a:lnTo>
                    <a:lnTo>
                      <a:pt x="3327" y="511"/>
                    </a:lnTo>
                    <a:lnTo>
                      <a:pt x="3177" y="451"/>
                    </a:lnTo>
                    <a:lnTo>
                      <a:pt x="3012" y="376"/>
                    </a:lnTo>
                    <a:lnTo>
                      <a:pt x="2862" y="301"/>
                    </a:lnTo>
                    <a:lnTo>
                      <a:pt x="2713" y="211"/>
                    </a:lnTo>
                    <a:lnTo>
                      <a:pt x="2563" y="121"/>
                    </a:lnTo>
                    <a:lnTo>
                      <a:pt x="2413" y="61"/>
                    </a:lnTo>
                    <a:lnTo>
                      <a:pt x="2278" y="16"/>
                    </a:lnTo>
                    <a:lnTo>
                      <a:pt x="2143" y="1"/>
                    </a:lnTo>
                    <a:close/>
                  </a:path>
                </a:pathLst>
              </a:custGeom>
              <a:solidFill>
                <a:srgbClr val="F9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a:off x="1322020" y="2683803"/>
                <a:ext cx="306658" cy="630530"/>
              </a:xfrm>
              <a:custGeom>
                <a:avLst/>
                <a:gdLst/>
                <a:ahLst/>
                <a:cxnLst/>
                <a:rect l="l" t="t" r="r" b="b"/>
                <a:pathLst>
                  <a:path w="8783" h="18059" extrusionOk="0">
                    <a:moveTo>
                      <a:pt x="2053" y="0"/>
                    </a:moveTo>
                    <a:lnTo>
                      <a:pt x="2068" y="435"/>
                    </a:lnTo>
                    <a:lnTo>
                      <a:pt x="2053" y="1649"/>
                    </a:lnTo>
                    <a:lnTo>
                      <a:pt x="2023" y="2503"/>
                    </a:lnTo>
                    <a:lnTo>
                      <a:pt x="1993" y="3492"/>
                    </a:lnTo>
                    <a:lnTo>
                      <a:pt x="1934" y="4616"/>
                    </a:lnTo>
                    <a:lnTo>
                      <a:pt x="1859" y="5845"/>
                    </a:lnTo>
                    <a:lnTo>
                      <a:pt x="1754" y="7164"/>
                    </a:lnTo>
                    <a:lnTo>
                      <a:pt x="1634" y="8557"/>
                    </a:lnTo>
                    <a:lnTo>
                      <a:pt x="1454" y="10011"/>
                    </a:lnTo>
                    <a:lnTo>
                      <a:pt x="1259" y="11495"/>
                    </a:lnTo>
                    <a:lnTo>
                      <a:pt x="1139" y="12259"/>
                    </a:lnTo>
                    <a:lnTo>
                      <a:pt x="1019" y="13008"/>
                    </a:lnTo>
                    <a:lnTo>
                      <a:pt x="869" y="13773"/>
                    </a:lnTo>
                    <a:lnTo>
                      <a:pt x="720" y="14522"/>
                    </a:lnTo>
                    <a:lnTo>
                      <a:pt x="555" y="15271"/>
                    </a:lnTo>
                    <a:lnTo>
                      <a:pt x="390" y="16021"/>
                    </a:lnTo>
                    <a:lnTo>
                      <a:pt x="195" y="16755"/>
                    </a:lnTo>
                    <a:lnTo>
                      <a:pt x="0" y="17489"/>
                    </a:lnTo>
                    <a:lnTo>
                      <a:pt x="1454" y="18059"/>
                    </a:lnTo>
                    <a:lnTo>
                      <a:pt x="1604" y="17714"/>
                    </a:lnTo>
                    <a:lnTo>
                      <a:pt x="1993" y="16770"/>
                    </a:lnTo>
                    <a:lnTo>
                      <a:pt x="2563" y="15346"/>
                    </a:lnTo>
                    <a:lnTo>
                      <a:pt x="2878" y="14492"/>
                    </a:lnTo>
                    <a:lnTo>
                      <a:pt x="3222" y="13563"/>
                    </a:lnTo>
                    <a:lnTo>
                      <a:pt x="3567" y="12589"/>
                    </a:lnTo>
                    <a:lnTo>
                      <a:pt x="3912" y="11555"/>
                    </a:lnTo>
                    <a:lnTo>
                      <a:pt x="4241" y="10506"/>
                    </a:lnTo>
                    <a:lnTo>
                      <a:pt x="4541" y="9457"/>
                    </a:lnTo>
                    <a:lnTo>
                      <a:pt x="4826" y="8408"/>
                    </a:lnTo>
                    <a:lnTo>
                      <a:pt x="4961" y="7883"/>
                    </a:lnTo>
                    <a:lnTo>
                      <a:pt x="5066" y="7374"/>
                    </a:lnTo>
                    <a:lnTo>
                      <a:pt x="5171" y="6864"/>
                    </a:lnTo>
                    <a:lnTo>
                      <a:pt x="5261" y="6384"/>
                    </a:lnTo>
                    <a:lnTo>
                      <a:pt x="5335" y="5905"/>
                    </a:lnTo>
                    <a:lnTo>
                      <a:pt x="5395" y="5440"/>
                    </a:lnTo>
                    <a:lnTo>
                      <a:pt x="5680" y="6894"/>
                    </a:lnTo>
                    <a:lnTo>
                      <a:pt x="5965" y="8453"/>
                    </a:lnTo>
                    <a:lnTo>
                      <a:pt x="6295" y="10356"/>
                    </a:lnTo>
                    <a:lnTo>
                      <a:pt x="6444" y="11375"/>
                    </a:lnTo>
                    <a:lnTo>
                      <a:pt x="6609" y="12424"/>
                    </a:lnTo>
                    <a:lnTo>
                      <a:pt x="6744" y="13488"/>
                    </a:lnTo>
                    <a:lnTo>
                      <a:pt x="6879" y="14522"/>
                    </a:lnTo>
                    <a:lnTo>
                      <a:pt x="6969" y="15511"/>
                    </a:lnTo>
                    <a:lnTo>
                      <a:pt x="7044" y="16440"/>
                    </a:lnTo>
                    <a:lnTo>
                      <a:pt x="7089" y="17295"/>
                    </a:lnTo>
                    <a:lnTo>
                      <a:pt x="7089" y="17684"/>
                    </a:lnTo>
                    <a:lnTo>
                      <a:pt x="7089" y="18059"/>
                    </a:lnTo>
                    <a:lnTo>
                      <a:pt x="8782" y="18059"/>
                    </a:lnTo>
                    <a:lnTo>
                      <a:pt x="8767" y="17489"/>
                    </a:lnTo>
                    <a:lnTo>
                      <a:pt x="8737" y="15976"/>
                    </a:lnTo>
                    <a:lnTo>
                      <a:pt x="8692" y="13728"/>
                    </a:lnTo>
                    <a:lnTo>
                      <a:pt x="8633" y="12409"/>
                    </a:lnTo>
                    <a:lnTo>
                      <a:pt x="8588" y="11000"/>
                    </a:lnTo>
                    <a:lnTo>
                      <a:pt x="8513" y="9532"/>
                    </a:lnTo>
                    <a:lnTo>
                      <a:pt x="8423" y="8033"/>
                    </a:lnTo>
                    <a:lnTo>
                      <a:pt x="8333" y="6549"/>
                    </a:lnTo>
                    <a:lnTo>
                      <a:pt x="8213" y="5081"/>
                    </a:lnTo>
                    <a:lnTo>
                      <a:pt x="8078" y="3687"/>
                    </a:lnTo>
                    <a:lnTo>
                      <a:pt x="7913" y="2368"/>
                    </a:lnTo>
                    <a:lnTo>
                      <a:pt x="7838" y="1754"/>
                    </a:lnTo>
                    <a:lnTo>
                      <a:pt x="7733" y="1184"/>
                    </a:lnTo>
                    <a:lnTo>
                      <a:pt x="7643" y="645"/>
                    </a:lnTo>
                    <a:lnTo>
                      <a:pt x="7539" y="150"/>
                    </a:lnTo>
                    <a:lnTo>
                      <a:pt x="20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a:off x="1339268" y="2271983"/>
                <a:ext cx="313467" cy="447436"/>
              </a:xfrm>
              <a:custGeom>
                <a:avLst/>
                <a:gdLst/>
                <a:ahLst/>
                <a:cxnLst/>
                <a:rect l="l" t="t" r="r" b="b"/>
                <a:pathLst>
                  <a:path w="8978" h="12815" extrusionOk="0">
                    <a:moveTo>
                      <a:pt x="6265" y="1"/>
                    </a:moveTo>
                    <a:lnTo>
                      <a:pt x="6190" y="76"/>
                    </a:lnTo>
                    <a:lnTo>
                      <a:pt x="5980" y="255"/>
                    </a:lnTo>
                    <a:lnTo>
                      <a:pt x="5831" y="375"/>
                    </a:lnTo>
                    <a:lnTo>
                      <a:pt x="5651" y="495"/>
                    </a:lnTo>
                    <a:lnTo>
                      <a:pt x="5456" y="600"/>
                    </a:lnTo>
                    <a:lnTo>
                      <a:pt x="5246" y="690"/>
                    </a:lnTo>
                    <a:lnTo>
                      <a:pt x="5006" y="780"/>
                    </a:lnTo>
                    <a:lnTo>
                      <a:pt x="4871" y="795"/>
                    </a:lnTo>
                    <a:lnTo>
                      <a:pt x="4752" y="825"/>
                    </a:lnTo>
                    <a:lnTo>
                      <a:pt x="4347" y="825"/>
                    </a:lnTo>
                    <a:lnTo>
                      <a:pt x="4212" y="795"/>
                    </a:lnTo>
                    <a:lnTo>
                      <a:pt x="4062" y="765"/>
                    </a:lnTo>
                    <a:lnTo>
                      <a:pt x="3927" y="705"/>
                    </a:lnTo>
                    <a:lnTo>
                      <a:pt x="3777" y="645"/>
                    </a:lnTo>
                    <a:lnTo>
                      <a:pt x="3628" y="555"/>
                    </a:lnTo>
                    <a:lnTo>
                      <a:pt x="3478" y="450"/>
                    </a:lnTo>
                    <a:lnTo>
                      <a:pt x="3328" y="330"/>
                    </a:lnTo>
                    <a:lnTo>
                      <a:pt x="3193" y="195"/>
                    </a:lnTo>
                    <a:lnTo>
                      <a:pt x="3043" y="46"/>
                    </a:lnTo>
                    <a:lnTo>
                      <a:pt x="2968" y="31"/>
                    </a:lnTo>
                    <a:lnTo>
                      <a:pt x="2474" y="31"/>
                    </a:lnTo>
                    <a:lnTo>
                      <a:pt x="2309" y="46"/>
                    </a:lnTo>
                    <a:lnTo>
                      <a:pt x="2129" y="61"/>
                    </a:lnTo>
                    <a:lnTo>
                      <a:pt x="1934" y="106"/>
                    </a:lnTo>
                    <a:lnTo>
                      <a:pt x="1739" y="151"/>
                    </a:lnTo>
                    <a:lnTo>
                      <a:pt x="1559" y="225"/>
                    </a:lnTo>
                    <a:lnTo>
                      <a:pt x="1365" y="300"/>
                    </a:lnTo>
                    <a:lnTo>
                      <a:pt x="1185" y="405"/>
                    </a:lnTo>
                    <a:lnTo>
                      <a:pt x="1020" y="540"/>
                    </a:lnTo>
                    <a:lnTo>
                      <a:pt x="870" y="690"/>
                    </a:lnTo>
                    <a:lnTo>
                      <a:pt x="735" y="870"/>
                    </a:lnTo>
                    <a:lnTo>
                      <a:pt x="480" y="1334"/>
                    </a:lnTo>
                    <a:lnTo>
                      <a:pt x="286" y="1739"/>
                    </a:lnTo>
                    <a:lnTo>
                      <a:pt x="211" y="1919"/>
                    </a:lnTo>
                    <a:lnTo>
                      <a:pt x="151" y="2099"/>
                    </a:lnTo>
                    <a:lnTo>
                      <a:pt x="91" y="2279"/>
                    </a:lnTo>
                    <a:lnTo>
                      <a:pt x="61" y="2443"/>
                    </a:lnTo>
                    <a:lnTo>
                      <a:pt x="31" y="2608"/>
                    </a:lnTo>
                    <a:lnTo>
                      <a:pt x="16" y="2773"/>
                    </a:lnTo>
                    <a:lnTo>
                      <a:pt x="1" y="2938"/>
                    </a:lnTo>
                    <a:lnTo>
                      <a:pt x="16" y="3103"/>
                    </a:lnTo>
                    <a:lnTo>
                      <a:pt x="46" y="3433"/>
                    </a:lnTo>
                    <a:lnTo>
                      <a:pt x="121" y="3792"/>
                    </a:lnTo>
                    <a:lnTo>
                      <a:pt x="241" y="4452"/>
                    </a:lnTo>
                    <a:lnTo>
                      <a:pt x="435" y="5531"/>
                    </a:lnTo>
                    <a:lnTo>
                      <a:pt x="660" y="6909"/>
                    </a:lnTo>
                    <a:lnTo>
                      <a:pt x="900" y="8393"/>
                    </a:lnTo>
                    <a:lnTo>
                      <a:pt x="1125" y="9862"/>
                    </a:lnTo>
                    <a:lnTo>
                      <a:pt x="1305" y="11136"/>
                    </a:lnTo>
                    <a:lnTo>
                      <a:pt x="1365" y="11660"/>
                    </a:lnTo>
                    <a:lnTo>
                      <a:pt x="1410" y="12080"/>
                    </a:lnTo>
                    <a:lnTo>
                      <a:pt x="1410" y="12380"/>
                    </a:lnTo>
                    <a:lnTo>
                      <a:pt x="1410" y="12470"/>
                    </a:lnTo>
                    <a:lnTo>
                      <a:pt x="1395" y="12529"/>
                    </a:lnTo>
                    <a:lnTo>
                      <a:pt x="1395" y="12574"/>
                    </a:lnTo>
                    <a:lnTo>
                      <a:pt x="1395" y="12604"/>
                    </a:lnTo>
                    <a:lnTo>
                      <a:pt x="1425" y="12634"/>
                    </a:lnTo>
                    <a:lnTo>
                      <a:pt x="1454" y="12664"/>
                    </a:lnTo>
                    <a:lnTo>
                      <a:pt x="1559" y="12709"/>
                    </a:lnTo>
                    <a:lnTo>
                      <a:pt x="1709" y="12754"/>
                    </a:lnTo>
                    <a:lnTo>
                      <a:pt x="1904" y="12784"/>
                    </a:lnTo>
                    <a:lnTo>
                      <a:pt x="2114" y="12799"/>
                    </a:lnTo>
                    <a:lnTo>
                      <a:pt x="2369" y="12814"/>
                    </a:lnTo>
                    <a:lnTo>
                      <a:pt x="2638" y="12814"/>
                    </a:lnTo>
                    <a:lnTo>
                      <a:pt x="2923" y="12799"/>
                    </a:lnTo>
                    <a:lnTo>
                      <a:pt x="3223" y="12769"/>
                    </a:lnTo>
                    <a:lnTo>
                      <a:pt x="3523" y="12739"/>
                    </a:lnTo>
                    <a:lnTo>
                      <a:pt x="3807" y="12679"/>
                    </a:lnTo>
                    <a:lnTo>
                      <a:pt x="4092" y="12619"/>
                    </a:lnTo>
                    <a:lnTo>
                      <a:pt x="4377" y="12559"/>
                    </a:lnTo>
                    <a:lnTo>
                      <a:pt x="4617" y="12470"/>
                    </a:lnTo>
                    <a:lnTo>
                      <a:pt x="4856" y="12365"/>
                    </a:lnTo>
                    <a:lnTo>
                      <a:pt x="5066" y="12275"/>
                    </a:lnTo>
                    <a:lnTo>
                      <a:pt x="5276" y="12200"/>
                    </a:lnTo>
                    <a:lnTo>
                      <a:pt x="5486" y="12155"/>
                    </a:lnTo>
                    <a:lnTo>
                      <a:pt x="5696" y="12125"/>
                    </a:lnTo>
                    <a:lnTo>
                      <a:pt x="6100" y="12125"/>
                    </a:lnTo>
                    <a:lnTo>
                      <a:pt x="6280" y="12140"/>
                    </a:lnTo>
                    <a:lnTo>
                      <a:pt x="6460" y="12155"/>
                    </a:lnTo>
                    <a:lnTo>
                      <a:pt x="6775" y="12215"/>
                    </a:lnTo>
                    <a:lnTo>
                      <a:pt x="7015" y="12290"/>
                    </a:lnTo>
                    <a:lnTo>
                      <a:pt x="7239" y="12365"/>
                    </a:lnTo>
                    <a:lnTo>
                      <a:pt x="7674" y="8933"/>
                    </a:lnTo>
                    <a:lnTo>
                      <a:pt x="8303" y="4152"/>
                    </a:lnTo>
                    <a:lnTo>
                      <a:pt x="8963" y="3942"/>
                    </a:lnTo>
                    <a:lnTo>
                      <a:pt x="8978" y="3792"/>
                    </a:lnTo>
                    <a:lnTo>
                      <a:pt x="8978" y="3612"/>
                    </a:lnTo>
                    <a:lnTo>
                      <a:pt x="8978" y="3388"/>
                    </a:lnTo>
                    <a:lnTo>
                      <a:pt x="8963" y="3118"/>
                    </a:lnTo>
                    <a:lnTo>
                      <a:pt x="8933" y="2818"/>
                    </a:lnTo>
                    <a:lnTo>
                      <a:pt x="8888" y="2488"/>
                    </a:lnTo>
                    <a:lnTo>
                      <a:pt x="8798" y="2144"/>
                    </a:lnTo>
                    <a:lnTo>
                      <a:pt x="8738" y="1964"/>
                    </a:lnTo>
                    <a:lnTo>
                      <a:pt x="8663" y="1784"/>
                    </a:lnTo>
                    <a:lnTo>
                      <a:pt x="8588" y="1619"/>
                    </a:lnTo>
                    <a:lnTo>
                      <a:pt x="8498" y="1439"/>
                    </a:lnTo>
                    <a:lnTo>
                      <a:pt x="8393" y="1275"/>
                    </a:lnTo>
                    <a:lnTo>
                      <a:pt x="8288" y="1110"/>
                    </a:lnTo>
                    <a:lnTo>
                      <a:pt x="8154" y="960"/>
                    </a:lnTo>
                    <a:lnTo>
                      <a:pt x="8019" y="810"/>
                    </a:lnTo>
                    <a:lnTo>
                      <a:pt x="7854" y="660"/>
                    </a:lnTo>
                    <a:lnTo>
                      <a:pt x="7674" y="525"/>
                    </a:lnTo>
                    <a:lnTo>
                      <a:pt x="7494" y="405"/>
                    </a:lnTo>
                    <a:lnTo>
                      <a:pt x="7284" y="300"/>
                    </a:lnTo>
                    <a:lnTo>
                      <a:pt x="7059" y="195"/>
                    </a:lnTo>
                    <a:lnTo>
                      <a:pt x="6805" y="121"/>
                    </a:lnTo>
                    <a:lnTo>
                      <a:pt x="6550" y="46"/>
                    </a:lnTo>
                    <a:lnTo>
                      <a:pt x="62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a:off x="1210049" y="2376099"/>
                <a:ext cx="198876" cy="365804"/>
              </a:xfrm>
              <a:custGeom>
                <a:avLst/>
                <a:gdLst/>
                <a:ahLst/>
                <a:cxnLst/>
                <a:rect l="l" t="t" r="r" b="b"/>
                <a:pathLst>
                  <a:path w="5696" h="10477" extrusionOk="0">
                    <a:moveTo>
                      <a:pt x="3657" y="1"/>
                    </a:moveTo>
                    <a:lnTo>
                      <a:pt x="3687" y="151"/>
                    </a:lnTo>
                    <a:lnTo>
                      <a:pt x="3687" y="346"/>
                    </a:lnTo>
                    <a:lnTo>
                      <a:pt x="3672" y="570"/>
                    </a:lnTo>
                    <a:lnTo>
                      <a:pt x="3657" y="825"/>
                    </a:lnTo>
                    <a:lnTo>
                      <a:pt x="3582" y="1410"/>
                    </a:lnTo>
                    <a:lnTo>
                      <a:pt x="3477" y="2084"/>
                    </a:lnTo>
                    <a:lnTo>
                      <a:pt x="3327" y="2818"/>
                    </a:lnTo>
                    <a:lnTo>
                      <a:pt x="3162" y="3613"/>
                    </a:lnTo>
                    <a:lnTo>
                      <a:pt x="2982" y="4422"/>
                    </a:lnTo>
                    <a:lnTo>
                      <a:pt x="2803" y="5231"/>
                    </a:lnTo>
                    <a:lnTo>
                      <a:pt x="2413" y="6790"/>
                    </a:lnTo>
                    <a:lnTo>
                      <a:pt x="2068" y="8124"/>
                    </a:lnTo>
                    <a:lnTo>
                      <a:pt x="1724" y="9383"/>
                    </a:lnTo>
                    <a:lnTo>
                      <a:pt x="1049" y="9607"/>
                    </a:lnTo>
                    <a:lnTo>
                      <a:pt x="495" y="9817"/>
                    </a:lnTo>
                    <a:lnTo>
                      <a:pt x="255" y="9922"/>
                    </a:lnTo>
                    <a:lnTo>
                      <a:pt x="60" y="9997"/>
                    </a:lnTo>
                    <a:lnTo>
                      <a:pt x="0" y="10042"/>
                    </a:lnTo>
                    <a:lnTo>
                      <a:pt x="0" y="10072"/>
                    </a:lnTo>
                    <a:lnTo>
                      <a:pt x="0" y="10087"/>
                    </a:lnTo>
                    <a:lnTo>
                      <a:pt x="15" y="10132"/>
                    </a:lnTo>
                    <a:lnTo>
                      <a:pt x="90" y="10192"/>
                    </a:lnTo>
                    <a:lnTo>
                      <a:pt x="180" y="10237"/>
                    </a:lnTo>
                    <a:lnTo>
                      <a:pt x="300" y="10282"/>
                    </a:lnTo>
                    <a:lnTo>
                      <a:pt x="585" y="10372"/>
                    </a:lnTo>
                    <a:lnTo>
                      <a:pt x="914" y="10432"/>
                    </a:lnTo>
                    <a:lnTo>
                      <a:pt x="1229" y="10477"/>
                    </a:lnTo>
                    <a:lnTo>
                      <a:pt x="1514" y="10477"/>
                    </a:lnTo>
                    <a:lnTo>
                      <a:pt x="1634" y="10447"/>
                    </a:lnTo>
                    <a:lnTo>
                      <a:pt x="1724" y="10417"/>
                    </a:lnTo>
                    <a:lnTo>
                      <a:pt x="1798" y="10372"/>
                    </a:lnTo>
                    <a:lnTo>
                      <a:pt x="1873" y="10327"/>
                    </a:lnTo>
                    <a:lnTo>
                      <a:pt x="1918" y="10267"/>
                    </a:lnTo>
                    <a:lnTo>
                      <a:pt x="1963" y="10207"/>
                    </a:lnTo>
                    <a:lnTo>
                      <a:pt x="2038" y="10072"/>
                    </a:lnTo>
                    <a:lnTo>
                      <a:pt x="2098" y="9922"/>
                    </a:lnTo>
                    <a:lnTo>
                      <a:pt x="2128" y="9802"/>
                    </a:lnTo>
                    <a:lnTo>
                      <a:pt x="2143" y="9682"/>
                    </a:lnTo>
                    <a:lnTo>
                      <a:pt x="2143" y="9592"/>
                    </a:lnTo>
                    <a:lnTo>
                      <a:pt x="2383" y="9308"/>
                    </a:lnTo>
                    <a:lnTo>
                      <a:pt x="2593" y="9008"/>
                    </a:lnTo>
                    <a:lnTo>
                      <a:pt x="2818" y="8693"/>
                    </a:lnTo>
                    <a:lnTo>
                      <a:pt x="3012" y="8364"/>
                    </a:lnTo>
                    <a:lnTo>
                      <a:pt x="3222" y="8034"/>
                    </a:lnTo>
                    <a:lnTo>
                      <a:pt x="3402" y="7689"/>
                    </a:lnTo>
                    <a:lnTo>
                      <a:pt x="3582" y="7344"/>
                    </a:lnTo>
                    <a:lnTo>
                      <a:pt x="3762" y="6985"/>
                    </a:lnTo>
                    <a:lnTo>
                      <a:pt x="4076" y="6250"/>
                    </a:lnTo>
                    <a:lnTo>
                      <a:pt x="4376" y="5531"/>
                    </a:lnTo>
                    <a:lnTo>
                      <a:pt x="4631" y="4812"/>
                    </a:lnTo>
                    <a:lnTo>
                      <a:pt x="4856" y="4107"/>
                    </a:lnTo>
                    <a:lnTo>
                      <a:pt x="5066" y="3433"/>
                    </a:lnTo>
                    <a:lnTo>
                      <a:pt x="5230" y="2818"/>
                    </a:lnTo>
                    <a:lnTo>
                      <a:pt x="5380" y="2264"/>
                    </a:lnTo>
                    <a:lnTo>
                      <a:pt x="5500" y="1769"/>
                    </a:lnTo>
                    <a:lnTo>
                      <a:pt x="5650" y="1080"/>
                    </a:lnTo>
                    <a:lnTo>
                      <a:pt x="5695" y="810"/>
                    </a:lnTo>
                    <a:lnTo>
                      <a:pt x="3657" y="1"/>
                    </a:lnTo>
                    <a:close/>
                  </a:path>
                </a:pathLst>
              </a:custGeom>
              <a:solidFill>
                <a:srgbClr val="F9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a:off x="1919550" y="2395476"/>
                <a:ext cx="132956" cy="102057"/>
              </a:xfrm>
              <a:custGeom>
                <a:avLst/>
                <a:gdLst/>
                <a:ahLst/>
                <a:cxnLst/>
                <a:rect l="l" t="t" r="r" b="b"/>
                <a:pathLst>
                  <a:path w="3808" h="2923" extrusionOk="0">
                    <a:moveTo>
                      <a:pt x="2129" y="0"/>
                    </a:moveTo>
                    <a:lnTo>
                      <a:pt x="31" y="2518"/>
                    </a:lnTo>
                    <a:lnTo>
                      <a:pt x="1" y="2578"/>
                    </a:lnTo>
                    <a:lnTo>
                      <a:pt x="1500" y="2923"/>
                    </a:lnTo>
                    <a:lnTo>
                      <a:pt x="3808" y="420"/>
                    </a:lnTo>
                    <a:lnTo>
                      <a:pt x="2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a:off x="1919550" y="2395476"/>
                <a:ext cx="132956" cy="102057"/>
              </a:xfrm>
              <a:custGeom>
                <a:avLst/>
                <a:gdLst/>
                <a:ahLst/>
                <a:cxnLst/>
                <a:rect l="l" t="t" r="r" b="b"/>
                <a:pathLst>
                  <a:path w="3808" h="2923" fill="none" extrusionOk="0">
                    <a:moveTo>
                      <a:pt x="31" y="2518"/>
                    </a:moveTo>
                    <a:lnTo>
                      <a:pt x="1" y="2578"/>
                    </a:lnTo>
                    <a:lnTo>
                      <a:pt x="1500" y="2923"/>
                    </a:lnTo>
                    <a:lnTo>
                      <a:pt x="3808" y="420"/>
                    </a:lnTo>
                    <a:lnTo>
                      <a:pt x="2129" y="0"/>
                    </a:lnTo>
                    <a:lnTo>
                      <a:pt x="31" y="2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3" name="Google Shape;1043;p25"/>
          <p:cNvGrpSpPr/>
          <p:nvPr/>
        </p:nvGrpSpPr>
        <p:grpSpPr>
          <a:xfrm>
            <a:off x="2682082" y="1749475"/>
            <a:ext cx="1769354" cy="1831329"/>
            <a:chOff x="3629854" y="1635401"/>
            <a:chExt cx="1884293" cy="2018805"/>
          </a:xfrm>
        </p:grpSpPr>
        <p:sp>
          <p:nvSpPr>
            <p:cNvPr id="1044" name="Google Shape;1044;p25"/>
            <p:cNvSpPr/>
            <p:nvPr/>
          </p:nvSpPr>
          <p:spPr>
            <a:xfrm>
              <a:off x="3708300" y="1926806"/>
              <a:ext cx="1727400" cy="172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a:off x="4197908" y="1635401"/>
              <a:ext cx="748185" cy="969614"/>
            </a:xfrm>
            <a:custGeom>
              <a:avLst/>
              <a:gdLst/>
              <a:ahLst/>
              <a:cxnLst/>
              <a:rect l="l" t="t" r="r" b="b"/>
              <a:pathLst>
                <a:path w="27396" h="35504" extrusionOk="0">
                  <a:moveTo>
                    <a:pt x="13788" y="7583"/>
                  </a:moveTo>
                  <a:lnTo>
                    <a:pt x="14088" y="7598"/>
                  </a:lnTo>
                  <a:lnTo>
                    <a:pt x="14387" y="7613"/>
                  </a:lnTo>
                  <a:lnTo>
                    <a:pt x="14672" y="7658"/>
                  </a:lnTo>
                  <a:lnTo>
                    <a:pt x="14957" y="7703"/>
                  </a:lnTo>
                  <a:lnTo>
                    <a:pt x="15242" y="7763"/>
                  </a:lnTo>
                  <a:lnTo>
                    <a:pt x="15526" y="7853"/>
                  </a:lnTo>
                  <a:lnTo>
                    <a:pt x="15796" y="7943"/>
                  </a:lnTo>
                  <a:lnTo>
                    <a:pt x="16066" y="8048"/>
                  </a:lnTo>
                  <a:lnTo>
                    <a:pt x="16321" y="8168"/>
                  </a:lnTo>
                  <a:lnTo>
                    <a:pt x="16575" y="8288"/>
                  </a:lnTo>
                  <a:lnTo>
                    <a:pt x="16815" y="8437"/>
                  </a:lnTo>
                  <a:lnTo>
                    <a:pt x="17055" y="8587"/>
                  </a:lnTo>
                  <a:lnTo>
                    <a:pt x="17295" y="8752"/>
                  </a:lnTo>
                  <a:lnTo>
                    <a:pt x="17505" y="8917"/>
                  </a:lnTo>
                  <a:lnTo>
                    <a:pt x="17714" y="9112"/>
                  </a:lnTo>
                  <a:lnTo>
                    <a:pt x="17924" y="9307"/>
                  </a:lnTo>
                  <a:lnTo>
                    <a:pt x="18119" y="9502"/>
                  </a:lnTo>
                  <a:lnTo>
                    <a:pt x="18299" y="9711"/>
                  </a:lnTo>
                  <a:lnTo>
                    <a:pt x="18479" y="9936"/>
                  </a:lnTo>
                  <a:lnTo>
                    <a:pt x="18644" y="10161"/>
                  </a:lnTo>
                  <a:lnTo>
                    <a:pt x="18793" y="10401"/>
                  </a:lnTo>
                  <a:lnTo>
                    <a:pt x="18928" y="10655"/>
                  </a:lnTo>
                  <a:lnTo>
                    <a:pt x="19063" y="10910"/>
                  </a:lnTo>
                  <a:lnTo>
                    <a:pt x="19183" y="11165"/>
                  </a:lnTo>
                  <a:lnTo>
                    <a:pt x="19288" y="11435"/>
                  </a:lnTo>
                  <a:lnTo>
                    <a:pt x="19378" y="11705"/>
                  </a:lnTo>
                  <a:lnTo>
                    <a:pt x="19453" y="11974"/>
                  </a:lnTo>
                  <a:lnTo>
                    <a:pt x="19528" y="12259"/>
                  </a:lnTo>
                  <a:lnTo>
                    <a:pt x="19573" y="12544"/>
                  </a:lnTo>
                  <a:lnTo>
                    <a:pt x="19618" y="12844"/>
                  </a:lnTo>
                  <a:lnTo>
                    <a:pt x="19633" y="13143"/>
                  </a:lnTo>
                  <a:lnTo>
                    <a:pt x="19648" y="13443"/>
                  </a:lnTo>
                  <a:lnTo>
                    <a:pt x="19633" y="13743"/>
                  </a:lnTo>
                  <a:lnTo>
                    <a:pt x="19618" y="14042"/>
                  </a:lnTo>
                  <a:lnTo>
                    <a:pt x="19573" y="14342"/>
                  </a:lnTo>
                  <a:lnTo>
                    <a:pt x="19528" y="14627"/>
                  </a:lnTo>
                  <a:lnTo>
                    <a:pt x="19453" y="14912"/>
                  </a:lnTo>
                  <a:lnTo>
                    <a:pt x="19378" y="15181"/>
                  </a:lnTo>
                  <a:lnTo>
                    <a:pt x="19288" y="15451"/>
                  </a:lnTo>
                  <a:lnTo>
                    <a:pt x="19183" y="15721"/>
                  </a:lnTo>
                  <a:lnTo>
                    <a:pt x="19063" y="15976"/>
                  </a:lnTo>
                  <a:lnTo>
                    <a:pt x="18928" y="16230"/>
                  </a:lnTo>
                  <a:lnTo>
                    <a:pt x="18793" y="16485"/>
                  </a:lnTo>
                  <a:lnTo>
                    <a:pt x="18644" y="16725"/>
                  </a:lnTo>
                  <a:lnTo>
                    <a:pt x="18479" y="16950"/>
                  </a:lnTo>
                  <a:lnTo>
                    <a:pt x="18299" y="17175"/>
                  </a:lnTo>
                  <a:lnTo>
                    <a:pt x="18119" y="17384"/>
                  </a:lnTo>
                  <a:lnTo>
                    <a:pt x="17924" y="17579"/>
                  </a:lnTo>
                  <a:lnTo>
                    <a:pt x="17714" y="17774"/>
                  </a:lnTo>
                  <a:lnTo>
                    <a:pt x="17505" y="17969"/>
                  </a:lnTo>
                  <a:lnTo>
                    <a:pt x="17295" y="18134"/>
                  </a:lnTo>
                  <a:lnTo>
                    <a:pt x="17055" y="18299"/>
                  </a:lnTo>
                  <a:lnTo>
                    <a:pt x="16815" y="18449"/>
                  </a:lnTo>
                  <a:lnTo>
                    <a:pt x="16575" y="18598"/>
                  </a:lnTo>
                  <a:lnTo>
                    <a:pt x="16321" y="18718"/>
                  </a:lnTo>
                  <a:lnTo>
                    <a:pt x="16066" y="18838"/>
                  </a:lnTo>
                  <a:lnTo>
                    <a:pt x="15796" y="18943"/>
                  </a:lnTo>
                  <a:lnTo>
                    <a:pt x="15526" y="19033"/>
                  </a:lnTo>
                  <a:lnTo>
                    <a:pt x="15242" y="19123"/>
                  </a:lnTo>
                  <a:lnTo>
                    <a:pt x="14957" y="19183"/>
                  </a:lnTo>
                  <a:lnTo>
                    <a:pt x="14672" y="19228"/>
                  </a:lnTo>
                  <a:lnTo>
                    <a:pt x="14387" y="19273"/>
                  </a:lnTo>
                  <a:lnTo>
                    <a:pt x="14088" y="19288"/>
                  </a:lnTo>
                  <a:lnTo>
                    <a:pt x="13788" y="19303"/>
                  </a:lnTo>
                  <a:lnTo>
                    <a:pt x="13488" y="19288"/>
                  </a:lnTo>
                  <a:lnTo>
                    <a:pt x="13188" y="19273"/>
                  </a:lnTo>
                  <a:lnTo>
                    <a:pt x="12889" y="19228"/>
                  </a:lnTo>
                  <a:lnTo>
                    <a:pt x="12604" y="19183"/>
                  </a:lnTo>
                  <a:lnTo>
                    <a:pt x="12319" y="19123"/>
                  </a:lnTo>
                  <a:lnTo>
                    <a:pt x="12035" y="19033"/>
                  </a:lnTo>
                  <a:lnTo>
                    <a:pt x="11765" y="18943"/>
                  </a:lnTo>
                  <a:lnTo>
                    <a:pt x="11495" y="18838"/>
                  </a:lnTo>
                  <a:lnTo>
                    <a:pt x="11240" y="18718"/>
                  </a:lnTo>
                  <a:lnTo>
                    <a:pt x="10985" y="18598"/>
                  </a:lnTo>
                  <a:lnTo>
                    <a:pt x="10746" y="18449"/>
                  </a:lnTo>
                  <a:lnTo>
                    <a:pt x="10506" y="18299"/>
                  </a:lnTo>
                  <a:lnTo>
                    <a:pt x="10281" y="18134"/>
                  </a:lnTo>
                  <a:lnTo>
                    <a:pt x="10056" y="17969"/>
                  </a:lnTo>
                  <a:lnTo>
                    <a:pt x="9846" y="17774"/>
                  </a:lnTo>
                  <a:lnTo>
                    <a:pt x="9637" y="17579"/>
                  </a:lnTo>
                  <a:lnTo>
                    <a:pt x="9442" y="17384"/>
                  </a:lnTo>
                  <a:lnTo>
                    <a:pt x="9262" y="17175"/>
                  </a:lnTo>
                  <a:lnTo>
                    <a:pt x="9082" y="16950"/>
                  </a:lnTo>
                  <a:lnTo>
                    <a:pt x="8917" y="16725"/>
                  </a:lnTo>
                  <a:lnTo>
                    <a:pt x="8767" y="16485"/>
                  </a:lnTo>
                  <a:lnTo>
                    <a:pt x="8633" y="16230"/>
                  </a:lnTo>
                  <a:lnTo>
                    <a:pt x="8498" y="15976"/>
                  </a:lnTo>
                  <a:lnTo>
                    <a:pt x="8378" y="15721"/>
                  </a:lnTo>
                  <a:lnTo>
                    <a:pt x="8273" y="15451"/>
                  </a:lnTo>
                  <a:lnTo>
                    <a:pt x="8183" y="15181"/>
                  </a:lnTo>
                  <a:lnTo>
                    <a:pt x="8108" y="14912"/>
                  </a:lnTo>
                  <a:lnTo>
                    <a:pt x="8048" y="14627"/>
                  </a:lnTo>
                  <a:lnTo>
                    <a:pt x="7988" y="14342"/>
                  </a:lnTo>
                  <a:lnTo>
                    <a:pt x="7958" y="14042"/>
                  </a:lnTo>
                  <a:lnTo>
                    <a:pt x="7928" y="13743"/>
                  </a:lnTo>
                  <a:lnTo>
                    <a:pt x="7928" y="13443"/>
                  </a:lnTo>
                  <a:lnTo>
                    <a:pt x="7928" y="13143"/>
                  </a:lnTo>
                  <a:lnTo>
                    <a:pt x="7958" y="12844"/>
                  </a:lnTo>
                  <a:lnTo>
                    <a:pt x="7988" y="12544"/>
                  </a:lnTo>
                  <a:lnTo>
                    <a:pt x="8048" y="12259"/>
                  </a:lnTo>
                  <a:lnTo>
                    <a:pt x="8108" y="11974"/>
                  </a:lnTo>
                  <a:lnTo>
                    <a:pt x="8183" y="11705"/>
                  </a:lnTo>
                  <a:lnTo>
                    <a:pt x="8273" y="11435"/>
                  </a:lnTo>
                  <a:lnTo>
                    <a:pt x="8378" y="11165"/>
                  </a:lnTo>
                  <a:lnTo>
                    <a:pt x="8498" y="10910"/>
                  </a:lnTo>
                  <a:lnTo>
                    <a:pt x="8633" y="10655"/>
                  </a:lnTo>
                  <a:lnTo>
                    <a:pt x="8767" y="10401"/>
                  </a:lnTo>
                  <a:lnTo>
                    <a:pt x="8917" y="10161"/>
                  </a:lnTo>
                  <a:lnTo>
                    <a:pt x="9082" y="9936"/>
                  </a:lnTo>
                  <a:lnTo>
                    <a:pt x="9262" y="9711"/>
                  </a:lnTo>
                  <a:lnTo>
                    <a:pt x="9442" y="9502"/>
                  </a:lnTo>
                  <a:lnTo>
                    <a:pt x="9637" y="9307"/>
                  </a:lnTo>
                  <a:lnTo>
                    <a:pt x="9846" y="9112"/>
                  </a:lnTo>
                  <a:lnTo>
                    <a:pt x="10056" y="8917"/>
                  </a:lnTo>
                  <a:lnTo>
                    <a:pt x="10281" y="8752"/>
                  </a:lnTo>
                  <a:lnTo>
                    <a:pt x="10506" y="8587"/>
                  </a:lnTo>
                  <a:lnTo>
                    <a:pt x="10746" y="8437"/>
                  </a:lnTo>
                  <a:lnTo>
                    <a:pt x="10985" y="8288"/>
                  </a:lnTo>
                  <a:lnTo>
                    <a:pt x="11240" y="8168"/>
                  </a:lnTo>
                  <a:lnTo>
                    <a:pt x="11495" y="8048"/>
                  </a:lnTo>
                  <a:lnTo>
                    <a:pt x="11765" y="7943"/>
                  </a:lnTo>
                  <a:lnTo>
                    <a:pt x="12035" y="7853"/>
                  </a:lnTo>
                  <a:lnTo>
                    <a:pt x="12319" y="7763"/>
                  </a:lnTo>
                  <a:lnTo>
                    <a:pt x="12604" y="7703"/>
                  </a:lnTo>
                  <a:lnTo>
                    <a:pt x="12889" y="7658"/>
                  </a:lnTo>
                  <a:lnTo>
                    <a:pt x="13188" y="7613"/>
                  </a:lnTo>
                  <a:lnTo>
                    <a:pt x="13488" y="7598"/>
                  </a:lnTo>
                  <a:lnTo>
                    <a:pt x="13788" y="7583"/>
                  </a:lnTo>
                  <a:close/>
                  <a:moveTo>
                    <a:pt x="13698" y="0"/>
                  </a:moveTo>
                  <a:lnTo>
                    <a:pt x="12994" y="15"/>
                  </a:lnTo>
                  <a:lnTo>
                    <a:pt x="12289" y="75"/>
                  </a:lnTo>
                  <a:lnTo>
                    <a:pt x="11615" y="165"/>
                  </a:lnTo>
                  <a:lnTo>
                    <a:pt x="10941" y="285"/>
                  </a:lnTo>
                  <a:lnTo>
                    <a:pt x="10266" y="435"/>
                  </a:lnTo>
                  <a:lnTo>
                    <a:pt x="9622" y="614"/>
                  </a:lnTo>
                  <a:lnTo>
                    <a:pt x="8992" y="839"/>
                  </a:lnTo>
                  <a:lnTo>
                    <a:pt x="8363" y="1079"/>
                  </a:lnTo>
                  <a:lnTo>
                    <a:pt x="7763" y="1349"/>
                  </a:lnTo>
                  <a:lnTo>
                    <a:pt x="7164" y="1649"/>
                  </a:lnTo>
                  <a:lnTo>
                    <a:pt x="6594" y="1978"/>
                  </a:lnTo>
                  <a:lnTo>
                    <a:pt x="6040" y="2338"/>
                  </a:lnTo>
                  <a:lnTo>
                    <a:pt x="5500" y="2728"/>
                  </a:lnTo>
                  <a:lnTo>
                    <a:pt x="4976" y="3132"/>
                  </a:lnTo>
                  <a:lnTo>
                    <a:pt x="4481" y="3567"/>
                  </a:lnTo>
                  <a:lnTo>
                    <a:pt x="4002" y="4016"/>
                  </a:lnTo>
                  <a:lnTo>
                    <a:pt x="3552" y="4496"/>
                  </a:lnTo>
                  <a:lnTo>
                    <a:pt x="3117" y="4991"/>
                  </a:lnTo>
                  <a:lnTo>
                    <a:pt x="2713" y="5500"/>
                  </a:lnTo>
                  <a:lnTo>
                    <a:pt x="2338" y="6040"/>
                  </a:lnTo>
                  <a:lnTo>
                    <a:pt x="1978" y="6594"/>
                  </a:lnTo>
                  <a:lnTo>
                    <a:pt x="1649" y="7179"/>
                  </a:lnTo>
                  <a:lnTo>
                    <a:pt x="1349" y="7763"/>
                  </a:lnTo>
                  <a:lnTo>
                    <a:pt x="1079" y="8363"/>
                  </a:lnTo>
                  <a:lnTo>
                    <a:pt x="825" y="8992"/>
                  </a:lnTo>
                  <a:lnTo>
                    <a:pt x="615" y="9621"/>
                  </a:lnTo>
                  <a:lnTo>
                    <a:pt x="435" y="10281"/>
                  </a:lnTo>
                  <a:lnTo>
                    <a:pt x="270" y="10940"/>
                  </a:lnTo>
                  <a:lnTo>
                    <a:pt x="150" y="11615"/>
                  </a:lnTo>
                  <a:lnTo>
                    <a:pt x="60" y="12304"/>
                  </a:lnTo>
                  <a:lnTo>
                    <a:pt x="15" y="12993"/>
                  </a:lnTo>
                  <a:lnTo>
                    <a:pt x="0" y="13698"/>
                  </a:lnTo>
                  <a:lnTo>
                    <a:pt x="0" y="14057"/>
                  </a:lnTo>
                  <a:lnTo>
                    <a:pt x="30" y="14432"/>
                  </a:lnTo>
                  <a:lnTo>
                    <a:pt x="90" y="14807"/>
                  </a:lnTo>
                  <a:lnTo>
                    <a:pt x="150" y="15196"/>
                  </a:lnTo>
                  <a:lnTo>
                    <a:pt x="240" y="15586"/>
                  </a:lnTo>
                  <a:lnTo>
                    <a:pt x="330" y="15991"/>
                  </a:lnTo>
                  <a:lnTo>
                    <a:pt x="450" y="16395"/>
                  </a:lnTo>
                  <a:lnTo>
                    <a:pt x="585" y="16815"/>
                  </a:lnTo>
                  <a:lnTo>
                    <a:pt x="735" y="17235"/>
                  </a:lnTo>
                  <a:lnTo>
                    <a:pt x="899" y="17654"/>
                  </a:lnTo>
                  <a:lnTo>
                    <a:pt x="1079" y="18089"/>
                  </a:lnTo>
                  <a:lnTo>
                    <a:pt x="1274" y="18523"/>
                  </a:lnTo>
                  <a:lnTo>
                    <a:pt x="1469" y="18958"/>
                  </a:lnTo>
                  <a:lnTo>
                    <a:pt x="1679" y="19408"/>
                  </a:lnTo>
                  <a:lnTo>
                    <a:pt x="2143" y="20307"/>
                  </a:lnTo>
                  <a:lnTo>
                    <a:pt x="2653" y="21206"/>
                  </a:lnTo>
                  <a:lnTo>
                    <a:pt x="3192" y="22105"/>
                  </a:lnTo>
                  <a:lnTo>
                    <a:pt x="3762" y="23019"/>
                  </a:lnTo>
                  <a:lnTo>
                    <a:pt x="4346" y="23919"/>
                  </a:lnTo>
                  <a:lnTo>
                    <a:pt x="4961" y="24818"/>
                  </a:lnTo>
                  <a:lnTo>
                    <a:pt x="5590" y="25717"/>
                  </a:lnTo>
                  <a:lnTo>
                    <a:pt x="6235" y="26586"/>
                  </a:lnTo>
                  <a:lnTo>
                    <a:pt x="6879" y="27440"/>
                  </a:lnTo>
                  <a:lnTo>
                    <a:pt x="7524" y="28265"/>
                  </a:lnTo>
                  <a:lnTo>
                    <a:pt x="8153" y="29074"/>
                  </a:lnTo>
                  <a:lnTo>
                    <a:pt x="8782" y="29853"/>
                  </a:lnTo>
                  <a:lnTo>
                    <a:pt x="9397" y="30603"/>
                  </a:lnTo>
                  <a:lnTo>
                    <a:pt x="10551" y="31966"/>
                  </a:lnTo>
                  <a:lnTo>
                    <a:pt x="11585" y="33165"/>
                  </a:lnTo>
                  <a:lnTo>
                    <a:pt x="12469" y="34139"/>
                  </a:lnTo>
                  <a:lnTo>
                    <a:pt x="13129" y="34874"/>
                  </a:lnTo>
                  <a:lnTo>
                    <a:pt x="13563" y="35338"/>
                  </a:lnTo>
                  <a:lnTo>
                    <a:pt x="13698" y="35503"/>
                  </a:lnTo>
                  <a:lnTo>
                    <a:pt x="13833" y="35338"/>
                  </a:lnTo>
                  <a:lnTo>
                    <a:pt x="14253" y="34874"/>
                  </a:lnTo>
                  <a:lnTo>
                    <a:pt x="14927" y="34139"/>
                  </a:lnTo>
                  <a:lnTo>
                    <a:pt x="15796" y="33165"/>
                  </a:lnTo>
                  <a:lnTo>
                    <a:pt x="16830" y="31966"/>
                  </a:lnTo>
                  <a:lnTo>
                    <a:pt x="17999" y="30603"/>
                  </a:lnTo>
                  <a:lnTo>
                    <a:pt x="18599" y="29853"/>
                  </a:lnTo>
                  <a:lnTo>
                    <a:pt x="19228" y="29074"/>
                  </a:lnTo>
                  <a:lnTo>
                    <a:pt x="19873" y="28265"/>
                  </a:lnTo>
                  <a:lnTo>
                    <a:pt x="20517" y="27440"/>
                  </a:lnTo>
                  <a:lnTo>
                    <a:pt x="21161" y="26586"/>
                  </a:lnTo>
                  <a:lnTo>
                    <a:pt x="21791" y="25717"/>
                  </a:lnTo>
                  <a:lnTo>
                    <a:pt x="22420" y="24818"/>
                  </a:lnTo>
                  <a:lnTo>
                    <a:pt x="23035" y="23919"/>
                  </a:lnTo>
                  <a:lnTo>
                    <a:pt x="23634" y="23019"/>
                  </a:lnTo>
                  <a:lnTo>
                    <a:pt x="24204" y="22105"/>
                  </a:lnTo>
                  <a:lnTo>
                    <a:pt x="24743" y="21206"/>
                  </a:lnTo>
                  <a:lnTo>
                    <a:pt x="25238" y="20307"/>
                  </a:lnTo>
                  <a:lnTo>
                    <a:pt x="25702" y="19408"/>
                  </a:lnTo>
                  <a:lnTo>
                    <a:pt x="25927" y="18958"/>
                  </a:lnTo>
                  <a:lnTo>
                    <a:pt x="26122" y="18523"/>
                  </a:lnTo>
                  <a:lnTo>
                    <a:pt x="26317" y="18089"/>
                  </a:lnTo>
                  <a:lnTo>
                    <a:pt x="26497" y="17654"/>
                  </a:lnTo>
                  <a:lnTo>
                    <a:pt x="26661" y="17235"/>
                  </a:lnTo>
                  <a:lnTo>
                    <a:pt x="26796" y="16815"/>
                  </a:lnTo>
                  <a:lnTo>
                    <a:pt x="26931" y="16395"/>
                  </a:lnTo>
                  <a:lnTo>
                    <a:pt x="27051" y="15991"/>
                  </a:lnTo>
                  <a:lnTo>
                    <a:pt x="27156" y="15586"/>
                  </a:lnTo>
                  <a:lnTo>
                    <a:pt x="27246" y="15196"/>
                  </a:lnTo>
                  <a:lnTo>
                    <a:pt x="27306" y="14807"/>
                  </a:lnTo>
                  <a:lnTo>
                    <a:pt x="27351" y="14432"/>
                  </a:lnTo>
                  <a:lnTo>
                    <a:pt x="27381" y="14057"/>
                  </a:lnTo>
                  <a:lnTo>
                    <a:pt x="27396" y="13698"/>
                  </a:lnTo>
                  <a:lnTo>
                    <a:pt x="27381" y="12993"/>
                  </a:lnTo>
                  <a:lnTo>
                    <a:pt x="27321" y="12304"/>
                  </a:lnTo>
                  <a:lnTo>
                    <a:pt x="27231" y="11615"/>
                  </a:lnTo>
                  <a:lnTo>
                    <a:pt x="27111" y="10940"/>
                  </a:lnTo>
                  <a:lnTo>
                    <a:pt x="26961" y="10281"/>
                  </a:lnTo>
                  <a:lnTo>
                    <a:pt x="26781" y="9621"/>
                  </a:lnTo>
                  <a:lnTo>
                    <a:pt x="26572" y="8992"/>
                  </a:lnTo>
                  <a:lnTo>
                    <a:pt x="26317" y="8363"/>
                  </a:lnTo>
                  <a:lnTo>
                    <a:pt x="26047" y="7763"/>
                  </a:lnTo>
                  <a:lnTo>
                    <a:pt x="25747" y="7179"/>
                  </a:lnTo>
                  <a:lnTo>
                    <a:pt x="25418" y="6594"/>
                  </a:lnTo>
                  <a:lnTo>
                    <a:pt x="25058" y="6040"/>
                  </a:lnTo>
                  <a:lnTo>
                    <a:pt x="24668" y="5500"/>
                  </a:lnTo>
                  <a:lnTo>
                    <a:pt x="24264" y="4991"/>
                  </a:lnTo>
                  <a:lnTo>
                    <a:pt x="23844" y="4496"/>
                  </a:lnTo>
                  <a:lnTo>
                    <a:pt x="23379" y="4016"/>
                  </a:lnTo>
                  <a:lnTo>
                    <a:pt x="22915" y="3567"/>
                  </a:lnTo>
                  <a:lnTo>
                    <a:pt x="22405" y="3132"/>
                  </a:lnTo>
                  <a:lnTo>
                    <a:pt x="21896" y="2728"/>
                  </a:lnTo>
                  <a:lnTo>
                    <a:pt x="21356" y="2338"/>
                  </a:lnTo>
                  <a:lnTo>
                    <a:pt x="20802" y="1978"/>
                  </a:lnTo>
                  <a:lnTo>
                    <a:pt x="20232" y="1649"/>
                  </a:lnTo>
                  <a:lnTo>
                    <a:pt x="19633" y="1349"/>
                  </a:lnTo>
                  <a:lnTo>
                    <a:pt x="19033" y="1079"/>
                  </a:lnTo>
                  <a:lnTo>
                    <a:pt x="18404" y="839"/>
                  </a:lnTo>
                  <a:lnTo>
                    <a:pt x="17774" y="614"/>
                  </a:lnTo>
                  <a:lnTo>
                    <a:pt x="17115" y="435"/>
                  </a:lnTo>
                  <a:lnTo>
                    <a:pt x="16456" y="285"/>
                  </a:lnTo>
                  <a:lnTo>
                    <a:pt x="15781" y="165"/>
                  </a:lnTo>
                  <a:lnTo>
                    <a:pt x="15092" y="75"/>
                  </a:lnTo>
                  <a:lnTo>
                    <a:pt x="14402" y="15"/>
                  </a:lnTo>
                  <a:lnTo>
                    <a:pt x="136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 name="Google Shape;1046;p25"/>
            <p:cNvGrpSpPr/>
            <p:nvPr/>
          </p:nvGrpSpPr>
          <p:grpSpPr>
            <a:xfrm>
              <a:off x="3629854" y="2651588"/>
              <a:ext cx="1884293" cy="761391"/>
              <a:chOff x="3903875" y="2747800"/>
              <a:chExt cx="1349200" cy="545175"/>
            </a:xfrm>
          </p:grpSpPr>
          <p:sp>
            <p:nvSpPr>
              <p:cNvPr id="1047" name="Google Shape;1047;p25"/>
              <p:cNvSpPr/>
              <p:nvPr/>
            </p:nvSpPr>
            <p:spPr>
              <a:xfrm>
                <a:off x="3911375" y="2747800"/>
                <a:ext cx="1284000" cy="459375"/>
              </a:xfrm>
              <a:custGeom>
                <a:avLst/>
                <a:gdLst/>
                <a:ahLst/>
                <a:cxnLst/>
                <a:rect l="l" t="t" r="r" b="b"/>
                <a:pathLst>
                  <a:path w="51360" h="18375" extrusionOk="0">
                    <a:moveTo>
                      <a:pt x="30963" y="1"/>
                    </a:moveTo>
                    <a:lnTo>
                      <a:pt x="29689" y="2234"/>
                    </a:lnTo>
                    <a:lnTo>
                      <a:pt x="28580" y="2264"/>
                    </a:lnTo>
                    <a:lnTo>
                      <a:pt x="27621" y="2309"/>
                    </a:lnTo>
                    <a:lnTo>
                      <a:pt x="26827" y="2369"/>
                    </a:lnTo>
                    <a:lnTo>
                      <a:pt x="26497" y="2399"/>
                    </a:lnTo>
                    <a:lnTo>
                      <a:pt x="26227" y="2444"/>
                    </a:lnTo>
                    <a:lnTo>
                      <a:pt x="25912" y="2504"/>
                    </a:lnTo>
                    <a:lnTo>
                      <a:pt x="25568" y="2578"/>
                    </a:lnTo>
                    <a:lnTo>
                      <a:pt x="25208" y="2683"/>
                    </a:lnTo>
                    <a:lnTo>
                      <a:pt x="24818" y="2818"/>
                    </a:lnTo>
                    <a:lnTo>
                      <a:pt x="24414" y="2953"/>
                    </a:lnTo>
                    <a:lnTo>
                      <a:pt x="23994" y="3118"/>
                    </a:lnTo>
                    <a:lnTo>
                      <a:pt x="23095" y="3478"/>
                    </a:lnTo>
                    <a:lnTo>
                      <a:pt x="22166" y="3882"/>
                    </a:lnTo>
                    <a:lnTo>
                      <a:pt x="21207" y="4317"/>
                    </a:lnTo>
                    <a:lnTo>
                      <a:pt x="20247" y="4782"/>
                    </a:lnTo>
                    <a:lnTo>
                      <a:pt x="19303" y="5246"/>
                    </a:lnTo>
                    <a:lnTo>
                      <a:pt x="18404" y="5696"/>
                    </a:lnTo>
                    <a:lnTo>
                      <a:pt x="17550" y="6145"/>
                    </a:lnTo>
                    <a:lnTo>
                      <a:pt x="16111" y="6925"/>
                    </a:lnTo>
                    <a:lnTo>
                      <a:pt x="15137" y="7464"/>
                    </a:lnTo>
                    <a:lnTo>
                      <a:pt x="14762" y="7659"/>
                    </a:lnTo>
                    <a:lnTo>
                      <a:pt x="13174" y="7839"/>
                    </a:lnTo>
                    <a:lnTo>
                      <a:pt x="11660" y="8049"/>
                    </a:lnTo>
                    <a:lnTo>
                      <a:pt x="10926" y="8154"/>
                    </a:lnTo>
                    <a:lnTo>
                      <a:pt x="10206" y="8273"/>
                    </a:lnTo>
                    <a:lnTo>
                      <a:pt x="9502" y="8393"/>
                    </a:lnTo>
                    <a:lnTo>
                      <a:pt x="8828" y="8528"/>
                    </a:lnTo>
                    <a:lnTo>
                      <a:pt x="8168" y="8663"/>
                    </a:lnTo>
                    <a:lnTo>
                      <a:pt x="7539" y="8813"/>
                    </a:lnTo>
                    <a:lnTo>
                      <a:pt x="6924" y="8963"/>
                    </a:lnTo>
                    <a:lnTo>
                      <a:pt x="6325" y="9128"/>
                    </a:lnTo>
                    <a:lnTo>
                      <a:pt x="5755" y="9292"/>
                    </a:lnTo>
                    <a:lnTo>
                      <a:pt x="5216" y="9457"/>
                    </a:lnTo>
                    <a:lnTo>
                      <a:pt x="4691" y="9637"/>
                    </a:lnTo>
                    <a:lnTo>
                      <a:pt x="4182" y="9832"/>
                    </a:lnTo>
                    <a:lnTo>
                      <a:pt x="3717" y="10027"/>
                    </a:lnTo>
                    <a:lnTo>
                      <a:pt x="3268" y="10222"/>
                    </a:lnTo>
                    <a:lnTo>
                      <a:pt x="2848" y="10431"/>
                    </a:lnTo>
                    <a:lnTo>
                      <a:pt x="2443" y="10656"/>
                    </a:lnTo>
                    <a:lnTo>
                      <a:pt x="2084" y="10881"/>
                    </a:lnTo>
                    <a:lnTo>
                      <a:pt x="1739" y="11106"/>
                    </a:lnTo>
                    <a:lnTo>
                      <a:pt x="1424" y="11346"/>
                    </a:lnTo>
                    <a:lnTo>
                      <a:pt x="1139" y="11600"/>
                    </a:lnTo>
                    <a:lnTo>
                      <a:pt x="900" y="11855"/>
                    </a:lnTo>
                    <a:lnTo>
                      <a:pt x="675" y="12125"/>
                    </a:lnTo>
                    <a:lnTo>
                      <a:pt x="480" y="12395"/>
                    </a:lnTo>
                    <a:lnTo>
                      <a:pt x="315" y="12679"/>
                    </a:lnTo>
                    <a:lnTo>
                      <a:pt x="195" y="12979"/>
                    </a:lnTo>
                    <a:lnTo>
                      <a:pt x="90" y="13279"/>
                    </a:lnTo>
                    <a:lnTo>
                      <a:pt x="30" y="13579"/>
                    </a:lnTo>
                    <a:lnTo>
                      <a:pt x="0" y="13893"/>
                    </a:lnTo>
                    <a:lnTo>
                      <a:pt x="0" y="14508"/>
                    </a:lnTo>
                    <a:lnTo>
                      <a:pt x="30" y="15062"/>
                    </a:lnTo>
                    <a:lnTo>
                      <a:pt x="45" y="15317"/>
                    </a:lnTo>
                    <a:lnTo>
                      <a:pt x="75" y="15572"/>
                    </a:lnTo>
                    <a:lnTo>
                      <a:pt x="120" y="15797"/>
                    </a:lnTo>
                    <a:lnTo>
                      <a:pt x="165" y="16006"/>
                    </a:lnTo>
                    <a:lnTo>
                      <a:pt x="225" y="16216"/>
                    </a:lnTo>
                    <a:lnTo>
                      <a:pt x="285" y="16411"/>
                    </a:lnTo>
                    <a:lnTo>
                      <a:pt x="360" y="16591"/>
                    </a:lnTo>
                    <a:lnTo>
                      <a:pt x="435" y="16756"/>
                    </a:lnTo>
                    <a:lnTo>
                      <a:pt x="510" y="16906"/>
                    </a:lnTo>
                    <a:lnTo>
                      <a:pt x="600" y="17056"/>
                    </a:lnTo>
                    <a:lnTo>
                      <a:pt x="690" y="17190"/>
                    </a:lnTo>
                    <a:lnTo>
                      <a:pt x="780" y="17325"/>
                    </a:lnTo>
                    <a:lnTo>
                      <a:pt x="885" y="17445"/>
                    </a:lnTo>
                    <a:lnTo>
                      <a:pt x="990" y="17550"/>
                    </a:lnTo>
                    <a:lnTo>
                      <a:pt x="1214" y="17745"/>
                    </a:lnTo>
                    <a:lnTo>
                      <a:pt x="1454" y="17895"/>
                    </a:lnTo>
                    <a:lnTo>
                      <a:pt x="1709" y="18030"/>
                    </a:lnTo>
                    <a:lnTo>
                      <a:pt x="1964" y="18150"/>
                    </a:lnTo>
                    <a:lnTo>
                      <a:pt x="2234" y="18225"/>
                    </a:lnTo>
                    <a:lnTo>
                      <a:pt x="2518" y="18299"/>
                    </a:lnTo>
                    <a:lnTo>
                      <a:pt x="2803" y="18359"/>
                    </a:lnTo>
                    <a:lnTo>
                      <a:pt x="3058" y="18374"/>
                    </a:lnTo>
                    <a:lnTo>
                      <a:pt x="5021" y="18374"/>
                    </a:lnTo>
                    <a:lnTo>
                      <a:pt x="4961" y="18180"/>
                    </a:lnTo>
                    <a:lnTo>
                      <a:pt x="4886" y="17970"/>
                    </a:lnTo>
                    <a:lnTo>
                      <a:pt x="4841" y="17775"/>
                    </a:lnTo>
                    <a:lnTo>
                      <a:pt x="4796" y="17565"/>
                    </a:lnTo>
                    <a:lnTo>
                      <a:pt x="4766" y="17355"/>
                    </a:lnTo>
                    <a:lnTo>
                      <a:pt x="4736" y="17130"/>
                    </a:lnTo>
                    <a:lnTo>
                      <a:pt x="4721" y="16921"/>
                    </a:lnTo>
                    <a:lnTo>
                      <a:pt x="4706" y="16696"/>
                    </a:lnTo>
                    <a:lnTo>
                      <a:pt x="4721" y="16471"/>
                    </a:lnTo>
                    <a:lnTo>
                      <a:pt x="4736" y="16231"/>
                    </a:lnTo>
                    <a:lnTo>
                      <a:pt x="4766" y="16006"/>
                    </a:lnTo>
                    <a:lnTo>
                      <a:pt x="4811" y="15782"/>
                    </a:lnTo>
                    <a:lnTo>
                      <a:pt x="4856" y="15557"/>
                    </a:lnTo>
                    <a:lnTo>
                      <a:pt x="4916" y="15332"/>
                    </a:lnTo>
                    <a:lnTo>
                      <a:pt x="4991" y="15122"/>
                    </a:lnTo>
                    <a:lnTo>
                      <a:pt x="5066" y="14912"/>
                    </a:lnTo>
                    <a:lnTo>
                      <a:pt x="5171" y="14718"/>
                    </a:lnTo>
                    <a:lnTo>
                      <a:pt x="5261" y="14523"/>
                    </a:lnTo>
                    <a:lnTo>
                      <a:pt x="5381" y="14328"/>
                    </a:lnTo>
                    <a:lnTo>
                      <a:pt x="5501" y="14133"/>
                    </a:lnTo>
                    <a:lnTo>
                      <a:pt x="5620" y="13953"/>
                    </a:lnTo>
                    <a:lnTo>
                      <a:pt x="5755" y="13788"/>
                    </a:lnTo>
                    <a:lnTo>
                      <a:pt x="5905" y="13624"/>
                    </a:lnTo>
                    <a:lnTo>
                      <a:pt x="6055" y="13459"/>
                    </a:lnTo>
                    <a:lnTo>
                      <a:pt x="6220" y="13309"/>
                    </a:lnTo>
                    <a:lnTo>
                      <a:pt x="6385" y="13159"/>
                    </a:lnTo>
                    <a:lnTo>
                      <a:pt x="6550" y="13024"/>
                    </a:lnTo>
                    <a:lnTo>
                      <a:pt x="6729" y="12904"/>
                    </a:lnTo>
                    <a:lnTo>
                      <a:pt x="6924" y="12784"/>
                    </a:lnTo>
                    <a:lnTo>
                      <a:pt x="7104" y="12664"/>
                    </a:lnTo>
                    <a:lnTo>
                      <a:pt x="7314" y="12575"/>
                    </a:lnTo>
                    <a:lnTo>
                      <a:pt x="7509" y="12470"/>
                    </a:lnTo>
                    <a:lnTo>
                      <a:pt x="7719" y="12395"/>
                    </a:lnTo>
                    <a:lnTo>
                      <a:pt x="7928" y="12320"/>
                    </a:lnTo>
                    <a:lnTo>
                      <a:pt x="8153" y="12260"/>
                    </a:lnTo>
                    <a:lnTo>
                      <a:pt x="8378" y="12215"/>
                    </a:lnTo>
                    <a:lnTo>
                      <a:pt x="8603" y="12170"/>
                    </a:lnTo>
                    <a:lnTo>
                      <a:pt x="8828" y="12140"/>
                    </a:lnTo>
                    <a:lnTo>
                      <a:pt x="9052" y="12125"/>
                    </a:lnTo>
                    <a:lnTo>
                      <a:pt x="9292" y="12110"/>
                    </a:lnTo>
                    <a:lnTo>
                      <a:pt x="9532" y="12125"/>
                    </a:lnTo>
                    <a:lnTo>
                      <a:pt x="9757" y="12140"/>
                    </a:lnTo>
                    <a:lnTo>
                      <a:pt x="9997" y="12170"/>
                    </a:lnTo>
                    <a:lnTo>
                      <a:pt x="10221" y="12215"/>
                    </a:lnTo>
                    <a:lnTo>
                      <a:pt x="10446" y="12260"/>
                    </a:lnTo>
                    <a:lnTo>
                      <a:pt x="10656" y="12320"/>
                    </a:lnTo>
                    <a:lnTo>
                      <a:pt x="10866" y="12395"/>
                    </a:lnTo>
                    <a:lnTo>
                      <a:pt x="11076" y="12470"/>
                    </a:lnTo>
                    <a:lnTo>
                      <a:pt x="11285" y="12575"/>
                    </a:lnTo>
                    <a:lnTo>
                      <a:pt x="11480" y="12664"/>
                    </a:lnTo>
                    <a:lnTo>
                      <a:pt x="11675" y="12784"/>
                    </a:lnTo>
                    <a:lnTo>
                      <a:pt x="11855" y="12904"/>
                    </a:lnTo>
                    <a:lnTo>
                      <a:pt x="12035" y="13024"/>
                    </a:lnTo>
                    <a:lnTo>
                      <a:pt x="12215" y="13159"/>
                    </a:lnTo>
                    <a:lnTo>
                      <a:pt x="12379" y="13309"/>
                    </a:lnTo>
                    <a:lnTo>
                      <a:pt x="12529" y="13459"/>
                    </a:lnTo>
                    <a:lnTo>
                      <a:pt x="12694" y="13624"/>
                    </a:lnTo>
                    <a:lnTo>
                      <a:pt x="12829" y="13788"/>
                    </a:lnTo>
                    <a:lnTo>
                      <a:pt x="12964" y="13953"/>
                    </a:lnTo>
                    <a:lnTo>
                      <a:pt x="13099" y="14133"/>
                    </a:lnTo>
                    <a:lnTo>
                      <a:pt x="13219" y="14328"/>
                    </a:lnTo>
                    <a:lnTo>
                      <a:pt x="13324" y="14523"/>
                    </a:lnTo>
                    <a:lnTo>
                      <a:pt x="13429" y="14718"/>
                    </a:lnTo>
                    <a:lnTo>
                      <a:pt x="13518" y="14912"/>
                    </a:lnTo>
                    <a:lnTo>
                      <a:pt x="13593" y="15122"/>
                    </a:lnTo>
                    <a:lnTo>
                      <a:pt x="13668" y="15332"/>
                    </a:lnTo>
                    <a:lnTo>
                      <a:pt x="13728" y="15557"/>
                    </a:lnTo>
                    <a:lnTo>
                      <a:pt x="13788" y="15782"/>
                    </a:lnTo>
                    <a:lnTo>
                      <a:pt x="13818" y="16006"/>
                    </a:lnTo>
                    <a:lnTo>
                      <a:pt x="13848" y="16231"/>
                    </a:lnTo>
                    <a:lnTo>
                      <a:pt x="13878" y="16471"/>
                    </a:lnTo>
                    <a:lnTo>
                      <a:pt x="13878" y="16696"/>
                    </a:lnTo>
                    <a:lnTo>
                      <a:pt x="13863" y="17071"/>
                    </a:lnTo>
                    <a:lnTo>
                      <a:pt x="13818" y="17445"/>
                    </a:lnTo>
                    <a:lnTo>
                      <a:pt x="13743" y="17790"/>
                    </a:lnTo>
                    <a:lnTo>
                      <a:pt x="13638" y="18150"/>
                    </a:lnTo>
                    <a:lnTo>
                      <a:pt x="19408" y="17955"/>
                    </a:lnTo>
                    <a:lnTo>
                      <a:pt x="25553" y="17745"/>
                    </a:lnTo>
                    <a:lnTo>
                      <a:pt x="37212" y="17310"/>
                    </a:lnTo>
                    <a:lnTo>
                      <a:pt x="37182" y="17011"/>
                    </a:lnTo>
                    <a:lnTo>
                      <a:pt x="37167" y="16696"/>
                    </a:lnTo>
                    <a:lnTo>
                      <a:pt x="37182" y="16471"/>
                    </a:lnTo>
                    <a:lnTo>
                      <a:pt x="37197" y="16231"/>
                    </a:lnTo>
                    <a:lnTo>
                      <a:pt x="37227" y="16006"/>
                    </a:lnTo>
                    <a:lnTo>
                      <a:pt x="37272" y="15782"/>
                    </a:lnTo>
                    <a:lnTo>
                      <a:pt x="37317" y="15557"/>
                    </a:lnTo>
                    <a:lnTo>
                      <a:pt x="37377" y="15332"/>
                    </a:lnTo>
                    <a:lnTo>
                      <a:pt x="37452" y="15122"/>
                    </a:lnTo>
                    <a:lnTo>
                      <a:pt x="37542" y="14912"/>
                    </a:lnTo>
                    <a:lnTo>
                      <a:pt x="37632" y="14718"/>
                    </a:lnTo>
                    <a:lnTo>
                      <a:pt x="37722" y="14523"/>
                    </a:lnTo>
                    <a:lnTo>
                      <a:pt x="37842" y="14328"/>
                    </a:lnTo>
                    <a:lnTo>
                      <a:pt x="37962" y="14133"/>
                    </a:lnTo>
                    <a:lnTo>
                      <a:pt x="38082" y="13953"/>
                    </a:lnTo>
                    <a:lnTo>
                      <a:pt x="38216" y="13788"/>
                    </a:lnTo>
                    <a:lnTo>
                      <a:pt x="38366" y="13624"/>
                    </a:lnTo>
                    <a:lnTo>
                      <a:pt x="38516" y="13459"/>
                    </a:lnTo>
                    <a:lnTo>
                      <a:pt x="38681" y="13309"/>
                    </a:lnTo>
                    <a:lnTo>
                      <a:pt x="38846" y="13159"/>
                    </a:lnTo>
                    <a:lnTo>
                      <a:pt x="39011" y="13024"/>
                    </a:lnTo>
                    <a:lnTo>
                      <a:pt x="39191" y="12904"/>
                    </a:lnTo>
                    <a:lnTo>
                      <a:pt x="39385" y="12784"/>
                    </a:lnTo>
                    <a:lnTo>
                      <a:pt x="39580" y="12664"/>
                    </a:lnTo>
                    <a:lnTo>
                      <a:pt x="39775" y="12575"/>
                    </a:lnTo>
                    <a:lnTo>
                      <a:pt x="39970" y="12470"/>
                    </a:lnTo>
                    <a:lnTo>
                      <a:pt x="40180" y="12395"/>
                    </a:lnTo>
                    <a:lnTo>
                      <a:pt x="40389" y="12320"/>
                    </a:lnTo>
                    <a:lnTo>
                      <a:pt x="40614" y="12260"/>
                    </a:lnTo>
                    <a:lnTo>
                      <a:pt x="40839" y="12215"/>
                    </a:lnTo>
                    <a:lnTo>
                      <a:pt x="41064" y="12170"/>
                    </a:lnTo>
                    <a:lnTo>
                      <a:pt x="41289" y="12140"/>
                    </a:lnTo>
                    <a:lnTo>
                      <a:pt x="41528" y="12125"/>
                    </a:lnTo>
                    <a:lnTo>
                      <a:pt x="41753" y="12110"/>
                    </a:lnTo>
                    <a:lnTo>
                      <a:pt x="41993" y="12125"/>
                    </a:lnTo>
                    <a:lnTo>
                      <a:pt x="42233" y="12140"/>
                    </a:lnTo>
                    <a:lnTo>
                      <a:pt x="42458" y="12170"/>
                    </a:lnTo>
                    <a:lnTo>
                      <a:pt x="42682" y="12215"/>
                    </a:lnTo>
                    <a:lnTo>
                      <a:pt x="42907" y="12260"/>
                    </a:lnTo>
                    <a:lnTo>
                      <a:pt x="43117" y="12320"/>
                    </a:lnTo>
                    <a:lnTo>
                      <a:pt x="43327" y="12395"/>
                    </a:lnTo>
                    <a:lnTo>
                      <a:pt x="43537" y="12470"/>
                    </a:lnTo>
                    <a:lnTo>
                      <a:pt x="43746" y="12575"/>
                    </a:lnTo>
                    <a:lnTo>
                      <a:pt x="43941" y="12664"/>
                    </a:lnTo>
                    <a:lnTo>
                      <a:pt x="44136" y="12784"/>
                    </a:lnTo>
                    <a:lnTo>
                      <a:pt x="44316" y="12904"/>
                    </a:lnTo>
                    <a:lnTo>
                      <a:pt x="44496" y="13024"/>
                    </a:lnTo>
                    <a:lnTo>
                      <a:pt x="44676" y="13159"/>
                    </a:lnTo>
                    <a:lnTo>
                      <a:pt x="44840" y="13309"/>
                    </a:lnTo>
                    <a:lnTo>
                      <a:pt x="45005" y="13459"/>
                    </a:lnTo>
                    <a:lnTo>
                      <a:pt x="45155" y="13624"/>
                    </a:lnTo>
                    <a:lnTo>
                      <a:pt x="45290" y="13788"/>
                    </a:lnTo>
                    <a:lnTo>
                      <a:pt x="45425" y="13953"/>
                    </a:lnTo>
                    <a:lnTo>
                      <a:pt x="45560" y="14133"/>
                    </a:lnTo>
                    <a:lnTo>
                      <a:pt x="45680" y="14328"/>
                    </a:lnTo>
                    <a:lnTo>
                      <a:pt x="45785" y="14523"/>
                    </a:lnTo>
                    <a:lnTo>
                      <a:pt x="45890" y="14718"/>
                    </a:lnTo>
                    <a:lnTo>
                      <a:pt x="45979" y="14912"/>
                    </a:lnTo>
                    <a:lnTo>
                      <a:pt x="46069" y="15122"/>
                    </a:lnTo>
                    <a:lnTo>
                      <a:pt x="46129" y="15332"/>
                    </a:lnTo>
                    <a:lnTo>
                      <a:pt x="46189" y="15557"/>
                    </a:lnTo>
                    <a:lnTo>
                      <a:pt x="46249" y="15782"/>
                    </a:lnTo>
                    <a:lnTo>
                      <a:pt x="46294" y="16006"/>
                    </a:lnTo>
                    <a:lnTo>
                      <a:pt x="46324" y="16231"/>
                    </a:lnTo>
                    <a:lnTo>
                      <a:pt x="46339" y="16471"/>
                    </a:lnTo>
                    <a:lnTo>
                      <a:pt x="46339" y="16696"/>
                    </a:lnTo>
                    <a:lnTo>
                      <a:pt x="46339" y="16966"/>
                    </a:lnTo>
                    <a:lnTo>
                      <a:pt x="46594" y="16951"/>
                    </a:lnTo>
                    <a:lnTo>
                      <a:pt x="47238" y="16921"/>
                    </a:lnTo>
                    <a:lnTo>
                      <a:pt x="47838" y="16876"/>
                    </a:lnTo>
                    <a:lnTo>
                      <a:pt x="48377" y="16831"/>
                    </a:lnTo>
                    <a:lnTo>
                      <a:pt x="48857" y="16771"/>
                    </a:lnTo>
                    <a:lnTo>
                      <a:pt x="49277" y="16696"/>
                    </a:lnTo>
                    <a:lnTo>
                      <a:pt x="49666" y="16606"/>
                    </a:lnTo>
                    <a:lnTo>
                      <a:pt x="49996" y="16531"/>
                    </a:lnTo>
                    <a:lnTo>
                      <a:pt x="50296" y="16426"/>
                    </a:lnTo>
                    <a:lnTo>
                      <a:pt x="50550" y="16321"/>
                    </a:lnTo>
                    <a:lnTo>
                      <a:pt x="50760" y="16216"/>
                    </a:lnTo>
                    <a:lnTo>
                      <a:pt x="50925" y="16111"/>
                    </a:lnTo>
                    <a:lnTo>
                      <a:pt x="51075" y="15992"/>
                    </a:lnTo>
                    <a:lnTo>
                      <a:pt x="51180" y="15887"/>
                    </a:lnTo>
                    <a:lnTo>
                      <a:pt x="51270" y="15767"/>
                    </a:lnTo>
                    <a:lnTo>
                      <a:pt x="51315" y="15647"/>
                    </a:lnTo>
                    <a:lnTo>
                      <a:pt x="51360" y="15527"/>
                    </a:lnTo>
                    <a:lnTo>
                      <a:pt x="51360" y="15407"/>
                    </a:lnTo>
                    <a:lnTo>
                      <a:pt x="51360" y="15287"/>
                    </a:lnTo>
                    <a:lnTo>
                      <a:pt x="51330" y="15167"/>
                    </a:lnTo>
                    <a:lnTo>
                      <a:pt x="51300" y="15062"/>
                    </a:lnTo>
                    <a:lnTo>
                      <a:pt x="51240" y="14957"/>
                    </a:lnTo>
                    <a:lnTo>
                      <a:pt x="51180" y="14853"/>
                    </a:lnTo>
                    <a:lnTo>
                      <a:pt x="51060" y="14658"/>
                    </a:lnTo>
                    <a:lnTo>
                      <a:pt x="50910" y="14508"/>
                    </a:lnTo>
                    <a:lnTo>
                      <a:pt x="50790" y="14388"/>
                    </a:lnTo>
                    <a:lnTo>
                      <a:pt x="50670" y="14283"/>
                    </a:lnTo>
                    <a:lnTo>
                      <a:pt x="50700" y="13609"/>
                    </a:lnTo>
                    <a:lnTo>
                      <a:pt x="50700" y="12949"/>
                    </a:lnTo>
                    <a:lnTo>
                      <a:pt x="50670" y="12320"/>
                    </a:lnTo>
                    <a:lnTo>
                      <a:pt x="50640" y="11720"/>
                    </a:lnTo>
                    <a:lnTo>
                      <a:pt x="50580" y="11151"/>
                    </a:lnTo>
                    <a:lnTo>
                      <a:pt x="50505" y="10596"/>
                    </a:lnTo>
                    <a:lnTo>
                      <a:pt x="50416" y="10072"/>
                    </a:lnTo>
                    <a:lnTo>
                      <a:pt x="50326" y="9562"/>
                    </a:lnTo>
                    <a:lnTo>
                      <a:pt x="50206" y="9083"/>
                    </a:lnTo>
                    <a:lnTo>
                      <a:pt x="50071" y="8618"/>
                    </a:lnTo>
                    <a:lnTo>
                      <a:pt x="49936" y="8183"/>
                    </a:lnTo>
                    <a:lnTo>
                      <a:pt x="49786" y="7764"/>
                    </a:lnTo>
                    <a:lnTo>
                      <a:pt x="49621" y="7374"/>
                    </a:lnTo>
                    <a:lnTo>
                      <a:pt x="49456" y="7000"/>
                    </a:lnTo>
                    <a:lnTo>
                      <a:pt x="49292" y="6640"/>
                    </a:lnTo>
                    <a:lnTo>
                      <a:pt x="49112" y="6310"/>
                    </a:lnTo>
                    <a:lnTo>
                      <a:pt x="48932" y="5995"/>
                    </a:lnTo>
                    <a:lnTo>
                      <a:pt x="48752" y="5696"/>
                    </a:lnTo>
                    <a:lnTo>
                      <a:pt x="48557" y="5411"/>
                    </a:lnTo>
                    <a:lnTo>
                      <a:pt x="48377" y="5156"/>
                    </a:lnTo>
                    <a:lnTo>
                      <a:pt x="48018" y="4677"/>
                    </a:lnTo>
                    <a:lnTo>
                      <a:pt x="47658" y="4272"/>
                    </a:lnTo>
                    <a:lnTo>
                      <a:pt x="47328" y="3927"/>
                    </a:lnTo>
                    <a:lnTo>
                      <a:pt x="47044" y="3628"/>
                    </a:lnTo>
                    <a:lnTo>
                      <a:pt x="46594" y="3208"/>
                    </a:lnTo>
                    <a:lnTo>
                      <a:pt x="46519" y="3148"/>
                    </a:lnTo>
                    <a:lnTo>
                      <a:pt x="46399" y="3103"/>
                    </a:lnTo>
                    <a:lnTo>
                      <a:pt x="46249" y="3043"/>
                    </a:lnTo>
                    <a:lnTo>
                      <a:pt x="46069" y="2998"/>
                    </a:lnTo>
                    <a:lnTo>
                      <a:pt x="45590" y="2893"/>
                    </a:lnTo>
                    <a:lnTo>
                      <a:pt x="45005" y="2803"/>
                    </a:lnTo>
                    <a:lnTo>
                      <a:pt x="44301" y="2713"/>
                    </a:lnTo>
                    <a:lnTo>
                      <a:pt x="43492" y="2638"/>
                    </a:lnTo>
                    <a:lnTo>
                      <a:pt x="42607" y="2564"/>
                    </a:lnTo>
                    <a:lnTo>
                      <a:pt x="41633" y="2504"/>
                    </a:lnTo>
                    <a:lnTo>
                      <a:pt x="40614" y="2444"/>
                    </a:lnTo>
                    <a:lnTo>
                      <a:pt x="39535" y="2384"/>
                    </a:lnTo>
                    <a:lnTo>
                      <a:pt x="37287" y="2294"/>
                    </a:lnTo>
                    <a:lnTo>
                      <a:pt x="34994" y="2249"/>
                    </a:lnTo>
                    <a:lnTo>
                      <a:pt x="32746" y="2219"/>
                    </a:lnTo>
                    <a:lnTo>
                      <a:pt x="32207" y="1"/>
                    </a:lnTo>
                    <a:close/>
                  </a:path>
                </a:pathLst>
              </a:custGeom>
              <a:solidFill>
                <a:srgbClr val="F4B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a:off x="3903875" y="3240500"/>
                <a:ext cx="1349200" cy="52475"/>
              </a:xfrm>
              <a:custGeom>
                <a:avLst/>
                <a:gdLst/>
                <a:ahLst/>
                <a:cxnLst/>
                <a:rect l="l" t="t" r="r" b="b"/>
                <a:pathLst>
                  <a:path w="53968" h="2099" extrusionOk="0">
                    <a:moveTo>
                      <a:pt x="26977" y="0"/>
                    </a:moveTo>
                    <a:lnTo>
                      <a:pt x="24219" y="15"/>
                    </a:lnTo>
                    <a:lnTo>
                      <a:pt x="21552" y="30"/>
                    </a:lnTo>
                    <a:lnTo>
                      <a:pt x="18959" y="45"/>
                    </a:lnTo>
                    <a:lnTo>
                      <a:pt x="16486" y="90"/>
                    </a:lnTo>
                    <a:lnTo>
                      <a:pt x="14118" y="135"/>
                    </a:lnTo>
                    <a:lnTo>
                      <a:pt x="11900" y="180"/>
                    </a:lnTo>
                    <a:lnTo>
                      <a:pt x="9817" y="240"/>
                    </a:lnTo>
                    <a:lnTo>
                      <a:pt x="7899" y="315"/>
                    </a:lnTo>
                    <a:lnTo>
                      <a:pt x="6160" y="390"/>
                    </a:lnTo>
                    <a:lnTo>
                      <a:pt x="4617" y="465"/>
                    </a:lnTo>
                    <a:lnTo>
                      <a:pt x="3253" y="555"/>
                    </a:lnTo>
                    <a:lnTo>
                      <a:pt x="2129" y="645"/>
                    </a:lnTo>
                    <a:lnTo>
                      <a:pt x="1215" y="735"/>
                    </a:lnTo>
                    <a:lnTo>
                      <a:pt x="855" y="794"/>
                    </a:lnTo>
                    <a:lnTo>
                      <a:pt x="555" y="839"/>
                    </a:lnTo>
                    <a:lnTo>
                      <a:pt x="315" y="884"/>
                    </a:lnTo>
                    <a:lnTo>
                      <a:pt x="136" y="944"/>
                    </a:lnTo>
                    <a:lnTo>
                      <a:pt x="31" y="1004"/>
                    </a:lnTo>
                    <a:lnTo>
                      <a:pt x="16" y="1019"/>
                    </a:lnTo>
                    <a:lnTo>
                      <a:pt x="1" y="1049"/>
                    </a:lnTo>
                    <a:lnTo>
                      <a:pt x="16" y="1079"/>
                    </a:lnTo>
                    <a:lnTo>
                      <a:pt x="31" y="1109"/>
                    </a:lnTo>
                    <a:lnTo>
                      <a:pt x="136" y="1154"/>
                    </a:lnTo>
                    <a:lnTo>
                      <a:pt x="315" y="1214"/>
                    </a:lnTo>
                    <a:lnTo>
                      <a:pt x="555" y="1259"/>
                    </a:lnTo>
                    <a:lnTo>
                      <a:pt x="855" y="1319"/>
                    </a:lnTo>
                    <a:lnTo>
                      <a:pt x="1215" y="1364"/>
                    </a:lnTo>
                    <a:lnTo>
                      <a:pt x="2129" y="1454"/>
                    </a:lnTo>
                    <a:lnTo>
                      <a:pt x="3253" y="1544"/>
                    </a:lnTo>
                    <a:lnTo>
                      <a:pt x="4617" y="1634"/>
                    </a:lnTo>
                    <a:lnTo>
                      <a:pt x="6160" y="1709"/>
                    </a:lnTo>
                    <a:lnTo>
                      <a:pt x="7899" y="1784"/>
                    </a:lnTo>
                    <a:lnTo>
                      <a:pt x="9817" y="1859"/>
                    </a:lnTo>
                    <a:lnTo>
                      <a:pt x="11900" y="1918"/>
                    </a:lnTo>
                    <a:lnTo>
                      <a:pt x="14118" y="1963"/>
                    </a:lnTo>
                    <a:lnTo>
                      <a:pt x="16486" y="2008"/>
                    </a:lnTo>
                    <a:lnTo>
                      <a:pt x="18959" y="2053"/>
                    </a:lnTo>
                    <a:lnTo>
                      <a:pt x="21552" y="2068"/>
                    </a:lnTo>
                    <a:lnTo>
                      <a:pt x="24219" y="2098"/>
                    </a:lnTo>
                    <a:lnTo>
                      <a:pt x="29749" y="2098"/>
                    </a:lnTo>
                    <a:lnTo>
                      <a:pt x="32417" y="2068"/>
                    </a:lnTo>
                    <a:lnTo>
                      <a:pt x="35010" y="2053"/>
                    </a:lnTo>
                    <a:lnTo>
                      <a:pt x="37482" y="2008"/>
                    </a:lnTo>
                    <a:lnTo>
                      <a:pt x="39850" y="1963"/>
                    </a:lnTo>
                    <a:lnTo>
                      <a:pt x="42068" y="1918"/>
                    </a:lnTo>
                    <a:lnTo>
                      <a:pt x="44151" y="1859"/>
                    </a:lnTo>
                    <a:lnTo>
                      <a:pt x="46055" y="1784"/>
                    </a:lnTo>
                    <a:lnTo>
                      <a:pt x="47808" y="1709"/>
                    </a:lnTo>
                    <a:lnTo>
                      <a:pt x="49352" y="1634"/>
                    </a:lnTo>
                    <a:lnTo>
                      <a:pt x="50716" y="1544"/>
                    </a:lnTo>
                    <a:lnTo>
                      <a:pt x="51840" y="1454"/>
                    </a:lnTo>
                    <a:lnTo>
                      <a:pt x="52754" y="1364"/>
                    </a:lnTo>
                    <a:lnTo>
                      <a:pt x="53113" y="1319"/>
                    </a:lnTo>
                    <a:lnTo>
                      <a:pt x="53413" y="1259"/>
                    </a:lnTo>
                    <a:lnTo>
                      <a:pt x="53653" y="1214"/>
                    </a:lnTo>
                    <a:lnTo>
                      <a:pt x="53833" y="1154"/>
                    </a:lnTo>
                    <a:lnTo>
                      <a:pt x="53923" y="1109"/>
                    </a:lnTo>
                    <a:lnTo>
                      <a:pt x="53953" y="1079"/>
                    </a:lnTo>
                    <a:lnTo>
                      <a:pt x="53968" y="1049"/>
                    </a:lnTo>
                    <a:lnTo>
                      <a:pt x="53953" y="1019"/>
                    </a:lnTo>
                    <a:lnTo>
                      <a:pt x="53923" y="1004"/>
                    </a:lnTo>
                    <a:lnTo>
                      <a:pt x="53833" y="944"/>
                    </a:lnTo>
                    <a:lnTo>
                      <a:pt x="53653" y="884"/>
                    </a:lnTo>
                    <a:lnTo>
                      <a:pt x="53413" y="839"/>
                    </a:lnTo>
                    <a:lnTo>
                      <a:pt x="53113" y="794"/>
                    </a:lnTo>
                    <a:lnTo>
                      <a:pt x="52754" y="735"/>
                    </a:lnTo>
                    <a:lnTo>
                      <a:pt x="51840" y="645"/>
                    </a:lnTo>
                    <a:lnTo>
                      <a:pt x="50716" y="555"/>
                    </a:lnTo>
                    <a:lnTo>
                      <a:pt x="49352" y="465"/>
                    </a:lnTo>
                    <a:lnTo>
                      <a:pt x="47808" y="390"/>
                    </a:lnTo>
                    <a:lnTo>
                      <a:pt x="46055" y="315"/>
                    </a:lnTo>
                    <a:lnTo>
                      <a:pt x="44151" y="240"/>
                    </a:lnTo>
                    <a:lnTo>
                      <a:pt x="42068" y="180"/>
                    </a:lnTo>
                    <a:lnTo>
                      <a:pt x="39850" y="135"/>
                    </a:lnTo>
                    <a:lnTo>
                      <a:pt x="37482" y="90"/>
                    </a:lnTo>
                    <a:lnTo>
                      <a:pt x="35010" y="45"/>
                    </a:lnTo>
                    <a:lnTo>
                      <a:pt x="32417" y="30"/>
                    </a:lnTo>
                    <a:lnTo>
                      <a:pt x="29749" y="15"/>
                    </a:lnTo>
                    <a:lnTo>
                      <a:pt x="26977" y="0"/>
                    </a:lnTo>
                    <a:close/>
                  </a:path>
                </a:pathLst>
              </a:custGeom>
              <a:solidFill>
                <a:srgbClr val="434343">
                  <a:alpha val="1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a:off x="5076200" y="2960250"/>
                <a:ext cx="104200" cy="53600"/>
              </a:xfrm>
              <a:custGeom>
                <a:avLst/>
                <a:gdLst/>
                <a:ahLst/>
                <a:cxnLst/>
                <a:rect l="l" t="t" r="r" b="b"/>
                <a:pathLst>
                  <a:path w="4168" h="2144" extrusionOk="0">
                    <a:moveTo>
                      <a:pt x="540" y="0"/>
                    </a:moveTo>
                    <a:lnTo>
                      <a:pt x="331" y="30"/>
                    </a:lnTo>
                    <a:lnTo>
                      <a:pt x="226" y="60"/>
                    </a:lnTo>
                    <a:lnTo>
                      <a:pt x="151" y="90"/>
                    </a:lnTo>
                    <a:lnTo>
                      <a:pt x="91" y="135"/>
                    </a:lnTo>
                    <a:lnTo>
                      <a:pt x="46" y="180"/>
                    </a:lnTo>
                    <a:lnTo>
                      <a:pt x="16" y="240"/>
                    </a:lnTo>
                    <a:lnTo>
                      <a:pt x="1" y="315"/>
                    </a:lnTo>
                    <a:lnTo>
                      <a:pt x="16" y="390"/>
                    </a:lnTo>
                    <a:lnTo>
                      <a:pt x="46" y="465"/>
                    </a:lnTo>
                    <a:lnTo>
                      <a:pt x="91" y="555"/>
                    </a:lnTo>
                    <a:lnTo>
                      <a:pt x="151" y="630"/>
                    </a:lnTo>
                    <a:lnTo>
                      <a:pt x="241" y="735"/>
                    </a:lnTo>
                    <a:lnTo>
                      <a:pt x="331" y="824"/>
                    </a:lnTo>
                    <a:lnTo>
                      <a:pt x="570" y="1019"/>
                    </a:lnTo>
                    <a:lnTo>
                      <a:pt x="855" y="1214"/>
                    </a:lnTo>
                    <a:lnTo>
                      <a:pt x="1155" y="1394"/>
                    </a:lnTo>
                    <a:lnTo>
                      <a:pt x="1500" y="1574"/>
                    </a:lnTo>
                    <a:lnTo>
                      <a:pt x="1859" y="1739"/>
                    </a:lnTo>
                    <a:lnTo>
                      <a:pt x="2219" y="1889"/>
                    </a:lnTo>
                    <a:lnTo>
                      <a:pt x="2564" y="2008"/>
                    </a:lnTo>
                    <a:lnTo>
                      <a:pt x="2908" y="2083"/>
                    </a:lnTo>
                    <a:lnTo>
                      <a:pt x="3073" y="2113"/>
                    </a:lnTo>
                    <a:lnTo>
                      <a:pt x="3223" y="2128"/>
                    </a:lnTo>
                    <a:lnTo>
                      <a:pt x="3373" y="2143"/>
                    </a:lnTo>
                    <a:lnTo>
                      <a:pt x="3508" y="2143"/>
                    </a:lnTo>
                    <a:lnTo>
                      <a:pt x="3628" y="2128"/>
                    </a:lnTo>
                    <a:lnTo>
                      <a:pt x="3733" y="2098"/>
                    </a:lnTo>
                    <a:lnTo>
                      <a:pt x="3837" y="2053"/>
                    </a:lnTo>
                    <a:lnTo>
                      <a:pt x="3927" y="1993"/>
                    </a:lnTo>
                    <a:lnTo>
                      <a:pt x="3987" y="1918"/>
                    </a:lnTo>
                    <a:lnTo>
                      <a:pt x="4047" y="1844"/>
                    </a:lnTo>
                    <a:lnTo>
                      <a:pt x="4107" y="1649"/>
                    </a:lnTo>
                    <a:lnTo>
                      <a:pt x="4152" y="1484"/>
                    </a:lnTo>
                    <a:lnTo>
                      <a:pt x="4167" y="1319"/>
                    </a:lnTo>
                    <a:lnTo>
                      <a:pt x="4167" y="1169"/>
                    </a:lnTo>
                    <a:lnTo>
                      <a:pt x="4137" y="1034"/>
                    </a:lnTo>
                    <a:lnTo>
                      <a:pt x="4092" y="899"/>
                    </a:lnTo>
                    <a:lnTo>
                      <a:pt x="4047" y="794"/>
                    </a:lnTo>
                    <a:lnTo>
                      <a:pt x="3987" y="690"/>
                    </a:lnTo>
                    <a:lnTo>
                      <a:pt x="3927" y="600"/>
                    </a:lnTo>
                    <a:lnTo>
                      <a:pt x="3852" y="525"/>
                    </a:lnTo>
                    <a:lnTo>
                      <a:pt x="3733" y="405"/>
                    </a:lnTo>
                    <a:lnTo>
                      <a:pt x="3628" y="330"/>
                    </a:lnTo>
                    <a:lnTo>
                      <a:pt x="3598" y="315"/>
                    </a:lnTo>
                    <a:lnTo>
                      <a:pt x="3403" y="315"/>
                    </a:lnTo>
                    <a:lnTo>
                      <a:pt x="2983" y="255"/>
                    </a:lnTo>
                    <a:lnTo>
                      <a:pt x="2414" y="165"/>
                    </a:lnTo>
                    <a:lnTo>
                      <a:pt x="1754" y="75"/>
                    </a:lnTo>
                    <a:lnTo>
                      <a:pt x="1425" y="30"/>
                    </a:lnTo>
                    <a:lnTo>
                      <a:pt x="1110" y="0"/>
                    </a:lnTo>
                    <a:close/>
                  </a:path>
                </a:pathLst>
              </a:custGeom>
              <a:solidFill>
                <a:srgbClr val="E25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a:off x="3910625" y="3013075"/>
                <a:ext cx="96325" cy="65200"/>
              </a:xfrm>
              <a:custGeom>
                <a:avLst/>
                <a:gdLst/>
                <a:ahLst/>
                <a:cxnLst/>
                <a:rect l="l" t="t" r="r" b="b"/>
                <a:pathLst>
                  <a:path w="3853" h="2608" extrusionOk="0">
                    <a:moveTo>
                      <a:pt x="3238" y="0"/>
                    </a:moveTo>
                    <a:lnTo>
                      <a:pt x="3073" y="30"/>
                    </a:lnTo>
                    <a:lnTo>
                      <a:pt x="2893" y="75"/>
                    </a:lnTo>
                    <a:lnTo>
                      <a:pt x="2713" y="120"/>
                    </a:lnTo>
                    <a:lnTo>
                      <a:pt x="2548" y="180"/>
                    </a:lnTo>
                    <a:lnTo>
                      <a:pt x="2204" y="330"/>
                    </a:lnTo>
                    <a:lnTo>
                      <a:pt x="1904" y="480"/>
                    </a:lnTo>
                    <a:lnTo>
                      <a:pt x="1694" y="600"/>
                    </a:lnTo>
                    <a:lnTo>
                      <a:pt x="1589" y="675"/>
                    </a:lnTo>
                    <a:lnTo>
                      <a:pt x="1454" y="735"/>
                    </a:lnTo>
                    <a:lnTo>
                      <a:pt x="1125" y="885"/>
                    </a:lnTo>
                    <a:lnTo>
                      <a:pt x="915" y="1004"/>
                    </a:lnTo>
                    <a:lnTo>
                      <a:pt x="705" y="1124"/>
                    </a:lnTo>
                    <a:lnTo>
                      <a:pt x="495" y="1274"/>
                    </a:lnTo>
                    <a:lnTo>
                      <a:pt x="300" y="1409"/>
                    </a:lnTo>
                    <a:lnTo>
                      <a:pt x="150" y="1574"/>
                    </a:lnTo>
                    <a:lnTo>
                      <a:pt x="90" y="1649"/>
                    </a:lnTo>
                    <a:lnTo>
                      <a:pt x="45" y="1724"/>
                    </a:lnTo>
                    <a:lnTo>
                      <a:pt x="16" y="1799"/>
                    </a:lnTo>
                    <a:lnTo>
                      <a:pt x="1" y="1874"/>
                    </a:lnTo>
                    <a:lnTo>
                      <a:pt x="16" y="1964"/>
                    </a:lnTo>
                    <a:lnTo>
                      <a:pt x="45" y="2038"/>
                    </a:lnTo>
                    <a:lnTo>
                      <a:pt x="90" y="2098"/>
                    </a:lnTo>
                    <a:lnTo>
                      <a:pt x="165" y="2173"/>
                    </a:lnTo>
                    <a:lnTo>
                      <a:pt x="255" y="2248"/>
                    </a:lnTo>
                    <a:lnTo>
                      <a:pt x="390" y="2308"/>
                    </a:lnTo>
                    <a:lnTo>
                      <a:pt x="540" y="2368"/>
                    </a:lnTo>
                    <a:lnTo>
                      <a:pt x="735" y="2428"/>
                    </a:lnTo>
                    <a:lnTo>
                      <a:pt x="960" y="2473"/>
                    </a:lnTo>
                    <a:lnTo>
                      <a:pt x="1214" y="2518"/>
                    </a:lnTo>
                    <a:lnTo>
                      <a:pt x="1469" y="2563"/>
                    </a:lnTo>
                    <a:lnTo>
                      <a:pt x="1724" y="2593"/>
                    </a:lnTo>
                    <a:lnTo>
                      <a:pt x="1949" y="2608"/>
                    </a:lnTo>
                    <a:lnTo>
                      <a:pt x="2159" y="2608"/>
                    </a:lnTo>
                    <a:lnTo>
                      <a:pt x="2353" y="2593"/>
                    </a:lnTo>
                    <a:lnTo>
                      <a:pt x="2533" y="2578"/>
                    </a:lnTo>
                    <a:lnTo>
                      <a:pt x="2698" y="2548"/>
                    </a:lnTo>
                    <a:lnTo>
                      <a:pt x="2848" y="2518"/>
                    </a:lnTo>
                    <a:lnTo>
                      <a:pt x="2983" y="2473"/>
                    </a:lnTo>
                    <a:lnTo>
                      <a:pt x="3118" y="2413"/>
                    </a:lnTo>
                    <a:lnTo>
                      <a:pt x="3223" y="2353"/>
                    </a:lnTo>
                    <a:lnTo>
                      <a:pt x="3328" y="2278"/>
                    </a:lnTo>
                    <a:lnTo>
                      <a:pt x="3417" y="2203"/>
                    </a:lnTo>
                    <a:lnTo>
                      <a:pt x="3492" y="2128"/>
                    </a:lnTo>
                    <a:lnTo>
                      <a:pt x="3567" y="2038"/>
                    </a:lnTo>
                    <a:lnTo>
                      <a:pt x="3627" y="1949"/>
                    </a:lnTo>
                    <a:lnTo>
                      <a:pt x="3672" y="1859"/>
                    </a:lnTo>
                    <a:lnTo>
                      <a:pt x="3717" y="1754"/>
                    </a:lnTo>
                    <a:lnTo>
                      <a:pt x="3777" y="1559"/>
                    </a:lnTo>
                    <a:lnTo>
                      <a:pt x="3822" y="1349"/>
                    </a:lnTo>
                    <a:lnTo>
                      <a:pt x="3837" y="1124"/>
                    </a:lnTo>
                    <a:lnTo>
                      <a:pt x="3852" y="914"/>
                    </a:lnTo>
                    <a:lnTo>
                      <a:pt x="3837" y="720"/>
                    </a:lnTo>
                    <a:lnTo>
                      <a:pt x="3822" y="345"/>
                    </a:lnTo>
                    <a:lnTo>
                      <a:pt x="3807" y="270"/>
                    </a:lnTo>
                    <a:lnTo>
                      <a:pt x="3792" y="210"/>
                    </a:lnTo>
                    <a:lnTo>
                      <a:pt x="3762" y="165"/>
                    </a:lnTo>
                    <a:lnTo>
                      <a:pt x="3732" y="120"/>
                    </a:lnTo>
                    <a:lnTo>
                      <a:pt x="3687" y="75"/>
                    </a:lnTo>
                    <a:lnTo>
                      <a:pt x="3642" y="45"/>
                    </a:lnTo>
                    <a:lnTo>
                      <a:pt x="3522" y="15"/>
                    </a:lnTo>
                    <a:lnTo>
                      <a:pt x="3388" y="0"/>
                    </a:lnTo>
                    <a:close/>
                  </a:path>
                </a:pathLst>
              </a:custGeom>
              <a:solidFill>
                <a:srgbClr val="FCFD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5"/>
              <p:cNvSpPr/>
              <p:nvPr/>
            </p:nvSpPr>
            <p:spPr>
              <a:xfrm>
                <a:off x="4344125" y="3044175"/>
                <a:ext cx="19125" cy="19125"/>
              </a:xfrm>
              <a:custGeom>
                <a:avLst/>
                <a:gdLst/>
                <a:ahLst/>
                <a:cxnLst/>
                <a:rect l="l" t="t" r="r" b="b"/>
                <a:pathLst>
                  <a:path w="765" h="765" extrusionOk="0">
                    <a:moveTo>
                      <a:pt x="0" y="0"/>
                    </a:moveTo>
                    <a:lnTo>
                      <a:pt x="0" y="765"/>
                    </a:lnTo>
                    <a:lnTo>
                      <a:pt x="764" y="765"/>
                    </a:lnTo>
                    <a:lnTo>
                      <a:pt x="764"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5"/>
              <p:cNvSpPr/>
              <p:nvPr/>
            </p:nvSpPr>
            <p:spPr>
              <a:xfrm>
                <a:off x="4365100" y="3065150"/>
                <a:ext cx="19125" cy="19125"/>
              </a:xfrm>
              <a:custGeom>
                <a:avLst/>
                <a:gdLst/>
                <a:ahLst/>
                <a:cxnLst/>
                <a:rect l="l" t="t" r="r" b="b"/>
                <a:pathLst>
                  <a:path w="765" h="765" extrusionOk="0">
                    <a:moveTo>
                      <a:pt x="0" y="0"/>
                    </a:moveTo>
                    <a:lnTo>
                      <a:pt x="0"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5"/>
              <p:cNvSpPr/>
              <p:nvPr/>
            </p:nvSpPr>
            <p:spPr>
              <a:xfrm>
                <a:off x="4385700" y="3044175"/>
                <a:ext cx="19125" cy="19125"/>
              </a:xfrm>
              <a:custGeom>
                <a:avLst/>
                <a:gdLst/>
                <a:ahLst/>
                <a:cxnLst/>
                <a:rect l="l" t="t" r="r" b="b"/>
                <a:pathLst>
                  <a:path w="765" h="765" extrusionOk="0">
                    <a:moveTo>
                      <a:pt x="1" y="0"/>
                    </a:moveTo>
                    <a:lnTo>
                      <a:pt x="1"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a:off x="4406300" y="3065150"/>
                <a:ext cx="19150" cy="19125"/>
              </a:xfrm>
              <a:custGeom>
                <a:avLst/>
                <a:gdLst/>
                <a:ahLst/>
                <a:cxnLst/>
                <a:rect l="l" t="t" r="r" b="b"/>
                <a:pathLst>
                  <a:path w="766" h="765" extrusionOk="0">
                    <a:moveTo>
                      <a:pt x="1" y="0"/>
                    </a:moveTo>
                    <a:lnTo>
                      <a:pt x="1"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a:off x="4426925" y="3044175"/>
                <a:ext cx="19125" cy="19125"/>
              </a:xfrm>
              <a:custGeom>
                <a:avLst/>
                <a:gdLst/>
                <a:ahLst/>
                <a:cxnLst/>
                <a:rect l="l" t="t" r="r" b="b"/>
                <a:pathLst>
                  <a:path w="765" h="765" extrusionOk="0">
                    <a:moveTo>
                      <a:pt x="0" y="0"/>
                    </a:moveTo>
                    <a:lnTo>
                      <a:pt x="0" y="765"/>
                    </a:lnTo>
                    <a:lnTo>
                      <a:pt x="764" y="765"/>
                    </a:lnTo>
                    <a:lnTo>
                      <a:pt x="764"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a:off x="4447525" y="3065150"/>
                <a:ext cx="19125" cy="19125"/>
              </a:xfrm>
              <a:custGeom>
                <a:avLst/>
                <a:gdLst/>
                <a:ahLst/>
                <a:cxnLst/>
                <a:rect l="l" t="t" r="r" b="b"/>
                <a:pathLst>
                  <a:path w="765" h="765" extrusionOk="0">
                    <a:moveTo>
                      <a:pt x="0" y="0"/>
                    </a:moveTo>
                    <a:lnTo>
                      <a:pt x="0"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a:off x="4468500" y="3044175"/>
                <a:ext cx="19125" cy="19125"/>
              </a:xfrm>
              <a:custGeom>
                <a:avLst/>
                <a:gdLst/>
                <a:ahLst/>
                <a:cxnLst/>
                <a:rect l="l" t="t" r="r" b="b"/>
                <a:pathLst>
                  <a:path w="765" h="765" extrusionOk="0">
                    <a:moveTo>
                      <a:pt x="1" y="0"/>
                    </a:moveTo>
                    <a:lnTo>
                      <a:pt x="1"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5"/>
              <p:cNvSpPr/>
              <p:nvPr/>
            </p:nvSpPr>
            <p:spPr>
              <a:xfrm>
                <a:off x="4511225" y="3046050"/>
                <a:ext cx="19125" cy="19125"/>
              </a:xfrm>
              <a:custGeom>
                <a:avLst/>
                <a:gdLst/>
                <a:ahLst/>
                <a:cxnLst/>
                <a:rect l="l" t="t" r="r" b="b"/>
                <a:pathLst>
                  <a:path w="765" h="765" extrusionOk="0">
                    <a:moveTo>
                      <a:pt x="0" y="0"/>
                    </a:moveTo>
                    <a:lnTo>
                      <a:pt x="0" y="764"/>
                    </a:lnTo>
                    <a:lnTo>
                      <a:pt x="764" y="764"/>
                    </a:lnTo>
                    <a:lnTo>
                      <a:pt x="764"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5"/>
              <p:cNvSpPr/>
              <p:nvPr/>
            </p:nvSpPr>
            <p:spPr>
              <a:xfrm>
                <a:off x="4489100" y="3065150"/>
                <a:ext cx="19150" cy="19125"/>
              </a:xfrm>
              <a:custGeom>
                <a:avLst/>
                <a:gdLst/>
                <a:ahLst/>
                <a:cxnLst/>
                <a:rect l="l" t="t" r="r" b="b"/>
                <a:pathLst>
                  <a:path w="766" h="765" extrusionOk="0">
                    <a:moveTo>
                      <a:pt x="1" y="0"/>
                    </a:moveTo>
                    <a:lnTo>
                      <a:pt x="1"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5"/>
              <p:cNvSpPr/>
              <p:nvPr/>
            </p:nvSpPr>
            <p:spPr>
              <a:xfrm>
                <a:off x="4646475" y="3044175"/>
                <a:ext cx="19125" cy="19125"/>
              </a:xfrm>
              <a:custGeom>
                <a:avLst/>
                <a:gdLst/>
                <a:ahLst/>
                <a:cxnLst/>
                <a:rect l="l" t="t" r="r" b="b"/>
                <a:pathLst>
                  <a:path w="765" h="765" extrusionOk="0">
                    <a:moveTo>
                      <a:pt x="0" y="0"/>
                    </a:moveTo>
                    <a:lnTo>
                      <a:pt x="0"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4667450" y="3065150"/>
                <a:ext cx="19125" cy="19125"/>
              </a:xfrm>
              <a:custGeom>
                <a:avLst/>
                <a:gdLst/>
                <a:ahLst/>
                <a:cxnLst/>
                <a:rect l="l" t="t" r="r" b="b"/>
                <a:pathLst>
                  <a:path w="765" h="765" extrusionOk="0">
                    <a:moveTo>
                      <a:pt x="1" y="0"/>
                    </a:moveTo>
                    <a:lnTo>
                      <a:pt x="1"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4688050" y="3044175"/>
                <a:ext cx="19150" cy="19125"/>
              </a:xfrm>
              <a:custGeom>
                <a:avLst/>
                <a:gdLst/>
                <a:ahLst/>
                <a:cxnLst/>
                <a:rect l="l" t="t" r="r" b="b"/>
                <a:pathLst>
                  <a:path w="766" h="765" extrusionOk="0">
                    <a:moveTo>
                      <a:pt x="1" y="0"/>
                    </a:moveTo>
                    <a:lnTo>
                      <a:pt x="1"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4708675" y="3065150"/>
                <a:ext cx="19125" cy="19125"/>
              </a:xfrm>
              <a:custGeom>
                <a:avLst/>
                <a:gdLst/>
                <a:ahLst/>
                <a:cxnLst/>
                <a:rect l="l" t="t" r="r" b="b"/>
                <a:pathLst>
                  <a:path w="765" h="765" extrusionOk="0">
                    <a:moveTo>
                      <a:pt x="0" y="0"/>
                    </a:moveTo>
                    <a:lnTo>
                      <a:pt x="0" y="765"/>
                    </a:lnTo>
                    <a:lnTo>
                      <a:pt x="764" y="765"/>
                    </a:lnTo>
                    <a:lnTo>
                      <a:pt x="764"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4729275" y="3044175"/>
                <a:ext cx="19125" cy="19125"/>
              </a:xfrm>
              <a:custGeom>
                <a:avLst/>
                <a:gdLst/>
                <a:ahLst/>
                <a:cxnLst/>
                <a:rect l="l" t="t" r="r" b="b"/>
                <a:pathLst>
                  <a:path w="765" h="765" extrusionOk="0">
                    <a:moveTo>
                      <a:pt x="0" y="0"/>
                    </a:moveTo>
                    <a:lnTo>
                      <a:pt x="0"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4749875" y="3065150"/>
                <a:ext cx="19125" cy="19125"/>
              </a:xfrm>
              <a:custGeom>
                <a:avLst/>
                <a:gdLst/>
                <a:ahLst/>
                <a:cxnLst/>
                <a:rect l="l" t="t" r="r" b="b"/>
                <a:pathLst>
                  <a:path w="765" h="765" extrusionOk="0">
                    <a:moveTo>
                      <a:pt x="1" y="0"/>
                    </a:moveTo>
                    <a:lnTo>
                      <a:pt x="1"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4770850" y="3044175"/>
                <a:ext cx="19150" cy="19125"/>
              </a:xfrm>
              <a:custGeom>
                <a:avLst/>
                <a:gdLst/>
                <a:ahLst/>
                <a:cxnLst/>
                <a:rect l="l" t="t" r="r" b="b"/>
                <a:pathLst>
                  <a:path w="766" h="765" extrusionOk="0">
                    <a:moveTo>
                      <a:pt x="1" y="0"/>
                    </a:moveTo>
                    <a:lnTo>
                      <a:pt x="1" y="765"/>
                    </a:lnTo>
                    <a:lnTo>
                      <a:pt x="765" y="765"/>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5"/>
              <p:cNvSpPr/>
              <p:nvPr/>
            </p:nvSpPr>
            <p:spPr>
              <a:xfrm>
                <a:off x="4813575" y="3046050"/>
                <a:ext cx="19125" cy="19125"/>
              </a:xfrm>
              <a:custGeom>
                <a:avLst/>
                <a:gdLst/>
                <a:ahLst/>
                <a:cxnLst/>
                <a:rect l="l" t="t" r="r" b="b"/>
                <a:pathLst>
                  <a:path w="765" h="765" extrusionOk="0">
                    <a:moveTo>
                      <a:pt x="0" y="0"/>
                    </a:moveTo>
                    <a:lnTo>
                      <a:pt x="0" y="764"/>
                    </a:lnTo>
                    <a:lnTo>
                      <a:pt x="765" y="764"/>
                    </a:lnTo>
                    <a:lnTo>
                      <a:pt x="76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5"/>
              <p:cNvSpPr/>
              <p:nvPr/>
            </p:nvSpPr>
            <p:spPr>
              <a:xfrm>
                <a:off x="4791475" y="3065150"/>
                <a:ext cx="19125" cy="19125"/>
              </a:xfrm>
              <a:custGeom>
                <a:avLst/>
                <a:gdLst/>
                <a:ahLst/>
                <a:cxnLst/>
                <a:rect l="l" t="t" r="r" b="b"/>
                <a:pathLst>
                  <a:path w="765" h="765" extrusionOk="0">
                    <a:moveTo>
                      <a:pt x="0" y="0"/>
                    </a:moveTo>
                    <a:lnTo>
                      <a:pt x="0" y="765"/>
                    </a:lnTo>
                    <a:lnTo>
                      <a:pt x="764" y="765"/>
                    </a:lnTo>
                    <a:lnTo>
                      <a:pt x="764"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5"/>
              <p:cNvSpPr/>
              <p:nvPr/>
            </p:nvSpPr>
            <p:spPr>
              <a:xfrm>
                <a:off x="4040250" y="3061775"/>
                <a:ext cx="206850" cy="206850"/>
              </a:xfrm>
              <a:custGeom>
                <a:avLst/>
                <a:gdLst/>
                <a:ahLst/>
                <a:cxnLst/>
                <a:rect l="l" t="t" r="r" b="b"/>
                <a:pathLst>
                  <a:path w="8274" h="8274" extrusionOk="0">
                    <a:moveTo>
                      <a:pt x="4137" y="1"/>
                    </a:moveTo>
                    <a:lnTo>
                      <a:pt x="3927" y="16"/>
                    </a:lnTo>
                    <a:lnTo>
                      <a:pt x="3718" y="31"/>
                    </a:lnTo>
                    <a:lnTo>
                      <a:pt x="3508" y="46"/>
                    </a:lnTo>
                    <a:lnTo>
                      <a:pt x="3313" y="90"/>
                    </a:lnTo>
                    <a:lnTo>
                      <a:pt x="3103" y="135"/>
                    </a:lnTo>
                    <a:lnTo>
                      <a:pt x="2908" y="195"/>
                    </a:lnTo>
                    <a:lnTo>
                      <a:pt x="2713" y="255"/>
                    </a:lnTo>
                    <a:lnTo>
                      <a:pt x="2534" y="330"/>
                    </a:lnTo>
                    <a:lnTo>
                      <a:pt x="2354" y="405"/>
                    </a:lnTo>
                    <a:lnTo>
                      <a:pt x="2174" y="510"/>
                    </a:lnTo>
                    <a:lnTo>
                      <a:pt x="1994" y="600"/>
                    </a:lnTo>
                    <a:lnTo>
                      <a:pt x="1829" y="705"/>
                    </a:lnTo>
                    <a:lnTo>
                      <a:pt x="1664" y="825"/>
                    </a:lnTo>
                    <a:lnTo>
                      <a:pt x="1515" y="945"/>
                    </a:lnTo>
                    <a:lnTo>
                      <a:pt x="1365" y="1080"/>
                    </a:lnTo>
                    <a:lnTo>
                      <a:pt x="1215" y="1214"/>
                    </a:lnTo>
                    <a:lnTo>
                      <a:pt x="1080" y="1364"/>
                    </a:lnTo>
                    <a:lnTo>
                      <a:pt x="945" y="1514"/>
                    </a:lnTo>
                    <a:lnTo>
                      <a:pt x="825" y="1664"/>
                    </a:lnTo>
                    <a:lnTo>
                      <a:pt x="705" y="1829"/>
                    </a:lnTo>
                    <a:lnTo>
                      <a:pt x="600" y="1994"/>
                    </a:lnTo>
                    <a:lnTo>
                      <a:pt x="495" y="2174"/>
                    </a:lnTo>
                    <a:lnTo>
                      <a:pt x="406" y="2353"/>
                    </a:lnTo>
                    <a:lnTo>
                      <a:pt x="331" y="2533"/>
                    </a:lnTo>
                    <a:lnTo>
                      <a:pt x="256" y="2713"/>
                    </a:lnTo>
                    <a:lnTo>
                      <a:pt x="196" y="2908"/>
                    </a:lnTo>
                    <a:lnTo>
                      <a:pt x="136" y="3103"/>
                    </a:lnTo>
                    <a:lnTo>
                      <a:pt x="91" y="3313"/>
                    </a:lnTo>
                    <a:lnTo>
                      <a:pt x="46" y="3507"/>
                    </a:lnTo>
                    <a:lnTo>
                      <a:pt x="31" y="3717"/>
                    </a:lnTo>
                    <a:lnTo>
                      <a:pt x="16" y="3927"/>
                    </a:lnTo>
                    <a:lnTo>
                      <a:pt x="1" y="4137"/>
                    </a:lnTo>
                    <a:lnTo>
                      <a:pt x="1" y="4347"/>
                    </a:lnTo>
                    <a:lnTo>
                      <a:pt x="16" y="4542"/>
                    </a:lnTo>
                    <a:lnTo>
                      <a:pt x="46" y="4721"/>
                    </a:lnTo>
                    <a:lnTo>
                      <a:pt x="76" y="4916"/>
                    </a:lnTo>
                    <a:lnTo>
                      <a:pt x="166" y="5291"/>
                    </a:lnTo>
                    <a:lnTo>
                      <a:pt x="286" y="5651"/>
                    </a:lnTo>
                    <a:lnTo>
                      <a:pt x="406" y="5935"/>
                    </a:lnTo>
                    <a:lnTo>
                      <a:pt x="555" y="6205"/>
                    </a:lnTo>
                    <a:lnTo>
                      <a:pt x="720" y="6460"/>
                    </a:lnTo>
                    <a:lnTo>
                      <a:pt x="900" y="6715"/>
                    </a:lnTo>
                    <a:lnTo>
                      <a:pt x="1095" y="6939"/>
                    </a:lnTo>
                    <a:lnTo>
                      <a:pt x="1305" y="7149"/>
                    </a:lnTo>
                    <a:lnTo>
                      <a:pt x="1545" y="7359"/>
                    </a:lnTo>
                    <a:lnTo>
                      <a:pt x="1784" y="7539"/>
                    </a:lnTo>
                    <a:lnTo>
                      <a:pt x="2039" y="7704"/>
                    </a:lnTo>
                    <a:lnTo>
                      <a:pt x="2309" y="7854"/>
                    </a:lnTo>
                    <a:lnTo>
                      <a:pt x="2594" y="7973"/>
                    </a:lnTo>
                    <a:lnTo>
                      <a:pt x="2878" y="8078"/>
                    </a:lnTo>
                    <a:lnTo>
                      <a:pt x="3193" y="8168"/>
                    </a:lnTo>
                    <a:lnTo>
                      <a:pt x="3493" y="8228"/>
                    </a:lnTo>
                    <a:lnTo>
                      <a:pt x="3822" y="8258"/>
                    </a:lnTo>
                    <a:lnTo>
                      <a:pt x="4137" y="8273"/>
                    </a:lnTo>
                    <a:lnTo>
                      <a:pt x="4482" y="8258"/>
                    </a:lnTo>
                    <a:lnTo>
                      <a:pt x="4812" y="8228"/>
                    </a:lnTo>
                    <a:lnTo>
                      <a:pt x="5141" y="8153"/>
                    </a:lnTo>
                    <a:lnTo>
                      <a:pt x="5456" y="8063"/>
                    </a:lnTo>
                    <a:lnTo>
                      <a:pt x="5756" y="7958"/>
                    </a:lnTo>
                    <a:lnTo>
                      <a:pt x="6041" y="7809"/>
                    </a:lnTo>
                    <a:lnTo>
                      <a:pt x="6325" y="7659"/>
                    </a:lnTo>
                    <a:lnTo>
                      <a:pt x="6580" y="7479"/>
                    </a:lnTo>
                    <a:lnTo>
                      <a:pt x="6835" y="7284"/>
                    </a:lnTo>
                    <a:lnTo>
                      <a:pt x="7075" y="7059"/>
                    </a:lnTo>
                    <a:lnTo>
                      <a:pt x="7284" y="6834"/>
                    </a:lnTo>
                    <a:lnTo>
                      <a:pt x="7479" y="6580"/>
                    </a:lnTo>
                    <a:lnTo>
                      <a:pt x="7659" y="6310"/>
                    </a:lnTo>
                    <a:lnTo>
                      <a:pt x="7824" y="6040"/>
                    </a:lnTo>
                    <a:lnTo>
                      <a:pt x="7959" y="5740"/>
                    </a:lnTo>
                    <a:lnTo>
                      <a:pt x="8064" y="5441"/>
                    </a:lnTo>
                    <a:lnTo>
                      <a:pt x="8154" y="5126"/>
                    </a:lnTo>
                    <a:lnTo>
                      <a:pt x="8229" y="4811"/>
                    </a:lnTo>
                    <a:lnTo>
                      <a:pt x="8259" y="4482"/>
                    </a:lnTo>
                    <a:lnTo>
                      <a:pt x="8274" y="4137"/>
                    </a:lnTo>
                    <a:lnTo>
                      <a:pt x="8274" y="3927"/>
                    </a:lnTo>
                    <a:lnTo>
                      <a:pt x="8259" y="3717"/>
                    </a:lnTo>
                    <a:lnTo>
                      <a:pt x="8229" y="3507"/>
                    </a:lnTo>
                    <a:lnTo>
                      <a:pt x="8199" y="3313"/>
                    </a:lnTo>
                    <a:lnTo>
                      <a:pt x="8154" y="3103"/>
                    </a:lnTo>
                    <a:lnTo>
                      <a:pt x="8094" y="2908"/>
                    </a:lnTo>
                    <a:lnTo>
                      <a:pt x="8034" y="2713"/>
                    </a:lnTo>
                    <a:lnTo>
                      <a:pt x="7959" y="2533"/>
                    </a:lnTo>
                    <a:lnTo>
                      <a:pt x="7869" y="2353"/>
                    </a:lnTo>
                    <a:lnTo>
                      <a:pt x="7779" y="2174"/>
                    </a:lnTo>
                    <a:lnTo>
                      <a:pt x="7674" y="1994"/>
                    </a:lnTo>
                    <a:lnTo>
                      <a:pt x="7569" y="1829"/>
                    </a:lnTo>
                    <a:lnTo>
                      <a:pt x="7449" y="1664"/>
                    </a:lnTo>
                    <a:lnTo>
                      <a:pt x="7329" y="1514"/>
                    </a:lnTo>
                    <a:lnTo>
                      <a:pt x="7209" y="1364"/>
                    </a:lnTo>
                    <a:lnTo>
                      <a:pt x="7060" y="1214"/>
                    </a:lnTo>
                    <a:lnTo>
                      <a:pt x="6925" y="1080"/>
                    </a:lnTo>
                    <a:lnTo>
                      <a:pt x="6775" y="945"/>
                    </a:lnTo>
                    <a:lnTo>
                      <a:pt x="6610" y="825"/>
                    </a:lnTo>
                    <a:lnTo>
                      <a:pt x="6460" y="705"/>
                    </a:lnTo>
                    <a:lnTo>
                      <a:pt x="6280" y="600"/>
                    </a:lnTo>
                    <a:lnTo>
                      <a:pt x="6115" y="510"/>
                    </a:lnTo>
                    <a:lnTo>
                      <a:pt x="5936" y="405"/>
                    </a:lnTo>
                    <a:lnTo>
                      <a:pt x="5756" y="330"/>
                    </a:lnTo>
                    <a:lnTo>
                      <a:pt x="5561" y="255"/>
                    </a:lnTo>
                    <a:lnTo>
                      <a:pt x="5366" y="195"/>
                    </a:lnTo>
                    <a:lnTo>
                      <a:pt x="5171" y="135"/>
                    </a:lnTo>
                    <a:lnTo>
                      <a:pt x="4976" y="90"/>
                    </a:lnTo>
                    <a:lnTo>
                      <a:pt x="4767" y="46"/>
                    </a:lnTo>
                    <a:lnTo>
                      <a:pt x="4557" y="31"/>
                    </a:lnTo>
                    <a:lnTo>
                      <a:pt x="4347" y="16"/>
                    </a:lnTo>
                    <a:lnTo>
                      <a:pt x="4137"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5"/>
              <p:cNvSpPr/>
              <p:nvPr/>
            </p:nvSpPr>
            <p:spPr>
              <a:xfrm>
                <a:off x="4072100" y="3093625"/>
                <a:ext cx="143150" cy="143150"/>
              </a:xfrm>
              <a:custGeom>
                <a:avLst/>
                <a:gdLst/>
                <a:ahLst/>
                <a:cxnLst/>
                <a:rect l="l" t="t" r="r" b="b"/>
                <a:pathLst>
                  <a:path w="5726" h="5726" extrusionOk="0">
                    <a:moveTo>
                      <a:pt x="2863" y="0"/>
                    </a:moveTo>
                    <a:lnTo>
                      <a:pt x="2578" y="15"/>
                    </a:lnTo>
                    <a:lnTo>
                      <a:pt x="2294" y="60"/>
                    </a:lnTo>
                    <a:lnTo>
                      <a:pt x="2009" y="135"/>
                    </a:lnTo>
                    <a:lnTo>
                      <a:pt x="1754" y="225"/>
                    </a:lnTo>
                    <a:lnTo>
                      <a:pt x="1499" y="345"/>
                    </a:lnTo>
                    <a:lnTo>
                      <a:pt x="1260" y="495"/>
                    </a:lnTo>
                    <a:lnTo>
                      <a:pt x="1050" y="660"/>
                    </a:lnTo>
                    <a:lnTo>
                      <a:pt x="840" y="840"/>
                    </a:lnTo>
                    <a:lnTo>
                      <a:pt x="660" y="1049"/>
                    </a:lnTo>
                    <a:lnTo>
                      <a:pt x="495" y="1259"/>
                    </a:lnTo>
                    <a:lnTo>
                      <a:pt x="345" y="1499"/>
                    </a:lnTo>
                    <a:lnTo>
                      <a:pt x="226" y="1754"/>
                    </a:lnTo>
                    <a:lnTo>
                      <a:pt x="136" y="2009"/>
                    </a:lnTo>
                    <a:lnTo>
                      <a:pt x="61" y="2293"/>
                    </a:lnTo>
                    <a:lnTo>
                      <a:pt x="16" y="2578"/>
                    </a:lnTo>
                    <a:lnTo>
                      <a:pt x="1" y="2863"/>
                    </a:lnTo>
                    <a:lnTo>
                      <a:pt x="16" y="3133"/>
                    </a:lnTo>
                    <a:lnTo>
                      <a:pt x="46" y="3402"/>
                    </a:lnTo>
                    <a:lnTo>
                      <a:pt x="121" y="3657"/>
                    </a:lnTo>
                    <a:lnTo>
                      <a:pt x="196" y="3912"/>
                    </a:lnTo>
                    <a:lnTo>
                      <a:pt x="286" y="4107"/>
                    </a:lnTo>
                    <a:lnTo>
                      <a:pt x="390" y="4302"/>
                    </a:lnTo>
                    <a:lnTo>
                      <a:pt x="495" y="4481"/>
                    </a:lnTo>
                    <a:lnTo>
                      <a:pt x="615" y="4646"/>
                    </a:lnTo>
                    <a:lnTo>
                      <a:pt x="765" y="4811"/>
                    </a:lnTo>
                    <a:lnTo>
                      <a:pt x="900" y="4961"/>
                    </a:lnTo>
                    <a:lnTo>
                      <a:pt x="1065" y="5096"/>
                    </a:lnTo>
                    <a:lnTo>
                      <a:pt x="1230" y="5216"/>
                    </a:lnTo>
                    <a:lnTo>
                      <a:pt x="1410" y="5336"/>
                    </a:lnTo>
                    <a:lnTo>
                      <a:pt x="1604" y="5441"/>
                    </a:lnTo>
                    <a:lnTo>
                      <a:pt x="1799" y="5530"/>
                    </a:lnTo>
                    <a:lnTo>
                      <a:pt x="1994" y="5590"/>
                    </a:lnTo>
                    <a:lnTo>
                      <a:pt x="2204" y="5650"/>
                    </a:lnTo>
                    <a:lnTo>
                      <a:pt x="2414" y="5695"/>
                    </a:lnTo>
                    <a:lnTo>
                      <a:pt x="2638" y="5725"/>
                    </a:lnTo>
                    <a:lnTo>
                      <a:pt x="3103" y="5725"/>
                    </a:lnTo>
                    <a:lnTo>
                      <a:pt x="3328" y="5695"/>
                    </a:lnTo>
                    <a:lnTo>
                      <a:pt x="3553" y="5650"/>
                    </a:lnTo>
                    <a:lnTo>
                      <a:pt x="3777" y="5590"/>
                    </a:lnTo>
                    <a:lnTo>
                      <a:pt x="3987" y="5501"/>
                    </a:lnTo>
                    <a:lnTo>
                      <a:pt x="4182" y="5411"/>
                    </a:lnTo>
                    <a:lnTo>
                      <a:pt x="4377" y="5306"/>
                    </a:lnTo>
                    <a:lnTo>
                      <a:pt x="4557" y="5171"/>
                    </a:lnTo>
                    <a:lnTo>
                      <a:pt x="4737" y="5036"/>
                    </a:lnTo>
                    <a:lnTo>
                      <a:pt x="4886" y="4886"/>
                    </a:lnTo>
                    <a:lnTo>
                      <a:pt x="5036" y="4736"/>
                    </a:lnTo>
                    <a:lnTo>
                      <a:pt x="5186" y="4556"/>
                    </a:lnTo>
                    <a:lnTo>
                      <a:pt x="5306" y="4377"/>
                    </a:lnTo>
                    <a:lnTo>
                      <a:pt x="5411" y="4182"/>
                    </a:lnTo>
                    <a:lnTo>
                      <a:pt x="5501" y="3972"/>
                    </a:lnTo>
                    <a:lnTo>
                      <a:pt x="5591" y="3762"/>
                    </a:lnTo>
                    <a:lnTo>
                      <a:pt x="5651" y="3552"/>
                    </a:lnTo>
                    <a:lnTo>
                      <a:pt x="5696" y="3327"/>
                    </a:lnTo>
                    <a:lnTo>
                      <a:pt x="5726" y="3103"/>
                    </a:lnTo>
                    <a:lnTo>
                      <a:pt x="5726" y="2863"/>
                    </a:lnTo>
                    <a:lnTo>
                      <a:pt x="5711" y="2578"/>
                    </a:lnTo>
                    <a:lnTo>
                      <a:pt x="5666" y="2293"/>
                    </a:lnTo>
                    <a:lnTo>
                      <a:pt x="5606" y="2009"/>
                    </a:lnTo>
                    <a:lnTo>
                      <a:pt x="5501" y="1754"/>
                    </a:lnTo>
                    <a:lnTo>
                      <a:pt x="5381" y="1499"/>
                    </a:lnTo>
                    <a:lnTo>
                      <a:pt x="5246" y="1259"/>
                    </a:lnTo>
                    <a:lnTo>
                      <a:pt x="5081" y="1049"/>
                    </a:lnTo>
                    <a:lnTo>
                      <a:pt x="4886" y="840"/>
                    </a:lnTo>
                    <a:lnTo>
                      <a:pt x="4692" y="660"/>
                    </a:lnTo>
                    <a:lnTo>
                      <a:pt x="4467" y="495"/>
                    </a:lnTo>
                    <a:lnTo>
                      <a:pt x="4227" y="345"/>
                    </a:lnTo>
                    <a:lnTo>
                      <a:pt x="3987" y="225"/>
                    </a:lnTo>
                    <a:lnTo>
                      <a:pt x="3717" y="135"/>
                    </a:lnTo>
                    <a:lnTo>
                      <a:pt x="3448" y="60"/>
                    </a:lnTo>
                    <a:lnTo>
                      <a:pt x="3163" y="15"/>
                    </a:lnTo>
                    <a:lnTo>
                      <a:pt x="28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5"/>
              <p:cNvSpPr/>
              <p:nvPr/>
            </p:nvSpPr>
            <p:spPr>
              <a:xfrm>
                <a:off x="4110325" y="3131850"/>
                <a:ext cx="66725" cy="66700"/>
              </a:xfrm>
              <a:custGeom>
                <a:avLst/>
                <a:gdLst/>
                <a:ahLst/>
                <a:cxnLst/>
                <a:rect l="l" t="t" r="r" b="b"/>
                <a:pathLst>
                  <a:path w="2669" h="2668" extrusionOk="0">
                    <a:moveTo>
                      <a:pt x="1334" y="0"/>
                    </a:moveTo>
                    <a:lnTo>
                      <a:pt x="1199" y="15"/>
                    </a:lnTo>
                    <a:lnTo>
                      <a:pt x="1064" y="30"/>
                    </a:lnTo>
                    <a:lnTo>
                      <a:pt x="945" y="60"/>
                    </a:lnTo>
                    <a:lnTo>
                      <a:pt x="825" y="105"/>
                    </a:lnTo>
                    <a:lnTo>
                      <a:pt x="705" y="165"/>
                    </a:lnTo>
                    <a:lnTo>
                      <a:pt x="585" y="225"/>
                    </a:lnTo>
                    <a:lnTo>
                      <a:pt x="480" y="300"/>
                    </a:lnTo>
                    <a:lnTo>
                      <a:pt x="390" y="390"/>
                    </a:lnTo>
                    <a:lnTo>
                      <a:pt x="300" y="495"/>
                    </a:lnTo>
                    <a:lnTo>
                      <a:pt x="225" y="585"/>
                    </a:lnTo>
                    <a:lnTo>
                      <a:pt x="165" y="704"/>
                    </a:lnTo>
                    <a:lnTo>
                      <a:pt x="105" y="824"/>
                    </a:lnTo>
                    <a:lnTo>
                      <a:pt x="60" y="944"/>
                    </a:lnTo>
                    <a:lnTo>
                      <a:pt x="30" y="1064"/>
                    </a:lnTo>
                    <a:lnTo>
                      <a:pt x="0" y="1199"/>
                    </a:lnTo>
                    <a:lnTo>
                      <a:pt x="0" y="1334"/>
                    </a:lnTo>
                    <a:lnTo>
                      <a:pt x="0" y="1469"/>
                    </a:lnTo>
                    <a:lnTo>
                      <a:pt x="30" y="1589"/>
                    </a:lnTo>
                    <a:lnTo>
                      <a:pt x="60" y="1709"/>
                    </a:lnTo>
                    <a:lnTo>
                      <a:pt x="90" y="1828"/>
                    </a:lnTo>
                    <a:lnTo>
                      <a:pt x="180" y="2008"/>
                    </a:lnTo>
                    <a:lnTo>
                      <a:pt x="285" y="2173"/>
                    </a:lnTo>
                    <a:lnTo>
                      <a:pt x="420" y="2308"/>
                    </a:lnTo>
                    <a:lnTo>
                      <a:pt x="570" y="2443"/>
                    </a:lnTo>
                    <a:lnTo>
                      <a:pt x="750" y="2533"/>
                    </a:lnTo>
                    <a:lnTo>
                      <a:pt x="930" y="2608"/>
                    </a:lnTo>
                    <a:lnTo>
                      <a:pt x="1124" y="2653"/>
                    </a:lnTo>
                    <a:lnTo>
                      <a:pt x="1334" y="2668"/>
                    </a:lnTo>
                    <a:lnTo>
                      <a:pt x="1559" y="2653"/>
                    </a:lnTo>
                    <a:lnTo>
                      <a:pt x="1754" y="2608"/>
                    </a:lnTo>
                    <a:lnTo>
                      <a:pt x="1949" y="2518"/>
                    </a:lnTo>
                    <a:lnTo>
                      <a:pt x="2128" y="2413"/>
                    </a:lnTo>
                    <a:lnTo>
                      <a:pt x="2278" y="2278"/>
                    </a:lnTo>
                    <a:lnTo>
                      <a:pt x="2413" y="2128"/>
                    </a:lnTo>
                    <a:lnTo>
                      <a:pt x="2518" y="1948"/>
                    </a:lnTo>
                    <a:lnTo>
                      <a:pt x="2608" y="1753"/>
                    </a:lnTo>
                    <a:lnTo>
                      <a:pt x="2653" y="1559"/>
                    </a:lnTo>
                    <a:lnTo>
                      <a:pt x="2668" y="1334"/>
                    </a:lnTo>
                    <a:lnTo>
                      <a:pt x="2668" y="1199"/>
                    </a:lnTo>
                    <a:lnTo>
                      <a:pt x="2653" y="1064"/>
                    </a:lnTo>
                    <a:lnTo>
                      <a:pt x="2608" y="944"/>
                    </a:lnTo>
                    <a:lnTo>
                      <a:pt x="2563" y="824"/>
                    </a:lnTo>
                    <a:lnTo>
                      <a:pt x="2518" y="704"/>
                    </a:lnTo>
                    <a:lnTo>
                      <a:pt x="2443" y="585"/>
                    </a:lnTo>
                    <a:lnTo>
                      <a:pt x="2368" y="495"/>
                    </a:lnTo>
                    <a:lnTo>
                      <a:pt x="2278" y="390"/>
                    </a:lnTo>
                    <a:lnTo>
                      <a:pt x="2188" y="300"/>
                    </a:lnTo>
                    <a:lnTo>
                      <a:pt x="2084" y="225"/>
                    </a:lnTo>
                    <a:lnTo>
                      <a:pt x="1979" y="165"/>
                    </a:lnTo>
                    <a:lnTo>
                      <a:pt x="1859" y="105"/>
                    </a:lnTo>
                    <a:lnTo>
                      <a:pt x="1739" y="60"/>
                    </a:lnTo>
                    <a:lnTo>
                      <a:pt x="1604" y="30"/>
                    </a:lnTo>
                    <a:lnTo>
                      <a:pt x="1469" y="15"/>
                    </a:lnTo>
                    <a:lnTo>
                      <a:pt x="1334" y="0"/>
                    </a:lnTo>
                    <a:close/>
                  </a:path>
                </a:pathLst>
              </a:custGeom>
              <a:solidFill>
                <a:srgbClr val="DE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5"/>
              <p:cNvSpPr/>
              <p:nvPr/>
            </p:nvSpPr>
            <p:spPr>
              <a:xfrm>
                <a:off x="4129425" y="3150950"/>
                <a:ext cx="28500" cy="28500"/>
              </a:xfrm>
              <a:custGeom>
                <a:avLst/>
                <a:gdLst/>
                <a:ahLst/>
                <a:cxnLst/>
                <a:rect l="l" t="t" r="r" b="b"/>
                <a:pathLst>
                  <a:path w="1140" h="1140" extrusionOk="0">
                    <a:moveTo>
                      <a:pt x="570" y="0"/>
                    </a:moveTo>
                    <a:lnTo>
                      <a:pt x="465" y="15"/>
                    </a:lnTo>
                    <a:lnTo>
                      <a:pt x="345" y="45"/>
                    </a:lnTo>
                    <a:lnTo>
                      <a:pt x="255" y="105"/>
                    </a:lnTo>
                    <a:lnTo>
                      <a:pt x="166" y="165"/>
                    </a:lnTo>
                    <a:lnTo>
                      <a:pt x="106" y="255"/>
                    </a:lnTo>
                    <a:lnTo>
                      <a:pt x="46" y="345"/>
                    </a:lnTo>
                    <a:lnTo>
                      <a:pt x="16" y="465"/>
                    </a:lnTo>
                    <a:lnTo>
                      <a:pt x="1" y="570"/>
                    </a:lnTo>
                    <a:lnTo>
                      <a:pt x="16" y="675"/>
                    </a:lnTo>
                    <a:lnTo>
                      <a:pt x="46" y="780"/>
                    </a:lnTo>
                    <a:lnTo>
                      <a:pt x="76" y="855"/>
                    </a:lnTo>
                    <a:lnTo>
                      <a:pt x="121" y="930"/>
                    </a:lnTo>
                    <a:lnTo>
                      <a:pt x="181" y="989"/>
                    </a:lnTo>
                    <a:lnTo>
                      <a:pt x="241" y="1049"/>
                    </a:lnTo>
                    <a:lnTo>
                      <a:pt x="315" y="1094"/>
                    </a:lnTo>
                    <a:lnTo>
                      <a:pt x="405" y="1124"/>
                    </a:lnTo>
                    <a:lnTo>
                      <a:pt x="480" y="1139"/>
                    </a:lnTo>
                    <a:lnTo>
                      <a:pt x="660" y="1139"/>
                    </a:lnTo>
                    <a:lnTo>
                      <a:pt x="750" y="1124"/>
                    </a:lnTo>
                    <a:lnTo>
                      <a:pt x="840" y="1079"/>
                    </a:lnTo>
                    <a:lnTo>
                      <a:pt x="915" y="1034"/>
                    </a:lnTo>
                    <a:lnTo>
                      <a:pt x="975" y="975"/>
                    </a:lnTo>
                    <a:lnTo>
                      <a:pt x="1035" y="915"/>
                    </a:lnTo>
                    <a:lnTo>
                      <a:pt x="1080" y="840"/>
                    </a:lnTo>
                    <a:lnTo>
                      <a:pt x="1125" y="750"/>
                    </a:lnTo>
                    <a:lnTo>
                      <a:pt x="1140" y="660"/>
                    </a:lnTo>
                    <a:lnTo>
                      <a:pt x="1140" y="570"/>
                    </a:lnTo>
                    <a:lnTo>
                      <a:pt x="1140" y="465"/>
                    </a:lnTo>
                    <a:lnTo>
                      <a:pt x="1095" y="345"/>
                    </a:lnTo>
                    <a:lnTo>
                      <a:pt x="1050" y="255"/>
                    </a:lnTo>
                    <a:lnTo>
                      <a:pt x="975" y="165"/>
                    </a:lnTo>
                    <a:lnTo>
                      <a:pt x="900" y="105"/>
                    </a:lnTo>
                    <a:lnTo>
                      <a:pt x="795" y="45"/>
                    </a:lnTo>
                    <a:lnTo>
                      <a:pt x="690" y="15"/>
                    </a:lnTo>
                    <a:lnTo>
                      <a:pt x="570"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4855150" y="3061775"/>
                <a:ext cx="206850" cy="206850"/>
              </a:xfrm>
              <a:custGeom>
                <a:avLst/>
                <a:gdLst/>
                <a:ahLst/>
                <a:cxnLst/>
                <a:rect l="l" t="t" r="r" b="b"/>
                <a:pathLst>
                  <a:path w="8274" h="8274" extrusionOk="0">
                    <a:moveTo>
                      <a:pt x="4137" y="1"/>
                    </a:moveTo>
                    <a:lnTo>
                      <a:pt x="3927" y="16"/>
                    </a:lnTo>
                    <a:lnTo>
                      <a:pt x="3717" y="31"/>
                    </a:lnTo>
                    <a:lnTo>
                      <a:pt x="3508" y="46"/>
                    </a:lnTo>
                    <a:lnTo>
                      <a:pt x="3298" y="90"/>
                    </a:lnTo>
                    <a:lnTo>
                      <a:pt x="3103" y="135"/>
                    </a:lnTo>
                    <a:lnTo>
                      <a:pt x="2908" y="195"/>
                    </a:lnTo>
                    <a:lnTo>
                      <a:pt x="2713" y="255"/>
                    </a:lnTo>
                    <a:lnTo>
                      <a:pt x="2519" y="330"/>
                    </a:lnTo>
                    <a:lnTo>
                      <a:pt x="2339" y="405"/>
                    </a:lnTo>
                    <a:lnTo>
                      <a:pt x="2159" y="510"/>
                    </a:lnTo>
                    <a:lnTo>
                      <a:pt x="1994" y="600"/>
                    </a:lnTo>
                    <a:lnTo>
                      <a:pt x="1814" y="705"/>
                    </a:lnTo>
                    <a:lnTo>
                      <a:pt x="1664" y="825"/>
                    </a:lnTo>
                    <a:lnTo>
                      <a:pt x="1499" y="945"/>
                    </a:lnTo>
                    <a:lnTo>
                      <a:pt x="1350" y="1080"/>
                    </a:lnTo>
                    <a:lnTo>
                      <a:pt x="1215" y="1214"/>
                    </a:lnTo>
                    <a:lnTo>
                      <a:pt x="1065" y="1364"/>
                    </a:lnTo>
                    <a:lnTo>
                      <a:pt x="945" y="1514"/>
                    </a:lnTo>
                    <a:lnTo>
                      <a:pt x="825" y="1664"/>
                    </a:lnTo>
                    <a:lnTo>
                      <a:pt x="705" y="1829"/>
                    </a:lnTo>
                    <a:lnTo>
                      <a:pt x="600" y="1994"/>
                    </a:lnTo>
                    <a:lnTo>
                      <a:pt x="495" y="2174"/>
                    </a:lnTo>
                    <a:lnTo>
                      <a:pt x="405" y="2353"/>
                    </a:lnTo>
                    <a:lnTo>
                      <a:pt x="316" y="2533"/>
                    </a:lnTo>
                    <a:lnTo>
                      <a:pt x="241" y="2713"/>
                    </a:lnTo>
                    <a:lnTo>
                      <a:pt x="181" y="2908"/>
                    </a:lnTo>
                    <a:lnTo>
                      <a:pt x="121" y="3103"/>
                    </a:lnTo>
                    <a:lnTo>
                      <a:pt x="76" y="3313"/>
                    </a:lnTo>
                    <a:lnTo>
                      <a:pt x="46" y="3507"/>
                    </a:lnTo>
                    <a:lnTo>
                      <a:pt x="16" y="3717"/>
                    </a:lnTo>
                    <a:lnTo>
                      <a:pt x="1" y="3927"/>
                    </a:lnTo>
                    <a:lnTo>
                      <a:pt x="1" y="4137"/>
                    </a:lnTo>
                    <a:lnTo>
                      <a:pt x="1" y="4347"/>
                    </a:lnTo>
                    <a:lnTo>
                      <a:pt x="16" y="4542"/>
                    </a:lnTo>
                    <a:lnTo>
                      <a:pt x="46" y="4721"/>
                    </a:lnTo>
                    <a:lnTo>
                      <a:pt x="76" y="4916"/>
                    </a:lnTo>
                    <a:lnTo>
                      <a:pt x="166" y="5291"/>
                    </a:lnTo>
                    <a:lnTo>
                      <a:pt x="286" y="5651"/>
                    </a:lnTo>
                    <a:lnTo>
                      <a:pt x="405" y="5935"/>
                    </a:lnTo>
                    <a:lnTo>
                      <a:pt x="540" y="6205"/>
                    </a:lnTo>
                    <a:lnTo>
                      <a:pt x="705" y="6460"/>
                    </a:lnTo>
                    <a:lnTo>
                      <a:pt x="885" y="6715"/>
                    </a:lnTo>
                    <a:lnTo>
                      <a:pt x="1095" y="6939"/>
                    </a:lnTo>
                    <a:lnTo>
                      <a:pt x="1305" y="7149"/>
                    </a:lnTo>
                    <a:lnTo>
                      <a:pt x="1529" y="7359"/>
                    </a:lnTo>
                    <a:lnTo>
                      <a:pt x="1769" y="7539"/>
                    </a:lnTo>
                    <a:lnTo>
                      <a:pt x="2039" y="7704"/>
                    </a:lnTo>
                    <a:lnTo>
                      <a:pt x="2309" y="7854"/>
                    </a:lnTo>
                    <a:lnTo>
                      <a:pt x="2579" y="7973"/>
                    </a:lnTo>
                    <a:lnTo>
                      <a:pt x="2878" y="8078"/>
                    </a:lnTo>
                    <a:lnTo>
                      <a:pt x="3178" y="8168"/>
                    </a:lnTo>
                    <a:lnTo>
                      <a:pt x="3493" y="8228"/>
                    </a:lnTo>
                    <a:lnTo>
                      <a:pt x="3807" y="8258"/>
                    </a:lnTo>
                    <a:lnTo>
                      <a:pt x="4137" y="8273"/>
                    </a:lnTo>
                    <a:lnTo>
                      <a:pt x="4467" y="8258"/>
                    </a:lnTo>
                    <a:lnTo>
                      <a:pt x="4812" y="8228"/>
                    </a:lnTo>
                    <a:lnTo>
                      <a:pt x="5126" y="8153"/>
                    </a:lnTo>
                    <a:lnTo>
                      <a:pt x="5441" y="8063"/>
                    </a:lnTo>
                    <a:lnTo>
                      <a:pt x="5741" y="7958"/>
                    </a:lnTo>
                    <a:lnTo>
                      <a:pt x="6040" y="7809"/>
                    </a:lnTo>
                    <a:lnTo>
                      <a:pt x="6310" y="7659"/>
                    </a:lnTo>
                    <a:lnTo>
                      <a:pt x="6580" y="7479"/>
                    </a:lnTo>
                    <a:lnTo>
                      <a:pt x="6835" y="7284"/>
                    </a:lnTo>
                    <a:lnTo>
                      <a:pt x="7060" y="7059"/>
                    </a:lnTo>
                    <a:lnTo>
                      <a:pt x="7269" y="6834"/>
                    </a:lnTo>
                    <a:lnTo>
                      <a:pt x="7479" y="6580"/>
                    </a:lnTo>
                    <a:lnTo>
                      <a:pt x="7659" y="6310"/>
                    </a:lnTo>
                    <a:lnTo>
                      <a:pt x="7809" y="6040"/>
                    </a:lnTo>
                    <a:lnTo>
                      <a:pt x="7944" y="5740"/>
                    </a:lnTo>
                    <a:lnTo>
                      <a:pt x="8064" y="5441"/>
                    </a:lnTo>
                    <a:lnTo>
                      <a:pt x="8154" y="5126"/>
                    </a:lnTo>
                    <a:lnTo>
                      <a:pt x="8213" y="4811"/>
                    </a:lnTo>
                    <a:lnTo>
                      <a:pt x="8258" y="4482"/>
                    </a:lnTo>
                    <a:lnTo>
                      <a:pt x="8273" y="4137"/>
                    </a:lnTo>
                    <a:lnTo>
                      <a:pt x="8273" y="3927"/>
                    </a:lnTo>
                    <a:lnTo>
                      <a:pt x="8243" y="3717"/>
                    </a:lnTo>
                    <a:lnTo>
                      <a:pt x="8228" y="3507"/>
                    </a:lnTo>
                    <a:lnTo>
                      <a:pt x="8184" y="3313"/>
                    </a:lnTo>
                    <a:lnTo>
                      <a:pt x="8139" y="3103"/>
                    </a:lnTo>
                    <a:lnTo>
                      <a:pt x="8079" y="2908"/>
                    </a:lnTo>
                    <a:lnTo>
                      <a:pt x="8019" y="2713"/>
                    </a:lnTo>
                    <a:lnTo>
                      <a:pt x="7944" y="2533"/>
                    </a:lnTo>
                    <a:lnTo>
                      <a:pt x="7869" y="2353"/>
                    </a:lnTo>
                    <a:lnTo>
                      <a:pt x="7779" y="2174"/>
                    </a:lnTo>
                    <a:lnTo>
                      <a:pt x="7674" y="1994"/>
                    </a:lnTo>
                    <a:lnTo>
                      <a:pt x="7569" y="1829"/>
                    </a:lnTo>
                    <a:lnTo>
                      <a:pt x="7449" y="1664"/>
                    </a:lnTo>
                    <a:lnTo>
                      <a:pt x="7329" y="1514"/>
                    </a:lnTo>
                    <a:lnTo>
                      <a:pt x="7194" y="1364"/>
                    </a:lnTo>
                    <a:lnTo>
                      <a:pt x="7060" y="1214"/>
                    </a:lnTo>
                    <a:lnTo>
                      <a:pt x="6910" y="1080"/>
                    </a:lnTo>
                    <a:lnTo>
                      <a:pt x="6760" y="945"/>
                    </a:lnTo>
                    <a:lnTo>
                      <a:pt x="6610" y="825"/>
                    </a:lnTo>
                    <a:lnTo>
                      <a:pt x="6445" y="705"/>
                    </a:lnTo>
                    <a:lnTo>
                      <a:pt x="6280" y="600"/>
                    </a:lnTo>
                    <a:lnTo>
                      <a:pt x="6100" y="510"/>
                    </a:lnTo>
                    <a:lnTo>
                      <a:pt x="5921" y="405"/>
                    </a:lnTo>
                    <a:lnTo>
                      <a:pt x="5741" y="330"/>
                    </a:lnTo>
                    <a:lnTo>
                      <a:pt x="5561" y="255"/>
                    </a:lnTo>
                    <a:lnTo>
                      <a:pt x="5366" y="195"/>
                    </a:lnTo>
                    <a:lnTo>
                      <a:pt x="5171" y="135"/>
                    </a:lnTo>
                    <a:lnTo>
                      <a:pt x="4961" y="90"/>
                    </a:lnTo>
                    <a:lnTo>
                      <a:pt x="4767" y="46"/>
                    </a:lnTo>
                    <a:lnTo>
                      <a:pt x="4557" y="31"/>
                    </a:lnTo>
                    <a:lnTo>
                      <a:pt x="4347" y="16"/>
                    </a:lnTo>
                    <a:lnTo>
                      <a:pt x="4137"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5"/>
              <p:cNvSpPr/>
              <p:nvPr/>
            </p:nvSpPr>
            <p:spPr>
              <a:xfrm>
                <a:off x="4887000" y="3093625"/>
                <a:ext cx="143150" cy="143150"/>
              </a:xfrm>
              <a:custGeom>
                <a:avLst/>
                <a:gdLst/>
                <a:ahLst/>
                <a:cxnLst/>
                <a:rect l="l" t="t" r="r" b="b"/>
                <a:pathLst>
                  <a:path w="5726" h="5726" extrusionOk="0">
                    <a:moveTo>
                      <a:pt x="2863" y="0"/>
                    </a:moveTo>
                    <a:lnTo>
                      <a:pt x="2563" y="15"/>
                    </a:lnTo>
                    <a:lnTo>
                      <a:pt x="2279" y="60"/>
                    </a:lnTo>
                    <a:lnTo>
                      <a:pt x="2009" y="135"/>
                    </a:lnTo>
                    <a:lnTo>
                      <a:pt x="1739" y="225"/>
                    </a:lnTo>
                    <a:lnTo>
                      <a:pt x="1499" y="345"/>
                    </a:lnTo>
                    <a:lnTo>
                      <a:pt x="1260" y="495"/>
                    </a:lnTo>
                    <a:lnTo>
                      <a:pt x="1035" y="660"/>
                    </a:lnTo>
                    <a:lnTo>
                      <a:pt x="840" y="840"/>
                    </a:lnTo>
                    <a:lnTo>
                      <a:pt x="645" y="1049"/>
                    </a:lnTo>
                    <a:lnTo>
                      <a:pt x="480" y="1259"/>
                    </a:lnTo>
                    <a:lnTo>
                      <a:pt x="345" y="1499"/>
                    </a:lnTo>
                    <a:lnTo>
                      <a:pt x="225" y="1754"/>
                    </a:lnTo>
                    <a:lnTo>
                      <a:pt x="121" y="2009"/>
                    </a:lnTo>
                    <a:lnTo>
                      <a:pt x="61" y="2293"/>
                    </a:lnTo>
                    <a:lnTo>
                      <a:pt x="16" y="2578"/>
                    </a:lnTo>
                    <a:lnTo>
                      <a:pt x="1" y="2863"/>
                    </a:lnTo>
                    <a:lnTo>
                      <a:pt x="16" y="3133"/>
                    </a:lnTo>
                    <a:lnTo>
                      <a:pt x="46" y="3402"/>
                    </a:lnTo>
                    <a:lnTo>
                      <a:pt x="106" y="3657"/>
                    </a:lnTo>
                    <a:lnTo>
                      <a:pt x="196" y="3912"/>
                    </a:lnTo>
                    <a:lnTo>
                      <a:pt x="285" y="4107"/>
                    </a:lnTo>
                    <a:lnTo>
                      <a:pt x="375" y="4302"/>
                    </a:lnTo>
                    <a:lnTo>
                      <a:pt x="495" y="4481"/>
                    </a:lnTo>
                    <a:lnTo>
                      <a:pt x="615" y="4646"/>
                    </a:lnTo>
                    <a:lnTo>
                      <a:pt x="750" y="4811"/>
                    </a:lnTo>
                    <a:lnTo>
                      <a:pt x="900" y="4961"/>
                    </a:lnTo>
                    <a:lnTo>
                      <a:pt x="1065" y="5096"/>
                    </a:lnTo>
                    <a:lnTo>
                      <a:pt x="1230" y="5216"/>
                    </a:lnTo>
                    <a:lnTo>
                      <a:pt x="1409" y="5336"/>
                    </a:lnTo>
                    <a:lnTo>
                      <a:pt x="1589" y="5441"/>
                    </a:lnTo>
                    <a:lnTo>
                      <a:pt x="1784" y="5530"/>
                    </a:lnTo>
                    <a:lnTo>
                      <a:pt x="1994" y="5590"/>
                    </a:lnTo>
                    <a:lnTo>
                      <a:pt x="2204" y="5650"/>
                    </a:lnTo>
                    <a:lnTo>
                      <a:pt x="2414" y="5695"/>
                    </a:lnTo>
                    <a:lnTo>
                      <a:pt x="2638" y="5725"/>
                    </a:lnTo>
                    <a:lnTo>
                      <a:pt x="3088" y="5725"/>
                    </a:lnTo>
                    <a:lnTo>
                      <a:pt x="3328" y="5695"/>
                    </a:lnTo>
                    <a:lnTo>
                      <a:pt x="3553" y="5650"/>
                    </a:lnTo>
                    <a:lnTo>
                      <a:pt x="3762" y="5590"/>
                    </a:lnTo>
                    <a:lnTo>
                      <a:pt x="3972" y="5501"/>
                    </a:lnTo>
                    <a:lnTo>
                      <a:pt x="4182" y="5411"/>
                    </a:lnTo>
                    <a:lnTo>
                      <a:pt x="4377" y="5306"/>
                    </a:lnTo>
                    <a:lnTo>
                      <a:pt x="4557" y="5171"/>
                    </a:lnTo>
                    <a:lnTo>
                      <a:pt x="4721" y="5036"/>
                    </a:lnTo>
                    <a:lnTo>
                      <a:pt x="4886" y="4886"/>
                    </a:lnTo>
                    <a:lnTo>
                      <a:pt x="5036" y="4736"/>
                    </a:lnTo>
                    <a:lnTo>
                      <a:pt x="5171" y="4556"/>
                    </a:lnTo>
                    <a:lnTo>
                      <a:pt x="5291" y="4377"/>
                    </a:lnTo>
                    <a:lnTo>
                      <a:pt x="5411" y="4182"/>
                    </a:lnTo>
                    <a:lnTo>
                      <a:pt x="5501" y="3972"/>
                    </a:lnTo>
                    <a:lnTo>
                      <a:pt x="5576" y="3762"/>
                    </a:lnTo>
                    <a:lnTo>
                      <a:pt x="5636" y="3552"/>
                    </a:lnTo>
                    <a:lnTo>
                      <a:pt x="5681" y="3327"/>
                    </a:lnTo>
                    <a:lnTo>
                      <a:pt x="5711" y="3103"/>
                    </a:lnTo>
                    <a:lnTo>
                      <a:pt x="5726" y="2863"/>
                    </a:lnTo>
                    <a:lnTo>
                      <a:pt x="5711" y="2578"/>
                    </a:lnTo>
                    <a:lnTo>
                      <a:pt x="5666" y="2293"/>
                    </a:lnTo>
                    <a:lnTo>
                      <a:pt x="5591" y="2009"/>
                    </a:lnTo>
                    <a:lnTo>
                      <a:pt x="5501" y="1754"/>
                    </a:lnTo>
                    <a:lnTo>
                      <a:pt x="5381" y="1499"/>
                    </a:lnTo>
                    <a:lnTo>
                      <a:pt x="5231" y="1259"/>
                    </a:lnTo>
                    <a:lnTo>
                      <a:pt x="5066" y="1049"/>
                    </a:lnTo>
                    <a:lnTo>
                      <a:pt x="4886" y="840"/>
                    </a:lnTo>
                    <a:lnTo>
                      <a:pt x="4677" y="660"/>
                    </a:lnTo>
                    <a:lnTo>
                      <a:pt x="4467" y="495"/>
                    </a:lnTo>
                    <a:lnTo>
                      <a:pt x="4227" y="345"/>
                    </a:lnTo>
                    <a:lnTo>
                      <a:pt x="3972" y="225"/>
                    </a:lnTo>
                    <a:lnTo>
                      <a:pt x="3717" y="135"/>
                    </a:lnTo>
                    <a:lnTo>
                      <a:pt x="3433" y="60"/>
                    </a:lnTo>
                    <a:lnTo>
                      <a:pt x="3148" y="15"/>
                    </a:lnTo>
                    <a:lnTo>
                      <a:pt x="28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5"/>
              <p:cNvSpPr/>
              <p:nvPr/>
            </p:nvSpPr>
            <p:spPr>
              <a:xfrm>
                <a:off x="4925225" y="3131850"/>
                <a:ext cx="66700" cy="66700"/>
              </a:xfrm>
              <a:custGeom>
                <a:avLst/>
                <a:gdLst/>
                <a:ahLst/>
                <a:cxnLst/>
                <a:rect l="l" t="t" r="r" b="b"/>
                <a:pathLst>
                  <a:path w="2668" h="2668" extrusionOk="0">
                    <a:moveTo>
                      <a:pt x="1334" y="0"/>
                    </a:moveTo>
                    <a:lnTo>
                      <a:pt x="1199" y="15"/>
                    </a:lnTo>
                    <a:lnTo>
                      <a:pt x="1064" y="30"/>
                    </a:lnTo>
                    <a:lnTo>
                      <a:pt x="929" y="60"/>
                    </a:lnTo>
                    <a:lnTo>
                      <a:pt x="810" y="105"/>
                    </a:lnTo>
                    <a:lnTo>
                      <a:pt x="690" y="165"/>
                    </a:lnTo>
                    <a:lnTo>
                      <a:pt x="585" y="225"/>
                    </a:lnTo>
                    <a:lnTo>
                      <a:pt x="480" y="300"/>
                    </a:lnTo>
                    <a:lnTo>
                      <a:pt x="390" y="390"/>
                    </a:lnTo>
                    <a:lnTo>
                      <a:pt x="300" y="495"/>
                    </a:lnTo>
                    <a:lnTo>
                      <a:pt x="225" y="585"/>
                    </a:lnTo>
                    <a:lnTo>
                      <a:pt x="150" y="704"/>
                    </a:lnTo>
                    <a:lnTo>
                      <a:pt x="105" y="824"/>
                    </a:lnTo>
                    <a:lnTo>
                      <a:pt x="60" y="944"/>
                    </a:lnTo>
                    <a:lnTo>
                      <a:pt x="15" y="1064"/>
                    </a:lnTo>
                    <a:lnTo>
                      <a:pt x="0" y="1199"/>
                    </a:lnTo>
                    <a:lnTo>
                      <a:pt x="0" y="1334"/>
                    </a:lnTo>
                    <a:lnTo>
                      <a:pt x="0" y="1469"/>
                    </a:lnTo>
                    <a:lnTo>
                      <a:pt x="15" y="1589"/>
                    </a:lnTo>
                    <a:lnTo>
                      <a:pt x="45" y="1709"/>
                    </a:lnTo>
                    <a:lnTo>
                      <a:pt x="90" y="1828"/>
                    </a:lnTo>
                    <a:lnTo>
                      <a:pt x="165" y="2008"/>
                    </a:lnTo>
                    <a:lnTo>
                      <a:pt x="285" y="2173"/>
                    </a:lnTo>
                    <a:lnTo>
                      <a:pt x="420" y="2308"/>
                    </a:lnTo>
                    <a:lnTo>
                      <a:pt x="570" y="2443"/>
                    </a:lnTo>
                    <a:lnTo>
                      <a:pt x="735" y="2533"/>
                    </a:lnTo>
                    <a:lnTo>
                      <a:pt x="929" y="2608"/>
                    </a:lnTo>
                    <a:lnTo>
                      <a:pt x="1124" y="2653"/>
                    </a:lnTo>
                    <a:lnTo>
                      <a:pt x="1334" y="2668"/>
                    </a:lnTo>
                    <a:lnTo>
                      <a:pt x="1544" y="2653"/>
                    </a:lnTo>
                    <a:lnTo>
                      <a:pt x="1754" y="2608"/>
                    </a:lnTo>
                    <a:lnTo>
                      <a:pt x="1949" y="2518"/>
                    </a:lnTo>
                    <a:lnTo>
                      <a:pt x="2113" y="2413"/>
                    </a:lnTo>
                    <a:lnTo>
                      <a:pt x="2278" y="2278"/>
                    </a:lnTo>
                    <a:lnTo>
                      <a:pt x="2413" y="2128"/>
                    </a:lnTo>
                    <a:lnTo>
                      <a:pt x="2518" y="1948"/>
                    </a:lnTo>
                    <a:lnTo>
                      <a:pt x="2593" y="1753"/>
                    </a:lnTo>
                    <a:lnTo>
                      <a:pt x="2653" y="1559"/>
                    </a:lnTo>
                    <a:lnTo>
                      <a:pt x="2668" y="1334"/>
                    </a:lnTo>
                    <a:lnTo>
                      <a:pt x="2668" y="1199"/>
                    </a:lnTo>
                    <a:lnTo>
                      <a:pt x="2638" y="1064"/>
                    </a:lnTo>
                    <a:lnTo>
                      <a:pt x="2608" y="944"/>
                    </a:lnTo>
                    <a:lnTo>
                      <a:pt x="2563" y="824"/>
                    </a:lnTo>
                    <a:lnTo>
                      <a:pt x="2503" y="704"/>
                    </a:lnTo>
                    <a:lnTo>
                      <a:pt x="2443" y="585"/>
                    </a:lnTo>
                    <a:lnTo>
                      <a:pt x="2368" y="495"/>
                    </a:lnTo>
                    <a:lnTo>
                      <a:pt x="2278" y="390"/>
                    </a:lnTo>
                    <a:lnTo>
                      <a:pt x="2188" y="300"/>
                    </a:lnTo>
                    <a:lnTo>
                      <a:pt x="2083" y="225"/>
                    </a:lnTo>
                    <a:lnTo>
                      <a:pt x="1964" y="165"/>
                    </a:lnTo>
                    <a:lnTo>
                      <a:pt x="1859" y="105"/>
                    </a:lnTo>
                    <a:lnTo>
                      <a:pt x="1724" y="60"/>
                    </a:lnTo>
                    <a:lnTo>
                      <a:pt x="1604" y="30"/>
                    </a:lnTo>
                    <a:lnTo>
                      <a:pt x="1469" y="15"/>
                    </a:lnTo>
                    <a:lnTo>
                      <a:pt x="1334" y="0"/>
                    </a:lnTo>
                    <a:close/>
                  </a:path>
                </a:pathLst>
              </a:custGeom>
              <a:solidFill>
                <a:srgbClr val="DE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5"/>
              <p:cNvSpPr/>
              <p:nvPr/>
            </p:nvSpPr>
            <p:spPr>
              <a:xfrm>
                <a:off x="4944325" y="3150950"/>
                <a:ext cx="28500" cy="28500"/>
              </a:xfrm>
              <a:custGeom>
                <a:avLst/>
                <a:gdLst/>
                <a:ahLst/>
                <a:cxnLst/>
                <a:rect l="l" t="t" r="r" b="b"/>
                <a:pathLst>
                  <a:path w="1140" h="1140" extrusionOk="0">
                    <a:moveTo>
                      <a:pt x="570" y="0"/>
                    </a:moveTo>
                    <a:lnTo>
                      <a:pt x="450" y="15"/>
                    </a:lnTo>
                    <a:lnTo>
                      <a:pt x="345" y="45"/>
                    </a:lnTo>
                    <a:lnTo>
                      <a:pt x="240" y="105"/>
                    </a:lnTo>
                    <a:lnTo>
                      <a:pt x="165" y="165"/>
                    </a:lnTo>
                    <a:lnTo>
                      <a:pt x="91" y="255"/>
                    </a:lnTo>
                    <a:lnTo>
                      <a:pt x="46" y="345"/>
                    </a:lnTo>
                    <a:lnTo>
                      <a:pt x="1" y="465"/>
                    </a:lnTo>
                    <a:lnTo>
                      <a:pt x="1" y="570"/>
                    </a:lnTo>
                    <a:lnTo>
                      <a:pt x="1" y="675"/>
                    </a:lnTo>
                    <a:lnTo>
                      <a:pt x="31" y="780"/>
                    </a:lnTo>
                    <a:lnTo>
                      <a:pt x="76" y="855"/>
                    </a:lnTo>
                    <a:lnTo>
                      <a:pt x="121" y="930"/>
                    </a:lnTo>
                    <a:lnTo>
                      <a:pt x="180" y="989"/>
                    </a:lnTo>
                    <a:lnTo>
                      <a:pt x="240" y="1049"/>
                    </a:lnTo>
                    <a:lnTo>
                      <a:pt x="315" y="1094"/>
                    </a:lnTo>
                    <a:lnTo>
                      <a:pt x="390" y="1124"/>
                    </a:lnTo>
                    <a:lnTo>
                      <a:pt x="480" y="1139"/>
                    </a:lnTo>
                    <a:lnTo>
                      <a:pt x="660" y="1139"/>
                    </a:lnTo>
                    <a:lnTo>
                      <a:pt x="750" y="1124"/>
                    </a:lnTo>
                    <a:lnTo>
                      <a:pt x="825" y="1079"/>
                    </a:lnTo>
                    <a:lnTo>
                      <a:pt x="900" y="1034"/>
                    </a:lnTo>
                    <a:lnTo>
                      <a:pt x="975" y="975"/>
                    </a:lnTo>
                    <a:lnTo>
                      <a:pt x="1035" y="915"/>
                    </a:lnTo>
                    <a:lnTo>
                      <a:pt x="1080" y="840"/>
                    </a:lnTo>
                    <a:lnTo>
                      <a:pt x="1110" y="750"/>
                    </a:lnTo>
                    <a:lnTo>
                      <a:pt x="1140" y="660"/>
                    </a:lnTo>
                    <a:lnTo>
                      <a:pt x="1140" y="570"/>
                    </a:lnTo>
                    <a:lnTo>
                      <a:pt x="1125" y="465"/>
                    </a:lnTo>
                    <a:lnTo>
                      <a:pt x="1095" y="345"/>
                    </a:lnTo>
                    <a:lnTo>
                      <a:pt x="1035" y="255"/>
                    </a:lnTo>
                    <a:lnTo>
                      <a:pt x="975" y="165"/>
                    </a:lnTo>
                    <a:lnTo>
                      <a:pt x="885" y="105"/>
                    </a:lnTo>
                    <a:lnTo>
                      <a:pt x="795" y="45"/>
                    </a:lnTo>
                    <a:lnTo>
                      <a:pt x="675" y="15"/>
                    </a:lnTo>
                    <a:lnTo>
                      <a:pt x="570"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a:off x="4290150" y="2839975"/>
                <a:ext cx="657950" cy="132650"/>
              </a:xfrm>
              <a:custGeom>
                <a:avLst/>
                <a:gdLst/>
                <a:ahLst/>
                <a:cxnLst/>
                <a:rect l="l" t="t" r="r" b="b"/>
                <a:pathLst>
                  <a:path w="26318" h="5306" extrusionOk="0">
                    <a:moveTo>
                      <a:pt x="17745" y="1"/>
                    </a:moveTo>
                    <a:lnTo>
                      <a:pt x="16127" y="45"/>
                    </a:lnTo>
                    <a:lnTo>
                      <a:pt x="15392" y="75"/>
                    </a:lnTo>
                    <a:lnTo>
                      <a:pt x="14733" y="105"/>
                    </a:lnTo>
                    <a:lnTo>
                      <a:pt x="14148" y="150"/>
                    </a:lnTo>
                    <a:lnTo>
                      <a:pt x="13669" y="210"/>
                    </a:lnTo>
                    <a:lnTo>
                      <a:pt x="12725" y="345"/>
                    </a:lnTo>
                    <a:lnTo>
                      <a:pt x="11661" y="525"/>
                    </a:lnTo>
                    <a:lnTo>
                      <a:pt x="10492" y="750"/>
                    </a:lnTo>
                    <a:lnTo>
                      <a:pt x="9278" y="1005"/>
                    </a:lnTo>
                    <a:lnTo>
                      <a:pt x="8079" y="1289"/>
                    </a:lnTo>
                    <a:lnTo>
                      <a:pt x="7494" y="1454"/>
                    </a:lnTo>
                    <a:lnTo>
                      <a:pt x="6925" y="1604"/>
                    </a:lnTo>
                    <a:lnTo>
                      <a:pt x="6385" y="1784"/>
                    </a:lnTo>
                    <a:lnTo>
                      <a:pt x="5876" y="1949"/>
                    </a:lnTo>
                    <a:lnTo>
                      <a:pt x="5411" y="2129"/>
                    </a:lnTo>
                    <a:lnTo>
                      <a:pt x="4977" y="2308"/>
                    </a:lnTo>
                    <a:lnTo>
                      <a:pt x="4572" y="2488"/>
                    </a:lnTo>
                    <a:lnTo>
                      <a:pt x="4137" y="2713"/>
                    </a:lnTo>
                    <a:lnTo>
                      <a:pt x="3718" y="2938"/>
                    </a:lnTo>
                    <a:lnTo>
                      <a:pt x="3283" y="3178"/>
                    </a:lnTo>
                    <a:lnTo>
                      <a:pt x="2459" y="3672"/>
                    </a:lnTo>
                    <a:lnTo>
                      <a:pt x="1679" y="4167"/>
                    </a:lnTo>
                    <a:lnTo>
                      <a:pt x="1005" y="4601"/>
                    </a:lnTo>
                    <a:lnTo>
                      <a:pt x="481" y="4961"/>
                    </a:lnTo>
                    <a:lnTo>
                      <a:pt x="1" y="5306"/>
                    </a:lnTo>
                    <a:lnTo>
                      <a:pt x="25478" y="4826"/>
                    </a:lnTo>
                    <a:lnTo>
                      <a:pt x="26258" y="2608"/>
                    </a:lnTo>
                    <a:lnTo>
                      <a:pt x="26273" y="2518"/>
                    </a:lnTo>
                    <a:lnTo>
                      <a:pt x="26303" y="2293"/>
                    </a:lnTo>
                    <a:lnTo>
                      <a:pt x="26317" y="2144"/>
                    </a:lnTo>
                    <a:lnTo>
                      <a:pt x="26317" y="1979"/>
                    </a:lnTo>
                    <a:lnTo>
                      <a:pt x="26303" y="1784"/>
                    </a:lnTo>
                    <a:lnTo>
                      <a:pt x="26273" y="1589"/>
                    </a:lnTo>
                    <a:lnTo>
                      <a:pt x="26213" y="1394"/>
                    </a:lnTo>
                    <a:lnTo>
                      <a:pt x="26138" y="1199"/>
                    </a:lnTo>
                    <a:lnTo>
                      <a:pt x="26033" y="1005"/>
                    </a:lnTo>
                    <a:lnTo>
                      <a:pt x="25973" y="915"/>
                    </a:lnTo>
                    <a:lnTo>
                      <a:pt x="25898" y="825"/>
                    </a:lnTo>
                    <a:lnTo>
                      <a:pt x="25808" y="735"/>
                    </a:lnTo>
                    <a:lnTo>
                      <a:pt x="25718" y="660"/>
                    </a:lnTo>
                    <a:lnTo>
                      <a:pt x="25613" y="585"/>
                    </a:lnTo>
                    <a:lnTo>
                      <a:pt x="25493" y="510"/>
                    </a:lnTo>
                    <a:lnTo>
                      <a:pt x="25373" y="450"/>
                    </a:lnTo>
                    <a:lnTo>
                      <a:pt x="25238" y="390"/>
                    </a:lnTo>
                    <a:lnTo>
                      <a:pt x="25089" y="345"/>
                    </a:lnTo>
                    <a:lnTo>
                      <a:pt x="24924" y="300"/>
                    </a:lnTo>
                    <a:lnTo>
                      <a:pt x="24519" y="240"/>
                    </a:lnTo>
                    <a:lnTo>
                      <a:pt x="24010" y="180"/>
                    </a:lnTo>
                    <a:lnTo>
                      <a:pt x="23395" y="135"/>
                    </a:lnTo>
                    <a:lnTo>
                      <a:pt x="22706" y="90"/>
                    </a:lnTo>
                    <a:lnTo>
                      <a:pt x="21956" y="60"/>
                    </a:lnTo>
                    <a:lnTo>
                      <a:pt x="21162" y="30"/>
                    </a:lnTo>
                    <a:lnTo>
                      <a:pt x="194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8" name="Google Shape;1078;p25"/>
          <p:cNvGrpSpPr/>
          <p:nvPr/>
        </p:nvGrpSpPr>
        <p:grpSpPr>
          <a:xfrm>
            <a:off x="4938402" y="2028252"/>
            <a:ext cx="1663566" cy="1551843"/>
            <a:chOff x="6724705" y="1845567"/>
            <a:chExt cx="1727280" cy="1726791"/>
          </a:xfrm>
        </p:grpSpPr>
        <p:grpSp>
          <p:nvGrpSpPr>
            <p:cNvPr id="1079" name="Google Shape;1079;p25"/>
            <p:cNvGrpSpPr/>
            <p:nvPr/>
          </p:nvGrpSpPr>
          <p:grpSpPr>
            <a:xfrm>
              <a:off x="6724705" y="1845567"/>
              <a:ext cx="1727280" cy="1726791"/>
              <a:chOff x="6145100" y="2222975"/>
              <a:chExt cx="1236775" cy="1236425"/>
            </a:xfrm>
          </p:grpSpPr>
          <p:sp>
            <p:nvSpPr>
              <p:cNvPr id="1080" name="Google Shape;1080;p25"/>
              <p:cNvSpPr/>
              <p:nvPr/>
            </p:nvSpPr>
            <p:spPr>
              <a:xfrm>
                <a:off x="6312575" y="2701800"/>
                <a:ext cx="128900" cy="74575"/>
              </a:xfrm>
              <a:custGeom>
                <a:avLst/>
                <a:gdLst/>
                <a:ahLst/>
                <a:cxnLst/>
                <a:rect l="l" t="t" r="r" b="b"/>
                <a:pathLst>
                  <a:path w="5156" h="2983" extrusionOk="0">
                    <a:moveTo>
                      <a:pt x="3732" y="1"/>
                    </a:moveTo>
                    <a:lnTo>
                      <a:pt x="0" y="195"/>
                    </a:lnTo>
                    <a:lnTo>
                      <a:pt x="5156" y="2983"/>
                    </a:lnTo>
                    <a:lnTo>
                      <a:pt x="3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6608550" y="3073100"/>
                <a:ext cx="288150" cy="269025"/>
              </a:xfrm>
              <a:custGeom>
                <a:avLst/>
                <a:gdLst/>
                <a:ahLst/>
                <a:cxnLst/>
                <a:rect l="l" t="t" r="r" b="b"/>
                <a:pathLst>
                  <a:path w="11526" h="10761" extrusionOk="0">
                    <a:moveTo>
                      <a:pt x="3852" y="0"/>
                    </a:moveTo>
                    <a:lnTo>
                      <a:pt x="1" y="3162"/>
                    </a:lnTo>
                    <a:lnTo>
                      <a:pt x="9367" y="10761"/>
                    </a:lnTo>
                    <a:lnTo>
                      <a:pt x="11525" y="7539"/>
                    </a:lnTo>
                    <a:lnTo>
                      <a:pt x="8018" y="5950"/>
                    </a:lnTo>
                    <a:lnTo>
                      <a:pt x="38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6432825" y="2689825"/>
                <a:ext cx="207225" cy="129275"/>
              </a:xfrm>
              <a:custGeom>
                <a:avLst/>
                <a:gdLst/>
                <a:ahLst/>
                <a:cxnLst/>
                <a:rect l="l" t="t" r="r" b="b"/>
                <a:pathLst>
                  <a:path w="8289" h="5171" extrusionOk="0">
                    <a:moveTo>
                      <a:pt x="8288" y="0"/>
                    </a:moveTo>
                    <a:lnTo>
                      <a:pt x="1" y="420"/>
                    </a:lnTo>
                    <a:lnTo>
                      <a:pt x="1859" y="4331"/>
                    </a:lnTo>
                    <a:lnTo>
                      <a:pt x="2728" y="5170"/>
                    </a:lnTo>
                    <a:lnTo>
                      <a:pt x="7944" y="4496"/>
                    </a:lnTo>
                    <a:lnTo>
                      <a:pt x="7959" y="3882"/>
                    </a:lnTo>
                    <a:lnTo>
                      <a:pt x="8019" y="2967"/>
                    </a:lnTo>
                    <a:lnTo>
                      <a:pt x="8124" y="1693"/>
                    </a:lnTo>
                    <a:lnTo>
                      <a:pt x="8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6180300" y="2449275"/>
                <a:ext cx="213975" cy="234575"/>
              </a:xfrm>
              <a:custGeom>
                <a:avLst/>
                <a:gdLst/>
                <a:ahLst/>
                <a:cxnLst/>
                <a:rect l="l" t="t" r="r" b="b"/>
                <a:pathLst>
                  <a:path w="8559" h="9383" extrusionOk="0">
                    <a:moveTo>
                      <a:pt x="4197" y="1"/>
                    </a:moveTo>
                    <a:lnTo>
                      <a:pt x="3867" y="405"/>
                    </a:lnTo>
                    <a:lnTo>
                      <a:pt x="3538" y="840"/>
                    </a:lnTo>
                    <a:lnTo>
                      <a:pt x="3223" y="1259"/>
                    </a:lnTo>
                    <a:lnTo>
                      <a:pt x="2923" y="1694"/>
                    </a:lnTo>
                    <a:lnTo>
                      <a:pt x="2624" y="2144"/>
                    </a:lnTo>
                    <a:lnTo>
                      <a:pt x="2339" y="2593"/>
                    </a:lnTo>
                    <a:lnTo>
                      <a:pt x="2054" y="3043"/>
                    </a:lnTo>
                    <a:lnTo>
                      <a:pt x="1784" y="3507"/>
                    </a:lnTo>
                    <a:lnTo>
                      <a:pt x="1530" y="3987"/>
                    </a:lnTo>
                    <a:lnTo>
                      <a:pt x="1275" y="4452"/>
                    </a:lnTo>
                    <a:lnTo>
                      <a:pt x="1050" y="4931"/>
                    </a:lnTo>
                    <a:lnTo>
                      <a:pt x="810" y="5426"/>
                    </a:lnTo>
                    <a:lnTo>
                      <a:pt x="600" y="5920"/>
                    </a:lnTo>
                    <a:lnTo>
                      <a:pt x="391" y="6415"/>
                    </a:lnTo>
                    <a:lnTo>
                      <a:pt x="196" y="6909"/>
                    </a:lnTo>
                    <a:lnTo>
                      <a:pt x="1" y="7419"/>
                    </a:lnTo>
                    <a:lnTo>
                      <a:pt x="3613" y="9382"/>
                    </a:lnTo>
                    <a:lnTo>
                      <a:pt x="8558" y="9127"/>
                    </a:lnTo>
                    <a:lnTo>
                      <a:pt x="41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151075" y="2658725"/>
                <a:ext cx="539550" cy="520425"/>
              </a:xfrm>
              <a:custGeom>
                <a:avLst/>
                <a:gdLst/>
                <a:ahLst/>
                <a:cxnLst/>
                <a:rect l="l" t="t" r="r" b="b"/>
                <a:pathLst>
                  <a:path w="21582" h="20817" extrusionOk="0">
                    <a:moveTo>
                      <a:pt x="855" y="0"/>
                    </a:moveTo>
                    <a:lnTo>
                      <a:pt x="720" y="480"/>
                    </a:lnTo>
                    <a:lnTo>
                      <a:pt x="585" y="959"/>
                    </a:lnTo>
                    <a:lnTo>
                      <a:pt x="466" y="1439"/>
                    </a:lnTo>
                    <a:lnTo>
                      <a:pt x="346" y="1933"/>
                    </a:lnTo>
                    <a:lnTo>
                      <a:pt x="241" y="2413"/>
                    </a:lnTo>
                    <a:lnTo>
                      <a:pt x="151" y="2908"/>
                    </a:lnTo>
                    <a:lnTo>
                      <a:pt x="76" y="3402"/>
                    </a:lnTo>
                    <a:lnTo>
                      <a:pt x="1" y="3912"/>
                    </a:lnTo>
                    <a:lnTo>
                      <a:pt x="5921" y="5785"/>
                    </a:lnTo>
                    <a:lnTo>
                      <a:pt x="15407" y="20816"/>
                    </a:lnTo>
                    <a:lnTo>
                      <a:pt x="21582" y="15751"/>
                    </a:lnTo>
                    <a:lnTo>
                      <a:pt x="20083" y="13608"/>
                    </a:lnTo>
                    <a:lnTo>
                      <a:pt x="12425" y="6279"/>
                    </a:lnTo>
                    <a:lnTo>
                      <a:pt x="8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6687225" y="2931100"/>
                <a:ext cx="431650" cy="365700"/>
              </a:xfrm>
              <a:custGeom>
                <a:avLst/>
                <a:gdLst/>
                <a:ahLst/>
                <a:cxnLst/>
                <a:rect l="l" t="t" r="r" b="b"/>
                <a:pathLst>
                  <a:path w="17266" h="14628" extrusionOk="0">
                    <a:moveTo>
                      <a:pt x="4752" y="0"/>
                    </a:moveTo>
                    <a:lnTo>
                      <a:pt x="1" y="2938"/>
                    </a:lnTo>
                    <a:lnTo>
                      <a:pt x="5516" y="10836"/>
                    </a:lnTo>
                    <a:lnTo>
                      <a:pt x="13863" y="14627"/>
                    </a:lnTo>
                    <a:lnTo>
                      <a:pt x="17265" y="6669"/>
                    </a:lnTo>
                    <a:lnTo>
                      <a:pt x="10776" y="4257"/>
                    </a:lnTo>
                    <a:lnTo>
                      <a:pt x="11720" y="360"/>
                    </a:lnTo>
                    <a:lnTo>
                      <a:pt x="47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6523875" y="2807825"/>
                <a:ext cx="266050" cy="176500"/>
              </a:xfrm>
              <a:custGeom>
                <a:avLst/>
                <a:gdLst/>
                <a:ahLst/>
                <a:cxnLst/>
                <a:rect l="l" t="t" r="r" b="b"/>
                <a:pathLst>
                  <a:path w="10642" h="7060" extrusionOk="0">
                    <a:moveTo>
                      <a:pt x="10386" y="1"/>
                    </a:moveTo>
                    <a:lnTo>
                      <a:pt x="1" y="1320"/>
                    </a:lnTo>
                    <a:lnTo>
                      <a:pt x="5935" y="7000"/>
                    </a:lnTo>
                    <a:lnTo>
                      <a:pt x="5950" y="7044"/>
                    </a:lnTo>
                    <a:lnTo>
                      <a:pt x="5965" y="7059"/>
                    </a:lnTo>
                    <a:lnTo>
                      <a:pt x="10641" y="4167"/>
                    </a:lnTo>
                    <a:lnTo>
                      <a:pt x="10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6801125" y="2671075"/>
                <a:ext cx="580750" cy="185125"/>
              </a:xfrm>
              <a:custGeom>
                <a:avLst/>
                <a:gdLst/>
                <a:ahLst/>
                <a:cxnLst/>
                <a:rect l="l" t="t" r="r" b="b"/>
                <a:pathLst>
                  <a:path w="23230" h="7405" extrusionOk="0">
                    <a:moveTo>
                      <a:pt x="22271" y="1"/>
                    </a:moveTo>
                    <a:lnTo>
                      <a:pt x="1" y="870"/>
                    </a:lnTo>
                    <a:lnTo>
                      <a:pt x="390" y="7179"/>
                    </a:lnTo>
                    <a:lnTo>
                      <a:pt x="23215" y="7404"/>
                    </a:lnTo>
                    <a:lnTo>
                      <a:pt x="23230" y="6805"/>
                    </a:lnTo>
                    <a:lnTo>
                      <a:pt x="23215" y="5920"/>
                    </a:lnTo>
                    <a:lnTo>
                      <a:pt x="23170" y="5051"/>
                    </a:lnTo>
                    <a:lnTo>
                      <a:pt x="23080" y="4182"/>
                    </a:lnTo>
                    <a:lnTo>
                      <a:pt x="22975" y="3328"/>
                    </a:lnTo>
                    <a:lnTo>
                      <a:pt x="22840" y="2473"/>
                    </a:lnTo>
                    <a:lnTo>
                      <a:pt x="22690" y="1649"/>
                    </a:lnTo>
                    <a:lnTo>
                      <a:pt x="22496" y="810"/>
                    </a:lnTo>
                    <a:lnTo>
                      <a:pt x="222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5"/>
              <p:cNvSpPr/>
              <p:nvPr/>
            </p:nvSpPr>
            <p:spPr>
              <a:xfrm>
                <a:off x="6656125" y="2535075"/>
                <a:ext cx="125550" cy="264175"/>
              </a:xfrm>
              <a:custGeom>
                <a:avLst/>
                <a:gdLst/>
                <a:ahLst/>
                <a:cxnLst/>
                <a:rect l="l" t="t" r="r" b="b"/>
                <a:pathLst>
                  <a:path w="5022" h="10567" extrusionOk="0">
                    <a:moveTo>
                      <a:pt x="4407" y="1"/>
                    </a:moveTo>
                    <a:lnTo>
                      <a:pt x="1020" y="180"/>
                    </a:lnTo>
                    <a:lnTo>
                      <a:pt x="645" y="3417"/>
                    </a:lnTo>
                    <a:lnTo>
                      <a:pt x="331" y="6445"/>
                    </a:lnTo>
                    <a:lnTo>
                      <a:pt x="196" y="7779"/>
                    </a:lnTo>
                    <a:lnTo>
                      <a:pt x="91" y="8948"/>
                    </a:lnTo>
                    <a:lnTo>
                      <a:pt x="31" y="9877"/>
                    </a:lnTo>
                    <a:lnTo>
                      <a:pt x="1" y="10566"/>
                    </a:lnTo>
                    <a:lnTo>
                      <a:pt x="5021" y="9922"/>
                    </a:lnTo>
                    <a:lnTo>
                      <a:pt x="4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5"/>
              <p:cNvSpPr/>
              <p:nvPr/>
            </p:nvSpPr>
            <p:spPr>
              <a:xfrm>
                <a:off x="6789525" y="2223350"/>
                <a:ext cx="479950" cy="285525"/>
              </a:xfrm>
              <a:custGeom>
                <a:avLst/>
                <a:gdLst/>
                <a:ahLst/>
                <a:cxnLst/>
                <a:rect l="l" t="t" r="r" b="b"/>
                <a:pathLst>
                  <a:path w="19198" h="11421" extrusionOk="0">
                    <a:moveTo>
                      <a:pt x="0" y="1"/>
                    </a:moveTo>
                    <a:lnTo>
                      <a:pt x="0" y="91"/>
                    </a:lnTo>
                    <a:lnTo>
                      <a:pt x="15" y="3702"/>
                    </a:lnTo>
                    <a:lnTo>
                      <a:pt x="30" y="6999"/>
                    </a:lnTo>
                    <a:lnTo>
                      <a:pt x="30" y="11420"/>
                    </a:lnTo>
                    <a:lnTo>
                      <a:pt x="6819" y="11076"/>
                    </a:lnTo>
                    <a:lnTo>
                      <a:pt x="12499" y="10806"/>
                    </a:lnTo>
                    <a:lnTo>
                      <a:pt x="16845" y="10596"/>
                    </a:lnTo>
                    <a:lnTo>
                      <a:pt x="19198" y="10506"/>
                    </a:lnTo>
                    <a:lnTo>
                      <a:pt x="18793" y="9937"/>
                    </a:lnTo>
                    <a:lnTo>
                      <a:pt x="18374" y="9382"/>
                    </a:lnTo>
                    <a:lnTo>
                      <a:pt x="17924" y="8843"/>
                    </a:lnTo>
                    <a:lnTo>
                      <a:pt x="17475" y="8318"/>
                    </a:lnTo>
                    <a:lnTo>
                      <a:pt x="16995" y="7794"/>
                    </a:lnTo>
                    <a:lnTo>
                      <a:pt x="16515" y="7299"/>
                    </a:lnTo>
                    <a:lnTo>
                      <a:pt x="16021" y="6805"/>
                    </a:lnTo>
                    <a:lnTo>
                      <a:pt x="15511" y="6340"/>
                    </a:lnTo>
                    <a:lnTo>
                      <a:pt x="14987" y="5875"/>
                    </a:lnTo>
                    <a:lnTo>
                      <a:pt x="14447" y="5426"/>
                    </a:lnTo>
                    <a:lnTo>
                      <a:pt x="13893" y="5006"/>
                    </a:lnTo>
                    <a:lnTo>
                      <a:pt x="13338" y="4587"/>
                    </a:lnTo>
                    <a:lnTo>
                      <a:pt x="12769" y="4197"/>
                    </a:lnTo>
                    <a:lnTo>
                      <a:pt x="12184" y="3807"/>
                    </a:lnTo>
                    <a:lnTo>
                      <a:pt x="11585" y="3448"/>
                    </a:lnTo>
                    <a:lnTo>
                      <a:pt x="10970" y="3088"/>
                    </a:lnTo>
                    <a:lnTo>
                      <a:pt x="10356" y="2758"/>
                    </a:lnTo>
                    <a:lnTo>
                      <a:pt x="9726" y="2444"/>
                    </a:lnTo>
                    <a:lnTo>
                      <a:pt x="9082" y="2144"/>
                    </a:lnTo>
                    <a:lnTo>
                      <a:pt x="8438" y="1859"/>
                    </a:lnTo>
                    <a:lnTo>
                      <a:pt x="7778" y="1604"/>
                    </a:lnTo>
                    <a:lnTo>
                      <a:pt x="7104" y="1349"/>
                    </a:lnTo>
                    <a:lnTo>
                      <a:pt x="6429" y="1125"/>
                    </a:lnTo>
                    <a:lnTo>
                      <a:pt x="5755" y="930"/>
                    </a:lnTo>
                    <a:lnTo>
                      <a:pt x="5051" y="735"/>
                    </a:lnTo>
                    <a:lnTo>
                      <a:pt x="4361" y="570"/>
                    </a:lnTo>
                    <a:lnTo>
                      <a:pt x="3642" y="420"/>
                    </a:lnTo>
                    <a:lnTo>
                      <a:pt x="2938" y="300"/>
                    </a:lnTo>
                    <a:lnTo>
                      <a:pt x="2203" y="196"/>
                    </a:lnTo>
                    <a:lnTo>
                      <a:pt x="1484" y="106"/>
                    </a:lnTo>
                    <a:lnTo>
                      <a:pt x="749" y="4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6859200" y="3272050"/>
                <a:ext cx="246175" cy="173850"/>
              </a:xfrm>
              <a:custGeom>
                <a:avLst/>
                <a:gdLst/>
                <a:ahLst/>
                <a:cxnLst/>
                <a:rect l="l" t="t" r="r" b="b"/>
                <a:pathLst>
                  <a:path w="9847" h="6954" extrusionOk="0">
                    <a:moveTo>
                      <a:pt x="2414" y="0"/>
                    </a:moveTo>
                    <a:lnTo>
                      <a:pt x="1" y="3597"/>
                    </a:lnTo>
                    <a:lnTo>
                      <a:pt x="1305" y="6954"/>
                    </a:lnTo>
                    <a:lnTo>
                      <a:pt x="1889" y="6834"/>
                    </a:lnTo>
                    <a:lnTo>
                      <a:pt x="2458" y="6684"/>
                    </a:lnTo>
                    <a:lnTo>
                      <a:pt x="3028" y="6534"/>
                    </a:lnTo>
                    <a:lnTo>
                      <a:pt x="3582" y="6354"/>
                    </a:lnTo>
                    <a:lnTo>
                      <a:pt x="4152" y="6175"/>
                    </a:lnTo>
                    <a:lnTo>
                      <a:pt x="4691" y="5980"/>
                    </a:lnTo>
                    <a:lnTo>
                      <a:pt x="5246" y="5770"/>
                    </a:lnTo>
                    <a:lnTo>
                      <a:pt x="5786" y="5560"/>
                    </a:lnTo>
                    <a:lnTo>
                      <a:pt x="6310" y="5320"/>
                    </a:lnTo>
                    <a:lnTo>
                      <a:pt x="6835" y="5081"/>
                    </a:lnTo>
                    <a:lnTo>
                      <a:pt x="7359" y="4826"/>
                    </a:lnTo>
                    <a:lnTo>
                      <a:pt x="7869" y="4556"/>
                    </a:lnTo>
                    <a:lnTo>
                      <a:pt x="8378" y="4271"/>
                    </a:lnTo>
                    <a:lnTo>
                      <a:pt x="8873" y="3987"/>
                    </a:lnTo>
                    <a:lnTo>
                      <a:pt x="9367" y="3687"/>
                    </a:lnTo>
                    <a:lnTo>
                      <a:pt x="9847" y="3372"/>
                    </a:lnTo>
                    <a:lnTo>
                      <a:pt x="2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6145100" y="2781600"/>
                <a:ext cx="372050" cy="535425"/>
              </a:xfrm>
              <a:custGeom>
                <a:avLst/>
                <a:gdLst/>
                <a:ahLst/>
                <a:cxnLst/>
                <a:rect l="l" t="t" r="r" b="b"/>
                <a:pathLst>
                  <a:path w="14882" h="21417" extrusionOk="0">
                    <a:moveTo>
                      <a:pt x="120" y="1"/>
                    </a:moveTo>
                    <a:lnTo>
                      <a:pt x="75" y="585"/>
                    </a:lnTo>
                    <a:lnTo>
                      <a:pt x="30" y="1185"/>
                    </a:lnTo>
                    <a:lnTo>
                      <a:pt x="15" y="1784"/>
                    </a:lnTo>
                    <a:lnTo>
                      <a:pt x="0" y="2384"/>
                    </a:lnTo>
                    <a:lnTo>
                      <a:pt x="15" y="3103"/>
                    </a:lnTo>
                    <a:lnTo>
                      <a:pt x="45" y="3807"/>
                    </a:lnTo>
                    <a:lnTo>
                      <a:pt x="90" y="4512"/>
                    </a:lnTo>
                    <a:lnTo>
                      <a:pt x="165" y="5216"/>
                    </a:lnTo>
                    <a:lnTo>
                      <a:pt x="255" y="5905"/>
                    </a:lnTo>
                    <a:lnTo>
                      <a:pt x="360" y="6595"/>
                    </a:lnTo>
                    <a:lnTo>
                      <a:pt x="495" y="7269"/>
                    </a:lnTo>
                    <a:lnTo>
                      <a:pt x="630" y="7944"/>
                    </a:lnTo>
                    <a:lnTo>
                      <a:pt x="794" y="8618"/>
                    </a:lnTo>
                    <a:lnTo>
                      <a:pt x="974" y="9277"/>
                    </a:lnTo>
                    <a:lnTo>
                      <a:pt x="1184" y="9922"/>
                    </a:lnTo>
                    <a:lnTo>
                      <a:pt x="1394" y="10566"/>
                    </a:lnTo>
                    <a:lnTo>
                      <a:pt x="1634" y="11211"/>
                    </a:lnTo>
                    <a:lnTo>
                      <a:pt x="1873" y="11840"/>
                    </a:lnTo>
                    <a:lnTo>
                      <a:pt x="2143" y="12455"/>
                    </a:lnTo>
                    <a:lnTo>
                      <a:pt x="2428" y="13069"/>
                    </a:lnTo>
                    <a:lnTo>
                      <a:pt x="2728" y="13668"/>
                    </a:lnTo>
                    <a:lnTo>
                      <a:pt x="3042" y="14268"/>
                    </a:lnTo>
                    <a:lnTo>
                      <a:pt x="3372" y="14852"/>
                    </a:lnTo>
                    <a:lnTo>
                      <a:pt x="3717" y="15422"/>
                    </a:lnTo>
                    <a:lnTo>
                      <a:pt x="4077" y="15976"/>
                    </a:lnTo>
                    <a:lnTo>
                      <a:pt x="4451" y="16531"/>
                    </a:lnTo>
                    <a:lnTo>
                      <a:pt x="4841" y="17070"/>
                    </a:lnTo>
                    <a:lnTo>
                      <a:pt x="5245" y="17610"/>
                    </a:lnTo>
                    <a:lnTo>
                      <a:pt x="5665" y="18120"/>
                    </a:lnTo>
                    <a:lnTo>
                      <a:pt x="6100" y="18629"/>
                    </a:lnTo>
                    <a:lnTo>
                      <a:pt x="6534" y="19124"/>
                    </a:lnTo>
                    <a:lnTo>
                      <a:pt x="6999" y="19603"/>
                    </a:lnTo>
                    <a:lnTo>
                      <a:pt x="7463" y="20083"/>
                    </a:lnTo>
                    <a:lnTo>
                      <a:pt x="7943" y="20532"/>
                    </a:lnTo>
                    <a:lnTo>
                      <a:pt x="8438" y="20982"/>
                    </a:lnTo>
                    <a:lnTo>
                      <a:pt x="8947" y="21417"/>
                    </a:lnTo>
                    <a:lnTo>
                      <a:pt x="14372" y="16951"/>
                    </a:lnTo>
                    <a:lnTo>
                      <a:pt x="14882" y="16531"/>
                    </a:lnTo>
                    <a:lnTo>
                      <a:pt x="5515" y="1709"/>
                    </a:ln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88625" y="3168250"/>
                <a:ext cx="478475" cy="291150"/>
              </a:xfrm>
              <a:custGeom>
                <a:avLst/>
                <a:gdLst/>
                <a:ahLst/>
                <a:cxnLst/>
                <a:rect l="l" t="t" r="r" b="b"/>
                <a:pathLst>
                  <a:path w="19139" h="11646" extrusionOk="0">
                    <a:moveTo>
                      <a:pt x="8003" y="1"/>
                    </a:moveTo>
                    <a:lnTo>
                      <a:pt x="3687" y="3553"/>
                    </a:lnTo>
                    <a:lnTo>
                      <a:pt x="0" y="6580"/>
                    </a:lnTo>
                    <a:lnTo>
                      <a:pt x="390" y="6880"/>
                    </a:lnTo>
                    <a:lnTo>
                      <a:pt x="795" y="7164"/>
                    </a:lnTo>
                    <a:lnTo>
                      <a:pt x="1199" y="7434"/>
                    </a:lnTo>
                    <a:lnTo>
                      <a:pt x="1604" y="7719"/>
                    </a:lnTo>
                    <a:lnTo>
                      <a:pt x="2024" y="7974"/>
                    </a:lnTo>
                    <a:lnTo>
                      <a:pt x="2443" y="8229"/>
                    </a:lnTo>
                    <a:lnTo>
                      <a:pt x="2878" y="8468"/>
                    </a:lnTo>
                    <a:lnTo>
                      <a:pt x="3298" y="8708"/>
                    </a:lnTo>
                    <a:lnTo>
                      <a:pt x="3747" y="8948"/>
                    </a:lnTo>
                    <a:lnTo>
                      <a:pt x="4182" y="9158"/>
                    </a:lnTo>
                    <a:lnTo>
                      <a:pt x="4631" y="9382"/>
                    </a:lnTo>
                    <a:lnTo>
                      <a:pt x="5081" y="9577"/>
                    </a:lnTo>
                    <a:lnTo>
                      <a:pt x="5546" y="9772"/>
                    </a:lnTo>
                    <a:lnTo>
                      <a:pt x="6010" y="9967"/>
                    </a:lnTo>
                    <a:lnTo>
                      <a:pt x="6475" y="10132"/>
                    </a:lnTo>
                    <a:lnTo>
                      <a:pt x="6939" y="10312"/>
                    </a:lnTo>
                    <a:lnTo>
                      <a:pt x="7419" y="10462"/>
                    </a:lnTo>
                    <a:lnTo>
                      <a:pt x="7898" y="10611"/>
                    </a:lnTo>
                    <a:lnTo>
                      <a:pt x="8378" y="10746"/>
                    </a:lnTo>
                    <a:lnTo>
                      <a:pt x="8873" y="10881"/>
                    </a:lnTo>
                    <a:lnTo>
                      <a:pt x="9367" y="11001"/>
                    </a:lnTo>
                    <a:lnTo>
                      <a:pt x="9862" y="11106"/>
                    </a:lnTo>
                    <a:lnTo>
                      <a:pt x="10356" y="11211"/>
                    </a:lnTo>
                    <a:lnTo>
                      <a:pt x="10851" y="11301"/>
                    </a:lnTo>
                    <a:lnTo>
                      <a:pt x="11360" y="11376"/>
                    </a:lnTo>
                    <a:lnTo>
                      <a:pt x="11870" y="11451"/>
                    </a:lnTo>
                    <a:lnTo>
                      <a:pt x="12379" y="11511"/>
                    </a:lnTo>
                    <a:lnTo>
                      <a:pt x="12904" y="11556"/>
                    </a:lnTo>
                    <a:lnTo>
                      <a:pt x="13414" y="11601"/>
                    </a:lnTo>
                    <a:lnTo>
                      <a:pt x="13938" y="11630"/>
                    </a:lnTo>
                    <a:lnTo>
                      <a:pt x="14463" y="11645"/>
                    </a:lnTo>
                    <a:lnTo>
                      <a:pt x="15527" y="11645"/>
                    </a:lnTo>
                    <a:lnTo>
                      <a:pt x="16051" y="11630"/>
                    </a:lnTo>
                    <a:lnTo>
                      <a:pt x="16576" y="11601"/>
                    </a:lnTo>
                    <a:lnTo>
                      <a:pt x="17085" y="11556"/>
                    </a:lnTo>
                    <a:lnTo>
                      <a:pt x="17610" y="11511"/>
                    </a:lnTo>
                    <a:lnTo>
                      <a:pt x="18119" y="11451"/>
                    </a:lnTo>
                    <a:lnTo>
                      <a:pt x="18629" y="11376"/>
                    </a:lnTo>
                    <a:lnTo>
                      <a:pt x="19138" y="11301"/>
                    </a:lnTo>
                    <a:lnTo>
                      <a:pt x="17835" y="7959"/>
                    </a:lnTo>
                    <a:lnTo>
                      <a:pt x="8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985850" y="2941575"/>
                <a:ext cx="384425" cy="398300"/>
              </a:xfrm>
              <a:custGeom>
                <a:avLst/>
                <a:gdLst/>
                <a:ahLst/>
                <a:cxnLst/>
                <a:rect l="l" t="t" r="r" b="b"/>
                <a:pathLst>
                  <a:path w="15377" h="15932" extrusionOk="0">
                    <a:moveTo>
                      <a:pt x="779" y="1"/>
                    </a:moveTo>
                    <a:lnTo>
                      <a:pt x="0" y="3208"/>
                    </a:lnTo>
                    <a:lnTo>
                      <a:pt x="6639" y="5681"/>
                    </a:lnTo>
                    <a:lnTo>
                      <a:pt x="2833" y="14613"/>
                    </a:lnTo>
                    <a:lnTo>
                      <a:pt x="5725" y="15932"/>
                    </a:lnTo>
                    <a:lnTo>
                      <a:pt x="6175" y="15587"/>
                    </a:lnTo>
                    <a:lnTo>
                      <a:pt x="6624" y="15227"/>
                    </a:lnTo>
                    <a:lnTo>
                      <a:pt x="7074" y="14868"/>
                    </a:lnTo>
                    <a:lnTo>
                      <a:pt x="7493" y="14493"/>
                    </a:lnTo>
                    <a:lnTo>
                      <a:pt x="7928" y="14118"/>
                    </a:lnTo>
                    <a:lnTo>
                      <a:pt x="8333" y="13729"/>
                    </a:lnTo>
                    <a:lnTo>
                      <a:pt x="8737" y="13324"/>
                    </a:lnTo>
                    <a:lnTo>
                      <a:pt x="9127" y="12904"/>
                    </a:lnTo>
                    <a:lnTo>
                      <a:pt x="9517" y="12485"/>
                    </a:lnTo>
                    <a:lnTo>
                      <a:pt x="9891" y="12065"/>
                    </a:lnTo>
                    <a:lnTo>
                      <a:pt x="10266" y="11631"/>
                    </a:lnTo>
                    <a:lnTo>
                      <a:pt x="10611" y="11181"/>
                    </a:lnTo>
                    <a:lnTo>
                      <a:pt x="10955" y="10731"/>
                    </a:lnTo>
                    <a:lnTo>
                      <a:pt x="11300" y="10267"/>
                    </a:lnTo>
                    <a:lnTo>
                      <a:pt x="11630" y="9787"/>
                    </a:lnTo>
                    <a:lnTo>
                      <a:pt x="11930" y="9308"/>
                    </a:lnTo>
                    <a:lnTo>
                      <a:pt x="12244" y="8828"/>
                    </a:lnTo>
                    <a:lnTo>
                      <a:pt x="12529" y="8334"/>
                    </a:lnTo>
                    <a:lnTo>
                      <a:pt x="12814" y="7839"/>
                    </a:lnTo>
                    <a:lnTo>
                      <a:pt x="13083" y="7329"/>
                    </a:lnTo>
                    <a:lnTo>
                      <a:pt x="13338" y="6820"/>
                    </a:lnTo>
                    <a:lnTo>
                      <a:pt x="13593" y="6295"/>
                    </a:lnTo>
                    <a:lnTo>
                      <a:pt x="13818" y="5771"/>
                    </a:lnTo>
                    <a:lnTo>
                      <a:pt x="14043" y="5231"/>
                    </a:lnTo>
                    <a:lnTo>
                      <a:pt x="14252" y="4692"/>
                    </a:lnTo>
                    <a:lnTo>
                      <a:pt x="14462" y="4152"/>
                    </a:lnTo>
                    <a:lnTo>
                      <a:pt x="14642" y="3598"/>
                    </a:lnTo>
                    <a:lnTo>
                      <a:pt x="14807" y="3028"/>
                    </a:lnTo>
                    <a:lnTo>
                      <a:pt x="14972" y="2474"/>
                    </a:lnTo>
                    <a:lnTo>
                      <a:pt x="15122" y="1904"/>
                    </a:lnTo>
                    <a:lnTo>
                      <a:pt x="15257" y="1335"/>
                    </a:lnTo>
                    <a:lnTo>
                      <a:pt x="15376" y="750"/>
                    </a:lnTo>
                    <a:lnTo>
                      <a:pt x="7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6302825" y="2248450"/>
                <a:ext cx="353700" cy="427525"/>
              </a:xfrm>
              <a:custGeom>
                <a:avLst/>
                <a:gdLst/>
                <a:ahLst/>
                <a:cxnLst/>
                <a:rect l="l" t="t" r="r" b="b"/>
                <a:pathLst>
                  <a:path w="14148" h="17101" extrusionOk="0">
                    <a:moveTo>
                      <a:pt x="11360" y="1"/>
                    </a:moveTo>
                    <a:lnTo>
                      <a:pt x="10536" y="256"/>
                    </a:lnTo>
                    <a:lnTo>
                      <a:pt x="9727" y="555"/>
                    </a:lnTo>
                    <a:lnTo>
                      <a:pt x="8933" y="870"/>
                    </a:lnTo>
                    <a:lnTo>
                      <a:pt x="8138" y="1215"/>
                    </a:lnTo>
                    <a:lnTo>
                      <a:pt x="7374" y="1574"/>
                    </a:lnTo>
                    <a:lnTo>
                      <a:pt x="6610" y="1979"/>
                    </a:lnTo>
                    <a:lnTo>
                      <a:pt x="5875" y="2399"/>
                    </a:lnTo>
                    <a:lnTo>
                      <a:pt x="5156" y="2833"/>
                    </a:lnTo>
                    <a:lnTo>
                      <a:pt x="4437" y="3313"/>
                    </a:lnTo>
                    <a:lnTo>
                      <a:pt x="3747" y="3792"/>
                    </a:lnTo>
                    <a:lnTo>
                      <a:pt x="3073" y="4317"/>
                    </a:lnTo>
                    <a:lnTo>
                      <a:pt x="2428" y="4856"/>
                    </a:lnTo>
                    <a:lnTo>
                      <a:pt x="1784" y="5411"/>
                    </a:lnTo>
                    <a:lnTo>
                      <a:pt x="1169" y="5980"/>
                    </a:lnTo>
                    <a:lnTo>
                      <a:pt x="585" y="6595"/>
                    </a:lnTo>
                    <a:lnTo>
                      <a:pt x="1" y="7209"/>
                    </a:lnTo>
                    <a:lnTo>
                      <a:pt x="4736" y="17100"/>
                    </a:lnTo>
                    <a:lnTo>
                      <a:pt x="13593" y="16651"/>
                    </a:lnTo>
                    <a:lnTo>
                      <a:pt x="13908" y="13773"/>
                    </a:lnTo>
                    <a:lnTo>
                      <a:pt x="14148" y="11690"/>
                    </a:lnTo>
                    <a:lnTo>
                      <a:pt x="14148" y="11690"/>
                    </a:lnTo>
                    <a:lnTo>
                      <a:pt x="11825" y="11810"/>
                    </a:lnTo>
                    <a:lnTo>
                      <a:pt x="11300" y="11840"/>
                    </a:lnTo>
                    <a:lnTo>
                      <a:pt x="1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6791025" y="2510350"/>
                <a:ext cx="559400" cy="157750"/>
              </a:xfrm>
              <a:custGeom>
                <a:avLst/>
                <a:gdLst/>
                <a:ahLst/>
                <a:cxnLst/>
                <a:rect l="l" t="t" r="r" b="b"/>
                <a:pathLst>
                  <a:path w="22376" h="6310" extrusionOk="0">
                    <a:moveTo>
                      <a:pt x="19797" y="0"/>
                    </a:moveTo>
                    <a:lnTo>
                      <a:pt x="16351" y="135"/>
                    </a:lnTo>
                    <a:lnTo>
                      <a:pt x="11570" y="360"/>
                    </a:lnTo>
                    <a:lnTo>
                      <a:pt x="5950" y="630"/>
                    </a:lnTo>
                    <a:lnTo>
                      <a:pt x="0" y="930"/>
                    </a:lnTo>
                    <a:lnTo>
                      <a:pt x="330" y="6310"/>
                    </a:lnTo>
                    <a:lnTo>
                      <a:pt x="22375" y="5441"/>
                    </a:lnTo>
                    <a:lnTo>
                      <a:pt x="22120" y="4721"/>
                    </a:lnTo>
                    <a:lnTo>
                      <a:pt x="21851" y="4017"/>
                    </a:lnTo>
                    <a:lnTo>
                      <a:pt x="21566" y="3312"/>
                    </a:lnTo>
                    <a:lnTo>
                      <a:pt x="21251" y="2623"/>
                    </a:lnTo>
                    <a:lnTo>
                      <a:pt x="20906" y="1949"/>
                    </a:lnTo>
                    <a:lnTo>
                      <a:pt x="20562" y="1289"/>
                    </a:lnTo>
                    <a:lnTo>
                      <a:pt x="20187" y="630"/>
                    </a:lnTo>
                    <a:lnTo>
                      <a:pt x="19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6812375" y="2875275"/>
                <a:ext cx="568025" cy="60350"/>
              </a:xfrm>
              <a:custGeom>
                <a:avLst/>
                <a:gdLst/>
                <a:ahLst/>
                <a:cxnLst/>
                <a:rect l="l" t="t" r="r" b="b"/>
                <a:pathLst>
                  <a:path w="22721" h="2414" extrusionOk="0">
                    <a:moveTo>
                      <a:pt x="0" y="0"/>
                    </a:moveTo>
                    <a:lnTo>
                      <a:pt x="90" y="1259"/>
                    </a:lnTo>
                    <a:lnTo>
                      <a:pt x="22480" y="2413"/>
                    </a:lnTo>
                    <a:lnTo>
                      <a:pt x="22570" y="1874"/>
                    </a:lnTo>
                    <a:lnTo>
                      <a:pt x="22630" y="1319"/>
                    </a:lnTo>
                    <a:lnTo>
                      <a:pt x="22675" y="780"/>
                    </a:lnTo>
                    <a:lnTo>
                      <a:pt x="22720" y="22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6610425" y="2222975"/>
                <a:ext cx="155125" cy="295650"/>
              </a:xfrm>
              <a:custGeom>
                <a:avLst/>
                <a:gdLst/>
                <a:ahLst/>
                <a:cxnLst/>
                <a:rect l="l" t="t" r="r" b="b"/>
                <a:pathLst>
                  <a:path w="6205" h="11826" extrusionOk="0">
                    <a:moveTo>
                      <a:pt x="5336" y="1"/>
                    </a:moveTo>
                    <a:lnTo>
                      <a:pt x="4556" y="46"/>
                    </a:lnTo>
                    <a:lnTo>
                      <a:pt x="3792" y="106"/>
                    </a:lnTo>
                    <a:lnTo>
                      <a:pt x="3028" y="181"/>
                    </a:lnTo>
                    <a:lnTo>
                      <a:pt x="2279" y="300"/>
                    </a:lnTo>
                    <a:lnTo>
                      <a:pt x="1529" y="420"/>
                    </a:lnTo>
                    <a:lnTo>
                      <a:pt x="795" y="570"/>
                    </a:lnTo>
                    <a:lnTo>
                      <a:pt x="60" y="750"/>
                    </a:lnTo>
                    <a:lnTo>
                      <a:pt x="1" y="11825"/>
                    </a:lnTo>
                    <a:lnTo>
                      <a:pt x="6205" y="11495"/>
                    </a:lnTo>
                    <a:lnTo>
                      <a:pt x="6205" y="5860"/>
                    </a:lnTo>
                    <a:lnTo>
                      <a:pt x="6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8" name="Google Shape;1098;p25"/>
            <p:cNvSpPr/>
            <p:nvPr/>
          </p:nvSpPr>
          <p:spPr>
            <a:xfrm>
              <a:off x="7303474" y="2004413"/>
              <a:ext cx="100485" cy="130338"/>
            </a:xfrm>
            <a:custGeom>
              <a:avLst/>
              <a:gdLst/>
              <a:ahLst/>
              <a:cxnLst/>
              <a:rect l="l" t="t" r="r" b="b"/>
              <a:pathLst>
                <a:path w="2878" h="3733" extrusionOk="0">
                  <a:moveTo>
                    <a:pt x="1454" y="795"/>
                  </a:moveTo>
                  <a:lnTo>
                    <a:pt x="1574" y="810"/>
                  </a:lnTo>
                  <a:lnTo>
                    <a:pt x="1694" y="840"/>
                  </a:lnTo>
                  <a:lnTo>
                    <a:pt x="1799" y="900"/>
                  </a:lnTo>
                  <a:lnTo>
                    <a:pt x="1889" y="975"/>
                  </a:lnTo>
                  <a:lnTo>
                    <a:pt x="1963" y="1065"/>
                  </a:lnTo>
                  <a:lnTo>
                    <a:pt x="2023" y="1170"/>
                  </a:lnTo>
                  <a:lnTo>
                    <a:pt x="2053" y="1290"/>
                  </a:lnTo>
                  <a:lnTo>
                    <a:pt x="2068" y="1410"/>
                  </a:lnTo>
                  <a:lnTo>
                    <a:pt x="2053" y="1530"/>
                  </a:lnTo>
                  <a:lnTo>
                    <a:pt x="2023" y="1649"/>
                  </a:lnTo>
                  <a:lnTo>
                    <a:pt x="1963" y="1754"/>
                  </a:lnTo>
                  <a:lnTo>
                    <a:pt x="1889" y="1844"/>
                  </a:lnTo>
                  <a:lnTo>
                    <a:pt x="1799" y="1919"/>
                  </a:lnTo>
                  <a:lnTo>
                    <a:pt x="1694" y="1979"/>
                  </a:lnTo>
                  <a:lnTo>
                    <a:pt x="1574" y="2009"/>
                  </a:lnTo>
                  <a:lnTo>
                    <a:pt x="1454" y="2024"/>
                  </a:lnTo>
                  <a:lnTo>
                    <a:pt x="1319" y="2009"/>
                  </a:lnTo>
                  <a:lnTo>
                    <a:pt x="1214" y="1979"/>
                  </a:lnTo>
                  <a:lnTo>
                    <a:pt x="1109" y="1919"/>
                  </a:lnTo>
                  <a:lnTo>
                    <a:pt x="1019" y="1844"/>
                  </a:lnTo>
                  <a:lnTo>
                    <a:pt x="944" y="1754"/>
                  </a:lnTo>
                  <a:lnTo>
                    <a:pt x="884" y="1649"/>
                  </a:lnTo>
                  <a:lnTo>
                    <a:pt x="839" y="1530"/>
                  </a:lnTo>
                  <a:lnTo>
                    <a:pt x="839" y="1410"/>
                  </a:lnTo>
                  <a:lnTo>
                    <a:pt x="839" y="1290"/>
                  </a:lnTo>
                  <a:lnTo>
                    <a:pt x="884" y="1170"/>
                  </a:lnTo>
                  <a:lnTo>
                    <a:pt x="944" y="1065"/>
                  </a:lnTo>
                  <a:lnTo>
                    <a:pt x="1019" y="975"/>
                  </a:lnTo>
                  <a:lnTo>
                    <a:pt x="1109" y="900"/>
                  </a:lnTo>
                  <a:lnTo>
                    <a:pt x="1214" y="840"/>
                  </a:lnTo>
                  <a:lnTo>
                    <a:pt x="1319" y="810"/>
                  </a:lnTo>
                  <a:lnTo>
                    <a:pt x="1454" y="795"/>
                  </a:lnTo>
                  <a:close/>
                  <a:moveTo>
                    <a:pt x="1289" y="1"/>
                  </a:moveTo>
                  <a:lnTo>
                    <a:pt x="1154" y="16"/>
                  </a:lnTo>
                  <a:lnTo>
                    <a:pt x="1004" y="61"/>
                  </a:lnTo>
                  <a:lnTo>
                    <a:pt x="884" y="106"/>
                  </a:lnTo>
                  <a:lnTo>
                    <a:pt x="750" y="166"/>
                  </a:lnTo>
                  <a:lnTo>
                    <a:pt x="630" y="241"/>
                  </a:lnTo>
                  <a:lnTo>
                    <a:pt x="525" y="316"/>
                  </a:lnTo>
                  <a:lnTo>
                    <a:pt x="420" y="421"/>
                  </a:lnTo>
                  <a:lnTo>
                    <a:pt x="330" y="525"/>
                  </a:lnTo>
                  <a:lnTo>
                    <a:pt x="240" y="630"/>
                  </a:lnTo>
                  <a:lnTo>
                    <a:pt x="165" y="750"/>
                  </a:lnTo>
                  <a:lnTo>
                    <a:pt x="105" y="870"/>
                  </a:lnTo>
                  <a:lnTo>
                    <a:pt x="60" y="1005"/>
                  </a:lnTo>
                  <a:lnTo>
                    <a:pt x="30" y="1140"/>
                  </a:lnTo>
                  <a:lnTo>
                    <a:pt x="0" y="1290"/>
                  </a:lnTo>
                  <a:lnTo>
                    <a:pt x="0" y="1440"/>
                  </a:lnTo>
                  <a:lnTo>
                    <a:pt x="15" y="1589"/>
                  </a:lnTo>
                  <a:lnTo>
                    <a:pt x="60" y="1769"/>
                  </a:lnTo>
                  <a:lnTo>
                    <a:pt x="135" y="1949"/>
                  </a:lnTo>
                  <a:lnTo>
                    <a:pt x="225" y="2129"/>
                  </a:lnTo>
                  <a:lnTo>
                    <a:pt x="330" y="2324"/>
                  </a:lnTo>
                  <a:lnTo>
                    <a:pt x="450" y="2519"/>
                  </a:lnTo>
                  <a:lnTo>
                    <a:pt x="720" y="2878"/>
                  </a:lnTo>
                  <a:lnTo>
                    <a:pt x="989" y="3208"/>
                  </a:lnTo>
                  <a:lnTo>
                    <a:pt x="1214" y="3478"/>
                  </a:lnTo>
                  <a:lnTo>
                    <a:pt x="1439" y="3733"/>
                  </a:lnTo>
                  <a:lnTo>
                    <a:pt x="1664" y="3478"/>
                  </a:lnTo>
                  <a:lnTo>
                    <a:pt x="1889" y="3208"/>
                  </a:lnTo>
                  <a:lnTo>
                    <a:pt x="2158" y="2878"/>
                  </a:lnTo>
                  <a:lnTo>
                    <a:pt x="2428" y="2519"/>
                  </a:lnTo>
                  <a:lnTo>
                    <a:pt x="2548" y="2324"/>
                  </a:lnTo>
                  <a:lnTo>
                    <a:pt x="2653" y="2129"/>
                  </a:lnTo>
                  <a:lnTo>
                    <a:pt x="2743" y="1949"/>
                  </a:lnTo>
                  <a:lnTo>
                    <a:pt x="2818" y="1769"/>
                  </a:lnTo>
                  <a:lnTo>
                    <a:pt x="2863" y="1589"/>
                  </a:lnTo>
                  <a:lnTo>
                    <a:pt x="2878" y="1440"/>
                  </a:lnTo>
                  <a:lnTo>
                    <a:pt x="2878" y="1290"/>
                  </a:lnTo>
                  <a:lnTo>
                    <a:pt x="2848" y="1140"/>
                  </a:lnTo>
                  <a:lnTo>
                    <a:pt x="2818" y="1005"/>
                  </a:lnTo>
                  <a:lnTo>
                    <a:pt x="2773" y="870"/>
                  </a:lnTo>
                  <a:lnTo>
                    <a:pt x="2713" y="750"/>
                  </a:lnTo>
                  <a:lnTo>
                    <a:pt x="2638" y="630"/>
                  </a:lnTo>
                  <a:lnTo>
                    <a:pt x="2548" y="525"/>
                  </a:lnTo>
                  <a:lnTo>
                    <a:pt x="2458" y="421"/>
                  </a:lnTo>
                  <a:lnTo>
                    <a:pt x="2353" y="316"/>
                  </a:lnTo>
                  <a:lnTo>
                    <a:pt x="2248" y="241"/>
                  </a:lnTo>
                  <a:lnTo>
                    <a:pt x="2128" y="166"/>
                  </a:lnTo>
                  <a:lnTo>
                    <a:pt x="2008" y="106"/>
                  </a:lnTo>
                  <a:lnTo>
                    <a:pt x="1874" y="61"/>
                  </a:lnTo>
                  <a:lnTo>
                    <a:pt x="1724" y="16"/>
                  </a:lnTo>
                  <a:lnTo>
                    <a:pt x="15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 name="Google Shape;1099;p25"/>
            <p:cNvGrpSpPr/>
            <p:nvPr/>
          </p:nvGrpSpPr>
          <p:grpSpPr>
            <a:xfrm>
              <a:off x="7521417" y="3040063"/>
              <a:ext cx="87427" cy="87427"/>
              <a:chOff x="5686875" y="3169000"/>
              <a:chExt cx="62600" cy="62600"/>
            </a:xfrm>
          </p:grpSpPr>
          <p:sp>
            <p:nvSpPr>
              <p:cNvPr id="1100" name="Google Shape;1100;p25"/>
              <p:cNvSpPr/>
              <p:nvPr/>
            </p:nvSpPr>
            <p:spPr>
              <a:xfrm>
                <a:off x="5700000" y="3182125"/>
                <a:ext cx="36725" cy="36375"/>
              </a:xfrm>
              <a:custGeom>
                <a:avLst/>
                <a:gdLst/>
                <a:ahLst/>
                <a:cxnLst/>
                <a:rect l="l" t="t" r="r" b="b"/>
                <a:pathLst>
                  <a:path w="1469" h="1455" extrusionOk="0">
                    <a:moveTo>
                      <a:pt x="734" y="0"/>
                    </a:moveTo>
                    <a:lnTo>
                      <a:pt x="585" y="15"/>
                    </a:lnTo>
                    <a:lnTo>
                      <a:pt x="450" y="60"/>
                    </a:lnTo>
                    <a:lnTo>
                      <a:pt x="315" y="120"/>
                    </a:lnTo>
                    <a:lnTo>
                      <a:pt x="210" y="210"/>
                    </a:lnTo>
                    <a:lnTo>
                      <a:pt x="120" y="315"/>
                    </a:lnTo>
                    <a:lnTo>
                      <a:pt x="60" y="435"/>
                    </a:lnTo>
                    <a:lnTo>
                      <a:pt x="15" y="585"/>
                    </a:lnTo>
                    <a:lnTo>
                      <a:pt x="0" y="735"/>
                    </a:lnTo>
                    <a:lnTo>
                      <a:pt x="15" y="870"/>
                    </a:lnTo>
                    <a:lnTo>
                      <a:pt x="60" y="1019"/>
                    </a:lnTo>
                    <a:lnTo>
                      <a:pt x="120" y="1139"/>
                    </a:lnTo>
                    <a:lnTo>
                      <a:pt x="210" y="1244"/>
                    </a:lnTo>
                    <a:lnTo>
                      <a:pt x="315" y="1334"/>
                    </a:lnTo>
                    <a:lnTo>
                      <a:pt x="450" y="1409"/>
                    </a:lnTo>
                    <a:lnTo>
                      <a:pt x="585" y="1439"/>
                    </a:lnTo>
                    <a:lnTo>
                      <a:pt x="734" y="1454"/>
                    </a:lnTo>
                    <a:lnTo>
                      <a:pt x="884" y="1439"/>
                    </a:lnTo>
                    <a:lnTo>
                      <a:pt x="1019" y="1409"/>
                    </a:lnTo>
                    <a:lnTo>
                      <a:pt x="1139" y="1334"/>
                    </a:lnTo>
                    <a:lnTo>
                      <a:pt x="1244" y="1244"/>
                    </a:lnTo>
                    <a:lnTo>
                      <a:pt x="1334" y="1139"/>
                    </a:lnTo>
                    <a:lnTo>
                      <a:pt x="1409" y="1019"/>
                    </a:lnTo>
                    <a:lnTo>
                      <a:pt x="1454" y="870"/>
                    </a:lnTo>
                    <a:lnTo>
                      <a:pt x="1469" y="735"/>
                    </a:lnTo>
                    <a:lnTo>
                      <a:pt x="1454" y="585"/>
                    </a:lnTo>
                    <a:lnTo>
                      <a:pt x="1409" y="435"/>
                    </a:lnTo>
                    <a:lnTo>
                      <a:pt x="1334" y="315"/>
                    </a:lnTo>
                    <a:lnTo>
                      <a:pt x="1244" y="210"/>
                    </a:lnTo>
                    <a:lnTo>
                      <a:pt x="1139" y="120"/>
                    </a:lnTo>
                    <a:lnTo>
                      <a:pt x="1019" y="60"/>
                    </a:lnTo>
                    <a:lnTo>
                      <a:pt x="884" y="15"/>
                    </a:lnTo>
                    <a:lnTo>
                      <a:pt x="7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5686875" y="3169000"/>
                <a:ext cx="62600" cy="62600"/>
              </a:xfrm>
              <a:custGeom>
                <a:avLst/>
                <a:gdLst/>
                <a:ahLst/>
                <a:cxnLst/>
                <a:rect l="l" t="t" r="r" b="b"/>
                <a:pathLst>
                  <a:path w="2504" h="2504" extrusionOk="0">
                    <a:moveTo>
                      <a:pt x="1364" y="211"/>
                    </a:moveTo>
                    <a:lnTo>
                      <a:pt x="1469" y="226"/>
                    </a:lnTo>
                    <a:lnTo>
                      <a:pt x="1559" y="256"/>
                    </a:lnTo>
                    <a:lnTo>
                      <a:pt x="1664" y="286"/>
                    </a:lnTo>
                    <a:lnTo>
                      <a:pt x="1754" y="331"/>
                    </a:lnTo>
                    <a:lnTo>
                      <a:pt x="1844" y="391"/>
                    </a:lnTo>
                    <a:lnTo>
                      <a:pt x="1919" y="450"/>
                    </a:lnTo>
                    <a:lnTo>
                      <a:pt x="1994" y="510"/>
                    </a:lnTo>
                    <a:lnTo>
                      <a:pt x="2054" y="585"/>
                    </a:lnTo>
                    <a:lnTo>
                      <a:pt x="2129" y="675"/>
                    </a:lnTo>
                    <a:lnTo>
                      <a:pt x="2174" y="750"/>
                    </a:lnTo>
                    <a:lnTo>
                      <a:pt x="2219" y="840"/>
                    </a:lnTo>
                    <a:lnTo>
                      <a:pt x="2249" y="945"/>
                    </a:lnTo>
                    <a:lnTo>
                      <a:pt x="2278" y="1035"/>
                    </a:lnTo>
                    <a:lnTo>
                      <a:pt x="2293" y="1140"/>
                    </a:lnTo>
                    <a:lnTo>
                      <a:pt x="2293" y="1260"/>
                    </a:lnTo>
                    <a:lnTo>
                      <a:pt x="2293" y="1365"/>
                    </a:lnTo>
                    <a:lnTo>
                      <a:pt x="2278" y="1470"/>
                    </a:lnTo>
                    <a:lnTo>
                      <a:pt x="2249" y="1559"/>
                    </a:lnTo>
                    <a:lnTo>
                      <a:pt x="2219" y="1664"/>
                    </a:lnTo>
                    <a:lnTo>
                      <a:pt x="2174" y="1754"/>
                    </a:lnTo>
                    <a:lnTo>
                      <a:pt x="2129" y="1829"/>
                    </a:lnTo>
                    <a:lnTo>
                      <a:pt x="2054" y="1919"/>
                    </a:lnTo>
                    <a:lnTo>
                      <a:pt x="1994" y="1994"/>
                    </a:lnTo>
                    <a:lnTo>
                      <a:pt x="1919" y="2054"/>
                    </a:lnTo>
                    <a:lnTo>
                      <a:pt x="1844" y="2114"/>
                    </a:lnTo>
                    <a:lnTo>
                      <a:pt x="1754" y="2174"/>
                    </a:lnTo>
                    <a:lnTo>
                      <a:pt x="1664" y="2219"/>
                    </a:lnTo>
                    <a:lnTo>
                      <a:pt x="1559" y="2249"/>
                    </a:lnTo>
                    <a:lnTo>
                      <a:pt x="1469" y="2279"/>
                    </a:lnTo>
                    <a:lnTo>
                      <a:pt x="1364" y="2294"/>
                    </a:lnTo>
                    <a:lnTo>
                      <a:pt x="1154" y="2294"/>
                    </a:lnTo>
                    <a:lnTo>
                      <a:pt x="1050" y="2279"/>
                    </a:lnTo>
                    <a:lnTo>
                      <a:pt x="945" y="2249"/>
                    </a:lnTo>
                    <a:lnTo>
                      <a:pt x="855" y="2219"/>
                    </a:lnTo>
                    <a:lnTo>
                      <a:pt x="750" y="2174"/>
                    </a:lnTo>
                    <a:lnTo>
                      <a:pt x="675" y="2114"/>
                    </a:lnTo>
                    <a:lnTo>
                      <a:pt x="585" y="2054"/>
                    </a:lnTo>
                    <a:lnTo>
                      <a:pt x="510" y="1994"/>
                    </a:lnTo>
                    <a:lnTo>
                      <a:pt x="450" y="1919"/>
                    </a:lnTo>
                    <a:lnTo>
                      <a:pt x="390" y="1829"/>
                    </a:lnTo>
                    <a:lnTo>
                      <a:pt x="330" y="1754"/>
                    </a:lnTo>
                    <a:lnTo>
                      <a:pt x="285" y="1664"/>
                    </a:lnTo>
                    <a:lnTo>
                      <a:pt x="255" y="1559"/>
                    </a:lnTo>
                    <a:lnTo>
                      <a:pt x="225" y="1470"/>
                    </a:lnTo>
                    <a:lnTo>
                      <a:pt x="210" y="1365"/>
                    </a:lnTo>
                    <a:lnTo>
                      <a:pt x="210" y="1260"/>
                    </a:lnTo>
                    <a:lnTo>
                      <a:pt x="210" y="1140"/>
                    </a:lnTo>
                    <a:lnTo>
                      <a:pt x="225" y="1035"/>
                    </a:lnTo>
                    <a:lnTo>
                      <a:pt x="255" y="945"/>
                    </a:lnTo>
                    <a:lnTo>
                      <a:pt x="285" y="840"/>
                    </a:lnTo>
                    <a:lnTo>
                      <a:pt x="330" y="750"/>
                    </a:lnTo>
                    <a:lnTo>
                      <a:pt x="390" y="675"/>
                    </a:lnTo>
                    <a:lnTo>
                      <a:pt x="450" y="585"/>
                    </a:lnTo>
                    <a:lnTo>
                      <a:pt x="510" y="510"/>
                    </a:lnTo>
                    <a:lnTo>
                      <a:pt x="585" y="450"/>
                    </a:lnTo>
                    <a:lnTo>
                      <a:pt x="675" y="391"/>
                    </a:lnTo>
                    <a:lnTo>
                      <a:pt x="750" y="331"/>
                    </a:lnTo>
                    <a:lnTo>
                      <a:pt x="855" y="286"/>
                    </a:lnTo>
                    <a:lnTo>
                      <a:pt x="945" y="256"/>
                    </a:lnTo>
                    <a:lnTo>
                      <a:pt x="1050" y="226"/>
                    </a:lnTo>
                    <a:lnTo>
                      <a:pt x="1154" y="211"/>
                    </a:lnTo>
                    <a:close/>
                    <a:moveTo>
                      <a:pt x="1125" y="1"/>
                    </a:moveTo>
                    <a:lnTo>
                      <a:pt x="1005" y="16"/>
                    </a:lnTo>
                    <a:lnTo>
                      <a:pt x="885" y="61"/>
                    </a:lnTo>
                    <a:lnTo>
                      <a:pt x="765" y="91"/>
                    </a:lnTo>
                    <a:lnTo>
                      <a:pt x="660" y="151"/>
                    </a:lnTo>
                    <a:lnTo>
                      <a:pt x="555" y="211"/>
                    </a:lnTo>
                    <a:lnTo>
                      <a:pt x="450" y="286"/>
                    </a:lnTo>
                    <a:lnTo>
                      <a:pt x="360" y="361"/>
                    </a:lnTo>
                    <a:lnTo>
                      <a:pt x="285" y="450"/>
                    </a:lnTo>
                    <a:lnTo>
                      <a:pt x="210" y="555"/>
                    </a:lnTo>
                    <a:lnTo>
                      <a:pt x="150" y="660"/>
                    </a:lnTo>
                    <a:lnTo>
                      <a:pt x="105" y="765"/>
                    </a:lnTo>
                    <a:lnTo>
                      <a:pt x="60" y="885"/>
                    </a:lnTo>
                    <a:lnTo>
                      <a:pt x="30" y="1005"/>
                    </a:lnTo>
                    <a:lnTo>
                      <a:pt x="1" y="1125"/>
                    </a:lnTo>
                    <a:lnTo>
                      <a:pt x="1" y="1260"/>
                    </a:lnTo>
                    <a:lnTo>
                      <a:pt x="1" y="1380"/>
                    </a:lnTo>
                    <a:lnTo>
                      <a:pt x="30" y="1500"/>
                    </a:lnTo>
                    <a:lnTo>
                      <a:pt x="60" y="1619"/>
                    </a:lnTo>
                    <a:lnTo>
                      <a:pt x="105" y="1739"/>
                    </a:lnTo>
                    <a:lnTo>
                      <a:pt x="150" y="1844"/>
                    </a:lnTo>
                    <a:lnTo>
                      <a:pt x="210" y="1949"/>
                    </a:lnTo>
                    <a:lnTo>
                      <a:pt x="285" y="2054"/>
                    </a:lnTo>
                    <a:lnTo>
                      <a:pt x="360" y="2144"/>
                    </a:lnTo>
                    <a:lnTo>
                      <a:pt x="450" y="2219"/>
                    </a:lnTo>
                    <a:lnTo>
                      <a:pt x="555" y="2294"/>
                    </a:lnTo>
                    <a:lnTo>
                      <a:pt x="660" y="2354"/>
                    </a:lnTo>
                    <a:lnTo>
                      <a:pt x="765" y="2414"/>
                    </a:lnTo>
                    <a:lnTo>
                      <a:pt x="885" y="2444"/>
                    </a:lnTo>
                    <a:lnTo>
                      <a:pt x="1005" y="2489"/>
                    </a:lnTo>
                    <a:lnTo>
                      <a:pt x="1125" y="2504"/>
                    </a:lnTo>
                    <a:lnTo>
                      <a:pt x="1379" y="2504"/>
                    </a:lnTo>
                    <a:lnTo>
                      <a:pt x="1514" y="2489"/>
                    </a:lnTo>
                    <a:lnTo>
                      <a:pt x="1634" y="2444"/>
                    </a:lnTo>
                    <a:lnTo>
                      <a:pt x="1739" y="2414"/>
                    </a:lnTo>
                    <a:lnTo>
                      <a:pt x="1859" y="2354"/>
                    </a:lnTo>
                    <a:lnTo>
                      <a:pt x="1949" y="2294"/>
                    </a:lnTo>
                    <a:lnTo>
                      <a:pt x="2054" y="2219"/>
                    </a:lnTo>
                    <a:lnTo>
                      <a:pt x="2144" y="2144"/>
                    </a:lnTo>
                    <a:lnTo>
                      <a:pt x="2219" y="2054"/>
                    </a:lnTo>
                    <a:lnTo>
                      <a:pt x="2293" y="1949"/>
                    </a:lnTo>
                    <a:lnTo>
                      <a:pt x="2353" y="1844"/>
                    </a:lnTo>
                    <a:lnTo>
                      <a:pt x="2413" y="1739"/>
                    </a:lnTo>
                    <a:lnTo>
                      <a:pt x="2458" y="1619"/>
                    </a:lnTo>
                    <a:lnTo>
                      <a:pt x="2488" y="1500"/>
                    </a:lnTo>
                    <a:lnTo>
                      <a:pt x="2503" y="1380"/>
                    </a:lnTo>
                    <a:lnTo>
                      <a:pt x="2503" y="1260"/>
                    </a:lnTo>
                    <a:lnTo>
                      <a:pt x="2503" y="1125"/>
                    </a:lnTo>
                    <a:lnTo>
                      <a:pt x="2488" y="1005"/>
                    </a:lnTo>
                    <a:lnTo>
                      <a:pt x="2458" y="885"/>
                    </a:lnTo>
                    <a:lnTo>
                      <a:pt x="2413" y="765"/>
                    </a:lnTo>
                    <a:lnTo>
                      <a:pt x="2353" y="660"/>
                    </a:lnTo>
                    <a:lnTo>
                      <a:pt x="2293" y="555"/>
                    </a:lnTo>
                    <a:lnTo>
                      <a:pt x="2219" y="450"/>
                    </a:lnTo>
                    <a:lnTo>
                      <a:pt x="2144" y="361"/>
                    </a:lnTo>
                    <a:lnTo>
                      <a:pt x="2054" y="286"/>
                    </a:lnTo>
                    <a:lnTo>
                      <a:pt x="1949" y="211"/>
                    </a:lnTo>
                    <a:lnTo>
                      <a:pt x="1859" y="151"/>
                    </a:lnTo>
                    <a:lnTo>
                      <a:pt x="1739" y="91"/>
                    </a:lnTo>
                    <a:lnTo>
                      <a:pt x="1634" y="61"/>
                    </a:lnTo>
                    <a:lnTo>
                      <a:pt x="1514" y="16"/>
                    </a:lnTo>
                    <a:lnTo>
                      <a:pt x="1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25"/>
            <p:cNvSpPr/>
            <p:nvPr/>
          </p:nvSpPr>
          <p:spPr>
            <a:xfrm>
              <a:off x="7359408" y="2154721"/>
              <a:ext cx="282707" cy="864670"/>
            </a:xfrm>
            <a:custGeom>
              <a:avLst/>
              <a:gdLst/>
              <a:ahLst/>
              <a:cxnLst/>
              <a:rect l="l" t="t" r="r" b="b"/>
              <a:pathLst>
                <a:path w="8097" h="24765" extrusionOk="0">
                  <a:moveTo>
                    <a:pt x="0" y="0"/>
                  </a:moveTo>
                  <a:lnTo>
                    <a:pt x="96" y="3572"/>
                  </a:lnTo>
                  <a:lnTo>
                    <a:pt x="7287" y="3143"/>
                  </a:lnTo>
                  <a:lnTo>
                    <a:pt x="8097" y="18907"/>
                  </a:lnTo>
                  <a:lnTo>
                    <a:pt x="2810" y="22336"/>
                  </a:lnTo>
                  <a:lnTo>
                    <a:pt x="4525" y="24765"/>
                  </a:lnTo>
                </a:path>
              </a:pathLst>
            </a:custGeom>
            <a:noFill/>
            <a:ln w="9525" cap="flat" cmpd="sng">
              <a:solidFill>
                <a:schemeClr val="accent6"/>
              </a:solidFill>
              <a:prstDash val="solid"/>
              <a:round/>
              <a:headEnd type="none" w="med" len="med"/>
              <a:tailEnd type="none" w="med" len="med"/>
            </a:ln>
          </p:spPr>
        </p:sp>
      </p:grpSp>
      <p:grpSp>
        <p:nvGrpSpPr>
          <p:cNvPr id="1103" name="Google Shape;1103;p25"/>
          <p:cNvGrpSpPr/>
          <p:nvPr/>
        </p:nvGrpSpPr>
        <p:grpSpPr>
          <a:xfrm>
            <a:off x="138491" y="1118254"/>
            <a:ext cx="1991501" cy="3380594"/>
            <a:chOff x="462300" y="1065440"/>
            <a:chExt cx="2186700" cy="3659229"/>
          </a:xfrm>
        </p:grpSpPr>
        <p:sp>
          <p:nvSpPr>
            <p:cNvPr id="1105" name="Google Shape;1105;p25"/>
            <p:cNvSpPr txBox="1"/>
            <p:nvPr/>
          </p:nvSpPr>
          <p:spPr>
            <a:xfrm>
              <a:off x="462300" y="4278569"/>
              <a:ext cx="2186700" cy="44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p:txBody>
        </p:sp>
        <p:sp>
          <p:nvSpPr>
            <p:cNvPr id="1107" name="Google Shape;1107;p25"/>
            <p:cNvSpPr txBox="1"/>
            <p:nvPr/>
          </p:nvSpPr>
          <p:spPr>
            <a:xfrm>
              <a:off x="812248" y="1065440"/>
              <a:ext cx="1493700" cy="33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2000" b="1" dirty="0" smtClean="0">
                  <a:solidFill>
                    <a:schemeClr val="lt1"/>
                  </a:solidFill>
                  <a:latin typeface="Fira Sans Extra Condensed"/>
                  <a:ea typeface="Fira Sans Extra Condensed"/>
                  <a:cs typeface="Fira Sans Extra Condensed"/>
                  <a:sym typeface="Fira Sans Extra Condensed"/>
                </a:rPr>
                <a:t>Korisnik</a:t>
              </a:r>
              <a:endParaRPr sz="2000" b="1" dirty="0">
                <a:solidFill>
                  <a:schemeClr val="lt1"/>
                </a:solidFill>
                <a:latin typeface="Fira Sans Extra Condensed"/>
                <a:ea typeface="Fira Sans Extra Condensed"/>
                <a:cs typeface="Fira Sans Extra Condensed"/>
                <a:sym typeface="Fira Sans Extra Condensed"/>
              </a:endParaRPr>
            </a:p>
          </p:txBody>
        </p:sp>
      </p:grpSp>
      <p:grpSp>
        <p:nvGrpSpPr>
          <p:cNvPr id="1108" name="Google Shape;1108;p25"/>
          <p:cNvGrpSpPr/>
          <p:nvPr/>
        </p:nvGrpSpPr>
        <p:grpSpPr>
          <a:xfrm>
            <a:off x="2530877" y="1118987"/>
            <a:ext cx="2053315" cy="3379861"/>
            <a:chOff x="3478650" y="1004913"/>
            <a:chExt cx="2186700" cy="3725862"/>
          </a:xfrm>
        </p:grpSpPr>
        <p:sp>
          <p:nvSpPr>
            <p:cNvPr id="1110" name="Google Shape;1110;p25"/>
            <p:cNvSpPr txBox="1"/>
            <p:nvPr/>
          </p:nvSpPr>
          <p:spPr>
            <a:xfrm>
              <a:off x="3478650" y="4284675"/>
              <a:ext cx="2186700" cy="44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p:txBody>
        </p:sp>
        <p:sp>
          <p:nvSpPr>
            <p:cNvPr id="1112" name="Google Shape;1112;p25"/>
            <p:cNvSpPr txBox="1"/>
            <p:nvPr/>
          </p:nvSpPr>
          <p:spPr>
            <a:xfrm>
              <a:off x="3825150" y="1004913"/>
              <a:ext cx="1493700" cy="335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2000" b="1" dirty="0" smtClean="0">
                  <a:solidFill>
                    <a:schemeClr val="lt1"/>
                  </a:solidFill>
                  <a:latin typeface="Fira Sans Extra Condensed"/>
                  <a:ea typeface="Fira Sans Extra Condensed"/>
                  <a:cs typeface="Fira Sans Extra Condensed"/>
                  <a:sym typeface="Fira Sans Extra Condensed"/>
                </a:rPr>
                <a:t>Vozač </a:t>
              </a:r>
              <a:endParaRPr sz="2000" b="1" dirty="0">
                <a:solidFill>
                  <a:schemeClr val="lt1"/>
                </a:solidFill>
                <a:latin typeface="Fira Sans Extra Condensed"/>
                <a:ea typeface="Fira Sans Extra Condensed"/>
                <a:cs typeface="Fira Sans Extra Condensed"/>
                <a:sym typeface="Fira Sans Extra Condensed"/>
              </a:endParaRPr>
            </a:p>
          </p:txBody>
        </p:sp>
      </p:grpSp>
      <p:sp>
        <p:nvSpPr>
          <p:cNvPr id="1117" name="Google Shape;1117;p25"/>
          <p:cNvSpPr txBox="1"/>
          <p:nvPr/>
        </p:nvSpPr>
        <p:spPr>
          <a:xfrm>
            <a:off x="4946439" y="1124151"/>
            <a:ext cx="1724876" cy="301419"/>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2000" b="1" dirty="0" smtClean="0">
                <a:solidFill>
                  <a:schemeClr val="lt1"/>
                </a:solidFill>
                <a:latin typeface="Fira Sans Extra Condensed"/>
                <a:ea typeface="Fira Sans Extra Condensed"/>
                <a:cs typeface="Fira Sans Extra Condensed"/>
                <a:sym typeface="Fira Sans Extra Condensed"/>
              </a:rPr>
              <a:t>Taxi kompanija</a:t>
            </a:r>
            <a:endParaRPr sz="2000" b="1" dirty="0">
              <a:solidFill>
                <a:schemeClr val="lt1"/>
              </a:solidFill>
              <a:latin typeface="Fira Sans Extra Condensed"/>
              <a:ea typeface="Fira Sans Extra Condensed"/>
              <a:cs typeface="Fira Sans Extra Condensed"/>
              <a:sym typeface="Fira Sans Extra Condensed"/>
            </a:endParaRPr>
          </a:p>
        </p:txBody>
      </p:sp>
      <p:sp>
        <p:nvSpPr>
          <p:cNvPr id="317" name="Google Shape;1117;p25"/>
          <p:cNvSpPr txBox="1"/>
          <p:nvPr/>
        </p:nvSpPr>
        <p:spPr>
          <a:xfrm>
            <a:off x="7302718" y="1114548"/>
            <a:ext cx="1573057" cy="301419"/>
          </a:xfrm>
          <a:prstGeom prst="rect">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2000" b="1" dirty="0" smtClean="0">
                <a:solidFill>
                  <a:schemeClr val="lt1"/>
                </a:solidFill>
                <a:latin typeface="Fira Sans Extra Condensed"/>
                <a:ea typeface="Fira Sans Extra Condensed"/>
                <a:cs typeface="Fira Sans Extra Condensed"/>
                <a:sym typeface="Fira Sans Extra Condensed"/>
              </a:rPr>
              <a:t>Administrator</a:t>
            </a:r>
            <a:endParaRPr sz="2000" b="1" dirty="0">
              <a:solidFill>
                <a:schemeClr val="lt1"/>
              </a:solidFill>
              <a:latin typeface="Fira Sans Extra Condensed"/>
              <a:ea typeface="Fira Sans Extra Condensed"/>
              <a:cs typeface="Fira Sans Extra Condensed"/>
              <a:sym typeface="Fira Sans Extra Condensed"/>
            </a:endParaRPr>
          </a:p>
        </p:txBody>
      </p:sp>
      <p:sp>
        <p:nvSpPr>
          <p:cNvPr id="318" name="Google Shape;1044;p25"/>
          <p:cNvSpPr/>
          <p:nvPr/>
        </p:nvSpPr>
        <p:spPr>
          <a:xfrm>
            <a:off x="7186229" y="2021255"/>
            <a:ext cx="1622031" cy="1566985"/>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2085;p34"/>
          <p:cNvGrpSpPr/>
          <p:nvPr/>
        </p:nvGrpSpPr>
        <p:grpSpPr>
          <a:xfrm>
            <a:off x="7618866" y="2484700"/>
            <a:ext cx="789703" cy="641280"/>
            <a:chOff x="4786500" y="2619925"/>
            <a:chExt cx="885700" cy="747300"/>
          </a:xfrm>
        </p:grpSpPr>
        <p:sp>
          <p:nvSpPr>
            <p:cNvPr id="320" name="Google Shape;2086;p34"/>
            <p:cNvSpPr/>
            <p:nvPr/>
          </p:nvSpPr>
          <p:spPr>
            <a:xfrm>
              <a:off x="4786500" y="2619925"/>
              <a:ext cx="885700" cy="747300"/>
            </a:xfrm>
            <a:custGeom>
              <a:avLst/>
              <a:gdLst/>
              <a:ahLst/>
              <a:cxnLst/>
              <a:rect l="l" t="t" r="r" b="b"/>
              <a:pathLst>
                <a:path w="35428" h="29892" extrusionOk="0">
                  <a:moveTo>
                    <a:pt x="17714" y="0"/>
                  </a:moveTo>
                  <a:lnTo>
                    <a:pt x="16999" y="24"/>
                  </a:lnTo>
                  <a:lnTo>
                    <a:pt x="16307" y="70"/>
                  </a:lnTo>
                  <a:lnTo>
                    <a:pt x="15615" y="162"/>
                  </a:lnTo>
                  <a:lnTo>
                    <a:pt x="14923" y="277"/>
                  </a:lnTo>
                  <a:lnTo>
                    <a:pt x="14254" y="416"/>
                  </a:lnTo>
                  <a:lnTo>
                    <a:pt x="13585" y="600"/>
                  </a:lnTo>
                  <a:lnTo>
                    <a:pt x="12940" y="808"/>
                  </a:lnTo>
                  <a:lnTo>
                    <a:pt x="12317" y="1038"/>
                  </a:lnTo>
                  <a:lnTo>
                    <a:pt x="11694" y="1315"/>
                  </a:lnTo>
                  <a:lnTo>
                    <a:pt x="11094" y="1615"/>
                  </a:lnTo>
                  <a:lnTo>
                    <a:pt x="10518" y="1938"/>
                  </a:lnTo>
                  <a:lnTo>
                    <a:pt x="9941" y="2284"/>
                  </a:lnTo>
                  <a:lnTo>
                    <a:pt x="9388" y="2653"/>
                  </a:lnTo>
                  <a:lnTo>
                    <a:pt x="8857" y="3045"/>
                  </a:lnTo>
                  <a:lnTo>
                    <a:pt x="8327" y="3460"/>
                  </a:lnTo>
                  <a:lnTo>
                    <a:pt x="7842" y="3898"/>
                  </a:lnTo>
                  <a:lnTo>
                    <a:pt x="7358" y="4383"/>
                  </a:lnTo>
                  <a:lnTo>
                    <a:pt x="6920" y="4867"/>
                  </a:lnTo>
                  <a:lnTo>
                    <a:pt x="6481" y="5374"/>
                  </a:lnTo>
                  <a:lnTo>
                    <a:pt x="6066" y="5882"/>
                  </a:lnTo>
                  <a:lnTo>
                    <a:pt x="5697" y="6435"/>
                  </a:lnTo>
                  <a:lnTo>
                    <a:pt x="5328" y="6989"/>
                  </a:lnTo>
                  <a:lnTo>
                    <a:pt x="5005" y="7566"/>
                  </a:lnTo>
                  <a:lnTo>
                    <a:pt x="4705" y="8165"/>
                  </a:lnTo>
                  <a:lnTo>
                    <a:pt x="4406" y="8788"/>
                  </a:lnTo>
                  <a:lnTo>
                    <a:pt x="4175" y="9411"/>
                  </a:lnTo>
                  <a:lnTo>
                    <a:pt x="3944" y="10057"/>
                  </a:lnTo>
                  <a:lnTo>
                    <a:pt x="3760" y="10702"/>
                  </a:lnTo>
                  <a:lnTo>
                    <a:pt x="3598" y="11371"/>
                  </a:lnTo>
                  <a:lnTo>
                    <a:pt x="3460" y="12040"/>
                  </a:lnTo>
                  <a:lnTo>
                    <a:pt x="3368" y="12732"/>
                  </a:lnTo>
                  <a:lnTo>
                    <a:pt x="3299" y="13424"/>
                  </a:lnTo>
                  <a:lnTo>
                    <a:pt x="2353" y="13424"/>
                  </a:lnTo>
                  <a:lnTo>
                    <a:pt x="2122" y="13447"/>
                  </a:lnTo>
                  <a:lnTo>
                    <a:pt x="1869" y="13470"/>
                  </a:lnTo>
                  <a:lnTo>
                    <a:pt x="1661" y="13539"/>
                  </a:lnTo>
                  <a:lnTo>
                    <a:pt x="1430" y="13608"/>
                  </a:lnTo>
                  <a:lnTo>
                    <a:pt x="1223" y="13724"/>
                  </a:lnTo>
                  <a:lnTo>
                    <a:pt x="1038" y="13839"/>
                  </a:lnTo>
                  <a:lnTo>
                    <a:pt x="854" y="13978"/>
                  </a:lnTo>
                  <a:lnTo>
                    <a:pt x="692" y="14116"/>
                  </a:lnTo>
                  <a:lnTo>
                    <a:pt x="531" y="14277"/>
                  </a:lnTo>
                  <a:lnTo>
                    <a:pt x="392" y="14462"/>
                  </a:lnTo>
                  <a:lnTo>
                    <a:pt x="277" y="14669"/>
                  </a:lnTo>
                  <a:lnTo>
                    <a:pt x="185" y="14877"/>
                  </a:lnTo>
                  <a:lnTo>
                    <a:pt x="116" y="15085"/>
                  </a:lnTo>
                  <a:lnTo>
                    <a:pt x="46" y="15315"/>
                  </a:lnTo>
                  <a:lnTo>
                    <a:pt x="0" y="15546"/>
                  </a:lnTo>
                  <a:lnTo>
                    <a:pt x="0" y="15777"/>
                  </a:lnTo>
                  <a:lnTo>
                    <a:pt x="0" y="23365"/>
                  </a:lnTo>
                  <a:lnTo>
                    <a:pt x="0" y="23595"/>
                  </a:lnTo>
                  <a:lnTo>
                    <a:pt x="46" y="23826"/>
                  </a:lnTo>
                  <a:lnTo>
                    <a:pt x="116" y="24057"/>
                  </a:lnTo>
                  <a:lnTo>
                    <a:pt x="185" y="24264"/>
                  </a:lnTo>
                  <a:lnTo>
                    <a:pt x="277" y="24472"/>
                  </a:lnTo>
                  <a:lnTo>
                    <a:pt x="392" y="24679"/>
                  </a:lnTo>
                  <a:lnTo>
                    <a:pt x="531" y="24864"/>
                  </a:lnTo>
                  <a:lnTo>
                    <a:pt x="692" y="25025"/>
                  </a:lnTo>
                  <a:lnTo>
                    <a:pt x="854" y="25164"/>
                  </a:lnTo>
                  <a:lnTo>
                    <a:pt x="1038" y="25302"/>
                  </a:lnTo>
                  <a:lnTo>
                    <a:pt x="1223" y="25417"/>
                  </a:lnTo>
                  <a:lnTo>
                    <a:pt x="1430" y="25533"/>
                  </a:lnTo>
                  <a:lnTo>
                    <a:pt x="1661" y="25602"/>
                  </a:lnTo>
                  <a:lnTo>
                    <a:pt x="1869" y="25671"/>
                  </a:lnTo>
                  <a:lnTo>
                    <a:pt x="2122" y="25694"/>
                  </a:lnTo>
                  <a:lnTo>
                    <a:pt x="2353" y="25717"/>
                  </a:lnTo>
                  <a:lnTo>
                    <a:pt x="2653" y="25694"/>
                  </a:lnTo>
                  <a:lnTo>
                    <a:pt x="2953" y="25648"/>
                  </a:lnTo>
                  <a:lnTo>
                    <a:pt x="3252" y="25579"/>
                  </a:lnTo>
                  <a:lnTo>
                    <a:pt x="3506" y="25487"/>
                  </a:lnTo>
                  <a:lnTo>
                    <a:pt x="3783" y="25348"/>
                  </a:lnTo>
                  <a:lnTo>
                    <a:pt x="4014" y="25210"/>
                  </a:lnTo>
                  <a:lnTo>
                    <a:pt x="4244" y="25025"/>
                  </a:lnTo>
                  <a:lnTo>
                    <a:pt x="4452" y="24841"/>
                  </a:lnTo>
                  <a:lnTo>
                    <a:pt x="4659" y="24633"/>
                  </a:lnTo>
                  <a:lnTo>
                    <a:pt x="4821" y="24403"/>
                  </a:lnTo>
                  <a:lnTo>
                    <a:pt x="4959" y="24149"/>
                  </a:lnTo>
                  <a:lnTo>
                    <a:pt x="5098" y="23895"/>
                  </a:lnTo>
                  <a:lnTo>
                    <a:pt x="5190" y="23618"/>
                  </a:lnTo>
                  <a:lnTo>
                    <a:pt x="5259" y="23342"/>
                  </a:lnTo>
                  <a:lnTo>
                    <a:pt x="5305" y="23042"/>
                  </a:lnTo>
                  <a:lnTo>
                    <a:pt x="5328" y="22742"/>
                  </a:lnTo>
                  <a:lnTo>
                    <a:pt x="5328" y="14462"/>
                  </a:lnTo>
                  <a:lnTo>
                    <a:pt x="5351" y="13839"/>
                  </a:lnTo>
                  <a:lnTo>
                    <a:pt x="5397" y="13193"/>
                  </a:lnTo>
                  <a:lnTo>
                    <a:pt x="5467" y="12594"/>
                  </a:lnTo>
                  <a:lnTo>
                    <a:pt x="5582" y="11971"/>
                  </a:lnTo>
                  <a:lnTo>
                    <a:pt x="5720" y="11371"/>
                  </a:lnTo>
                  <a:lnTo>
                    <a:pt x="5882" y="10795"/>
                  </a:lnTo>
                  <a:lnTo>
                    <a:pt x="6089" y="10218"/>
                  </a:lnTo>
                  <a:lnTo>
                    <a:pt x="6297" y="9641"/>
                  </a:lnTo>
                  <a:lnTo>
                    <a:pt x="6551" y="9111"/>
                  </a:lnTo>
                  <a:lnTo>
                    <a:pt x="6827" y="8557"/>
                  </a:lnTo>
                  <a:lnTo>
                    <a:pt x="7127" y="8050"/>
                  </a:lnTo>
                  <a:lnTo>
                    <a:pt x="7450" y="7543"/>
                  </a:lnTo>
                  <a:lnTo>
                    <a:pt x="7796" y="7058"/>
                  </a:lnTo>
                  <a:lnTo>
                    <a:pt x="8165" y="6597"/>
                  </a:lnTo>
                  <a:lnTo>
                    <a:pt x="8557" y="6136"/>
                  </a:lnTo>
                  <a:lnTo>
                    <a:pt x="8949" y="5720"/>
                  </a:lnTo>
                  <a:lnTo>
                    <a:pt x="9388" y="5305"/>
                  </a:lnTo>
                  <a:lnTo>
                    <a:pt x="9849" y="4913"/>
                  </a:lnTo>
                  <a:lnTo>
                    <a:pt x="10310" y="4544"/>
                  </a:lnTo>
                  <a:lnTo>
                    <a:pt x="10795" y="4198"/>
                  </a:lnTo>
                  <a:lnTo>
                    <a:pt x="11302" y="3875"/>
                  </a:lnTo>
                  <a:lnTo>
                    <a:pt x="11809" y="3575"/>
                  </a:lnTo>
                  <a:lnTo>
                    <a:pt x="12340" y="3299"/>
                  </a:lnTo>
                  <a:lnTo>
                    <a:pt x="12894" y="3045"/>
                  </a:lnTo>
                  <a:lnTo>
                    <a:pt x="13470" y="2837"/>
                  </a:lnTo>
                  <a:lnTo>
                    <a:pt x="14024" y="2630"/>
                  </a:lnTo>
                  <a:lnTo>
                    <a:pt x="14623" y="2468"/>
                  </a:lnTo>
                  <a:lnTo>
                    <a:pt x="15223" y="2330"/>
                  </a:lnTo>
                  <a:lnTo>
                    <a:pt x="15823" y="2215"/>
                  </a:lnTo>
                  <a:lnTo>
                    <a:pt x="16445" y="2145"/>
                  </a:lnTo>
                  <a:lnTo>
                    <a:pt x="17068" y="2099"/>
                  </a:lnTo>
                  <a:lnTo>
                    <a:pt x="17714" y="2076"/>
                  </a:lnTo>
                  <a:lnTo>
                    <a:pt x="18360" y="2099"/>
                  </a:lnTo>
                  <a:lnTo>
                    <a:pt x="18983" y="2145"/>
                  </a:lnTo>
                  <a:lnTo>
                    <a:pt x="19605" y="2215"/>
                  </a:lnTo>
                  <a:lnTo>
                    <a:pt x="20205" y="2330"/>
                  </a:lnTo>
                  <a:lnTo>
                    <a:pt x="20805" y="2468"/>
                  </a:lnTo>
                  <a:lnTo>
                    <a:pt x="21381" y="2630"/>
                  </a:lnTo>
                  <a:lnTo>
                    <a:pt x="21958" y="2837"/>
                  </a:lnTo>
                  <a:lnTo>
                    <a:pt x="22535" y="3045"/>
                  </a:lnTo>
                  <a:lnTo>
                    <a:pt x="23065" y="3299"/>
                  </a:lnTo>
                  <a:lnTo>
                    <a:pt x="23619" y="3575"/>
                  </a:lnTo>
                  <a:lnTo>
                    <a:pt x="24126" y="3875"/>
                  </a:lnTo>
                  <a:lnTo>
                    <a:pt x="24633" y="4198"/>
                  </a:lnTo>
                  <a:lnTo>
                    <a:pt x="25118" y="4544"/>
                  </a:lnTo>
                  <a:lnTo>
                    <a:pt x="25579" y="4913"/>
                  </a:lnTo>
                  <a:lnTo>
                    <a:pt x="26040" y="5305"/>
                  </a:lnTo>
                  <a:lnTo>
                    <a:pt x="26456" y="5720"/>
                  </a:lnTo>
                  <a:lnTo>
                    <a:pt x="26871" y="6136"/>
                  </a:lnTo>
                  <a:lnTo>
                    <a:pt x="27263" y="6597"/>
                  </a:lnTo>
                  <a:lnTo>
                    <a:pt x="27632" y="7058"/>
                  </a:lnTo>
                  <a:lnTo>
                    <a:pt x="27978" y="7543"/>
                  </a:lnTo>
                  <a:lnTo>
                    <a:pt x="28301" y="8050"/>
                  </a:lnTo>
                  <a:lnTo>
                    <a:pt x="28601" y="8557"/>
                  </a:lnTo>
                  <a:lnTo>
                    <a:pt x="28877" y="9111"/>
                  </a:lnTo>
                  <a:lnTo>
                    <a:pt x="29131" y="9641"/>
                  </a:lnTo>
                  <a:lnTo>
                    <a:pt x="29339" y="10218"/>
                  </a:lnTo>
                  <a:lnTo>
                    <a:pt x="29546" y="10795"/>
                  </a:lnTo>
                  <a:lnTo>
                    <a:pt x="29708" y="11371"/>
                  </a:lnTo>
                  <a:lnTo>
                    <a:pt x="29846" y="11971"/>
                  </a:lnTo>
                  <a:lnTo>
                    <a:pt x="29961" y="12594"/>
                  </a:lnTo>
                  <a:lnTo>
                    <a:pt x="30031" y="13193"/>
                  </a:lnTo>
                  <a:lnTo>
                    <a:pt x="30077" y="13839"/>
                  </a:lnTo>
                  <a:lnTo>
                    <a:pt x="30100" y="14462"/>
                  </a:lnTo>
                  <a:lnTo>
                    <a:pt x="30100" y="20943"/>
                  </a:lnTo>
                  <a:lnTo>
                    <a:pt x="30077" y="20943"/>
                  </a:lnTo>
                  <a:lnTo>
                    <a:pt x="29754" y="20966"/>
                  </a:lnTo>
                  <a:lnTo>
                    <a:pt x="29431" y="21012"/>
                  </a:lnTo>
                  <a:lnTo>
                    <a:pt x="29108" y="21081"/>
                  </a:lnTo>
                  <a:lnTo>
                    <a:pt x="28808" y="21197"/>
                  </a:lnTo>
                  <a:lnTo>
                    <a:pt x="28531" y="21335"/>
                  </a:lnTo>
                  <a:lnTo>
                    <a:pt x="28255" y="21497"/>
                  </a:lnTo>
                  <a:lnTo>
                    <a:pt x="28001" y="21681"/>
                  </a:lnTo>
                  <a:lnTo>
                    <a:pt x="27770" y="21889"/>
                  </a:lnTo>
                  <a:lnTo>
                    <a:pt x="27563" y="22119"/>
                  </a:lnTo>
                  <a:lnTo>
                    <a:pt x="27378" y="22373"/>
                  </a:lnTo>
                  <a:lnTo>
                    <a:pt x="27217" y="22650"/>
                  </a:lnTo>
                  <a:lnTo>
                    <a:pt x="27078" y="22927"/>
                  </a:lnTo>
                  <a:lnTo>
                    <a:pt x="26963" y="23226"/>
                  </a:lnTo>
                  <a:lnTo>
                    <a:pt x="26871" y="23549"/>
                  </a:lnTo>
                  <a:lnTo>
                    <a:pt x="26825" y="23872"/>
                  </a:lnTo>
                  <a:lnTo>
                    <a:pt x="26825" y="24195"/>
                  </a:lnTo>
                  <a:lnTo>
                    <a:pt x="26802" y="24564"/>
                  </a:lnTo>
                  <a:lnTo>
                    <a:pt x="26732" y="24933"/>
                  </a:lnTo>
                  <a:lnTo>
                    <a:pt x="26663" y="25279"/>
                  </a:lnTo>
                  <a:lnTo>
                    <a:pt x="26525" y="25602"/>
                  </a:lnTo>
                  <a:lnTo>
                    <a:pt x="26386" y="25925"/>
                  </a:lnTo>
                  <a:lnTo>
                    <a:pt x="26202" y="26225"/>
                  </a:lnTo>
                  <a:lnTo>
                    <a:pt x="25994" y="26502"/>
                  </a:lnTo>
                  <a:lnTo>
                    <a:pt x="25764" y="26755"/>
                  </a:lnTo>
                  <a:lnTo>
                    <a:pt x="25487" y="26986"/>
                  </a:lnTo>
                  <a:lnTo>
                    <a:pt x="25210" y="27193"/>
                  </a:lnTo>
                  <a:lnTo>
                    <a:pt x="24933" y="27378"/>
                  </a:lnTo>
                  <a:lnTo>
                    <a:pt x="24610" y="27539"/>
                  </a:lnTo>
                  <a:lnTo>
                    <a:pt x="24264" y="27655"/>
                  </a:lnTo>
                  <a:lnTo>
                    <a:pt x="23918" y="27747"/>
                  </a:lnTo>
                  <a:lnTo>
                    <a:pt x="23573" y="27793"/>
                  </a:lnTo>
                  <a:lnTo>
                    <a:pt x="23203" y="27816"/>
                  </a:lnTo>
                  <a:lnTo>
                    <a:pt x="21358" y="27816"/>
                  </a:lnTo>
                  <a:lnTo>
                    <a:pt x="21266" y="27516"/>
                  </a:lnTo>
                  <a:lnTo>
                    <a:pt x="21151" y="27217"/>
                  </a:lnTo>
                  <a:lnTo>
                    <a:pt x="21012" y="26917"/>
                  </a:lnTo>
                  <a:lnTo>
                    <a:pt x="20828" y="26663"/>
                  </a:lnTo>
                  <a:lnTo>
                    <a:pt x="20643" y="26409"/>
                  </a:lnTo>
                  <a:lnTo>
                    <a:pt x="20436" y="26156"/>
                  </a:lnTo>
                  <a:lnTo>
                    <a:pt x="20205" y="25925"/>
                  </a:lnTo>
                  <a:lnTo>
                    <a:pt x="19974" y="25740"/>
                  </a:lnTo>
                  <a:lnTo>
                    <a:pt x="19721" y="25556"/>
                  </a:lnTo>
                  <a:lnTo>
                    <a:pt x="19444" y="25394"/>
                  </a:lnTo>
                  <a:lnTo>
                    <a:pt x="19144" y="25233"/>
                  </a:lnTo>
                  <a:lnTo>
                    <a:pt x="18844" y="25118"/>
                  </a:lnTo>
                  <a:lnTo>
                    <a:pt x="18544" y="25025"/>
                  </a:lnTo>
                  <a:lnTo>
                    <a:pt x="18221" y="24956"/>
                  </a:lnTo>
                  <a:lnTo>
                    <a:pt x="17899" y="24910"/>
                  </a:lnTo>
                  <a:lnTo>
                    <a:pt x="16169" y="24910"/>
                  </a:lnTo>
                  <a:lnTo>
                    <a:pt x="15915" y="24956"/>
                  </a:lnTo>
                  <a:lnTo>
                    <a:pt x="15684" y="25025"/>
                  </a:lnTo>
                  <a:lnTo>
                    <a:pt x="15454" y="25095"/>
                  </a:lnTo>
                  <a:lnTo>
                    <a:pt x="15223" y="25210"/>
                  </a:lnTo>
                  <a:lnTo>
                    <a:pt x="15015" y="25325"/>
                  </a:lnTo>
                  <a:lnTo>
                    <a:pt x="14831" y="25464"/>
                  </a:lnTo>
                  <a:lnTo>
                    <a:pt x="14646" y="25625"/>
                  </a:lnTo>
                  <a:lnTo>
                    <a:pt x="14485" y="25810"/>
                  </a:lnTo>
                  <a:lnTo>
                    <a:pt x="14347" y="25994"/>
                  </a:lnTo>
                  <a:lnTo>
                    <a:pt x="14231" y="26202"/>
                  </a:lnTo>
                  <a:lnTo>
                    <a:pt x="14116" y="26432"/>
                  </a:lnTo>
                  <a:lnTo>
                    <a:pt x="14024" y="26663"/>
                  </a:lnTo>
                  <a:lnTo>
                    <a:pt x="13978" y="26894"/>
                  </a:lnTo>
                  <a:lnTo>
                    <a:pt x="13931" y="27147"/>
                  </a:lnTo>
                  <a:lnTo>
                    <a:pt x="13908" y="27401"/>
                  </a:lnTo>
                  <a:lnTo>
                    <a:pt x="13931" y="27655"/>
                  </a:lnTo>
                  <a:lnTo>
                    <a:pt x="13978" y="27908"/>
                  </a:lnTo>
                  <a:lnTo>
                    <a:pt x="14024" y="28139"/>
                  </a:lnTo>
                  <a:lnTo>
                    <a:pt x="14116" y="28370"/>
                  </a:lnTo>
                  <a:lnTo>
                    <a:pt x="14231" y="28577"/>
                  </a:lnTo>
                  <a:lnTo>
                    <a:pt x="14347" y="28785"/>
                  </a:lnTo>
                  <a:lnTo>
                    <a:pt x="14485" y="28992"/>
                  </a:lnTo>
                  <a:lnTo>
                    <a:pt x="14646" y="29154"/>
                  </a:lnTo>
                  <a:lnTo>
                    <a:pt x="14831" y="29315"/>
                  </a:lnTo>
                  <a:lnTo>
                    <a:pt x="15015" y="29477"/>
                  </a:lnTo>
                  <a:lnTo>
                    <a:pt x="15223" y="29592"/>
                  </a:lnTo>
                  <a:lnTo>
                    <a:pt x="15454" y="29707"/>
                  </a:lnTo>
                  <a:lnTo>
                    <a:pt x="15684" y="29777"/>
                  </a:lnTo>
                  <a:lnTo>
                    <a:pt x="15915" y="29846"/>
                  </a:lnTo>
                  <a:lnTo>
                    <a:pt x="16169" y="29892"/>
                  </a:lnTo>
                  <a:lnTo>
                    <a:pt x="23503" y="29892"/>
                  </a:lnTo>
                  <a:lnTo>
                    <a:pt x="23780" y="29869"/>
                  </a:lnTo>
                  <a:lnTo>
                    <a:pt x="24057" y="29823"/>
                  </a:lnTo>
                  <a:lnTo>
                    <a:pt x="24357" y="29777"/>
                  </a:lnTo>
                  <a:lnTo>
                    <a:pt x="24610" y="29707"/>
                  </a:lnTo>
                  <a:lnTo>
                    <a:pt x="24887" y="29638"/>
                  </a:lnTo>
                  <a:lnTo>
                    <a:pt x="25418" y="29454"/>
                  </a:lnTo>
                  <a:lnTo>
                    <a:pt x="25902" y="29200"/>
                  </a:lnTo>
                  <a:lnTo>
                    <a:pt x="26386" y="28923"/>
                  </a:lnTo>
                  <a:lnTo>
                    <a:pt x="26825" y="28600"/>
                  </a:lnTo>
                  <a:lnTo>
                    <a:pt x="27217" y="28231"/>
                  </a:lnTo>
                  <a:lnTo>
                    <a:pt x="27586" y="27816"/>
                  </a:lnTo>
                  <a:lnTo>
                    <a:pt x="27909" y="27378"/>
                  </a:lnTo>
                  <a:lnTo>
                    <a:pt x="28209" y="26917"/>
                  </a:lnTo>
                  <a:lnTo>
                    <a:pt x="28439" y="26409"/>
                  </a:lnTo>
                  <a:lnTo>
                    <a:pt x="28624" y="25902"/>
                  </a:lnTo>
                  <a:lnTo>
                    <a:pt x="28716" y="25625"/>
                  </a:lnTo>
                  <a:lnTo>
                    <a:pt x="28785" y="25348"/>
                  </a:lnTo>
                  <a:lnTo>
                    <a:pt x="28831" y="25072"/>
                  </a:lnTo>
                  <a:lnTo>
                    <a:pt x="28854" y="24795"/>
                  </a:lnTo>
                  <a:lnTo>
                    <a:pt x="28877" y="24495"/>
                  </a:lnTo>
                  <a:lnTo>
                    <a:pt x="28900" y="24195"/>
                  </a:lnTo>
                  <a:lnTo>
                    <a:pt x="28924" y="23964"/>
                  </a:lnTo>
                  <a:lnTo>
                    <a:pt x="28993" y="23734"/>
                  </a:lnTo>
                  <a:lnTo>
                    <a:pt x="29085" y="23549"/>
                  </a:lnTo>
                  <a:lnTo>
                    <a:pt x="29246" y="23365"/>
                  </a:lnTo>
                  <a:lnTo>
                    <a:pt x="29408" y="23226"/>
                  </a:lnTo>
                  <a:lnTo>
                    <a:pt x="29615" y="23111"/>
                  </a:lnTo>
                  <a:lnTo>
                    <a:pt x="29846" y="23042"/>
                  </a:lnTo>
                  <a:lnTo>
                    <a:pt x="30077" y="23019"/>
                  </a:lnTo>
                  <a:lnTo>
                    <a:pt x="30100" y="23019"/>
                  </a:lnTo>
                  <a:lnTo>
                    <a:pt x="30146" y="23296"/>
                  </a:lnTo>
                  <a:lnTo>
                    <a:pt x="30215" y="23572"/>
                  </a:lnTo>
                  <a:lnTo>
                    <a:pt x="30307" y="23826"/>
                  </a:lnTo>
                  <a:lnTo>
                    <a:pt x="30400" y="24080"/>
                  </a:lnTo>
                  <a:lnTo>
                    <a:pt x="30538" y="24310"/>
                  </a:lnTo>
                  <a:lnTo>
                    <a:pt x="30700" y="24541"/>
                  </a:lnTo>
                  <a:lnTo>
                    <a:pt x="30861" y="24749"/>
                  </a:lnTo>
                  <a:lnTo>
                    <a:pt x="31069" y="24933"/>
                  </a:lnTo>
                  <a:lnTo>
                    <a:pt x="31276" y="25095"/>
                  </a:lnTo>
                  <a:lnTo>
                    <a:pt x="31484" y="25256"/>
                  </a:lnTo>
                  <a:lnTo>
                    <a:pt x="31714" y="25394"/>
                  </a:lnTo>
                  <a:lnTo>
                    <a:pt x="31968" y="25510"/>
                  </a:lnTo>
                  <a:lnTo>
                    <a:pt x="32222" y="25602"/>
                  </a:lnTo>
                  <a:lnTo>
                    <a:pt x="32499" y="25648"/>
                  </a:lnTo>
                  <a:lnTo>
                    <a:pt x="32775" y="25694"/>
                  </a:lnTo>
                  <a:lnTo>
                    <a:pt x="33075" y="25717"/>
                  </a:lnTo>
                  <a:lnTo>
                    <a:pt x="33306" y="25694"/>
                  </a:lnTo>
                  <a:lnTo>
                    <a:pt x="33537" y="25671"/>
                  </a:lnTo>
                  <a:lnTo>
                    <a:pt x="33767" y="25602"/>
                  </a:lnTo>
                  <a:lnTo>
                    <a:pt x="33998" y="25533"/>
                  </a:lnTo>
                  <a:lnTo>
                    <a:pt x="34182" y="25417"/>
                  </a:lnTo>
                  <a:lnTo>
                    <a:pt x="34390" y="25302"/>
                  </a:lnTo>
                  <a:lnTo>
                    <a:pt x="34574" y="25164"/>
                  </a:lnTo>
                  <a:lnTo>
                    <a:pt x="34736" y="25025"/>
                  </a:lnTo>
                  <a:lnTo>
                    <a:pt x="34897" y="24864"/>
                  </a:lnTo>
                  <a:lnTo>
                    <a:pt x="35013" y="24679"/>
                  </a:lnTo>
                  <a:lnTo>
                    <a:pt x="35151" y="24472"/>
                  </a:lnTo>
                  <a:lnTo>
                    <a:pt x="35243" y="24264"/>
                  </a:lnTo>
                  <a:lnTo>
                    <a:pt x="35313" y="24057"/>
                  </a:lnTo>
                  <a:lnTo>
                    <a:pt x="35382" y="23826"/>
                  </a:lnTo>
                  <a:lnTo>
                    <a:pt x="35405" y="23595"/>
                  </a:lnTo>
                  <a:lnTo>
                    <a:pt x="35428" y="23365"/>
                  </a:lnTo>
                  <a:lnTo>
                    <a:pt x="35428" y="15777"/>
                  </a:lnTo>
                  <a:lnTo>
                    <a:pt x="35405" y="15546"/>
                  </a:lnTo>
                  <a:lnTo>
                    <a:pt x="35382" y="15315"/>
                  </a:lnTo>
                  <a:lnTo>
                    <a:pt x="35313" y="15085"/>
                  </a:lnTo>
                  <a:lnTo>
                    <a:pt x="35243" y="14877"/>
                  </a:lnTo>
                  <a:lnTo>
                    <a:pt x="35151" y="14669"/>
                  </a:lnTo>
                  <a:lnTo>
                    <a:pt x="35013" y="14462"/>
                  </a:lnTo>
                  <a:lnTo>
                    <a:pt x="34897" y="14277"/>
                  </a:lnTo>
                  <a:lnTo>
                    <a:pt x="34736" y="14116"/>
                  </a:lnTo>
                  <a:lnTo>
                    <a:pt x="34574" y="13978"/>
                  </a:lnTo>
                  <a:lnTo>
                    <a:pt x="34390" y="13839"/>
                  </a:lnTo>
                  <a:lnTo>
                    <a:pt x="34182" y="13724"/>
                  </a:lnTo>
                  <a:lnTo>
                    <a:pt x="33998" y="13608"/>
                  </a:lnTo>
                  <a:lnTo>
                    <a:pt x="33767" y="13539"/>
                  </a:lnTo>
                  <a:lnTo>
                    <a:pt x="33537" y="13470"/>
                  </a:lnTo>
                  <a:lnTo>
                    <a:pt x="33306" y="13447"/>
                  </a:lnTo>
                  <a:lnTo>
                    <a:pt x="33075" y="13424"/>
                  </a:lnTo>
                  <a:lnTo>
                    <a:pt x="32130" y="13424"/>
                  </a:lnTo>
                  <a:lnTo>
                    <a:pt x="32060" y="12732"/>
                  </a:lnTo>
                  <a:lnTo>
                    <a:pt x="31968" y="12040"/>
                  </a:lnTo>
                  <a:lnTo>
                    <a:pt x="31830" y="11371"/>
                  </a:lnTo>
                  <a:lnTo>
                    <a:pt x="31668" y="10702"/>
                  </a:lnTo>
                  <a:lnTo>
                    <a:pt x="31484" y="10057"/>
                  </a:lnTo>
                  <a:lnTo>
                    <a:pt x="31253" y="9411"/>
                  </a:lnTo>
                  <a:lnTo>
                    <a:pt x="30999" y="8788"/>
                  </a:lnTo>
                  <a:lnTo>
                    <a:pt x="30723" y="8165"/>
                  </a:lnTo>
                  <a:lnTo>
                    <a:pt x="30423" y="7566"/>
                  </a:lnTo>
                  <a:lnTo>
                    <a:pt x="30100" y="6989"/>
                  </a:lnTo>
                  <a:lnTo>
                    <a:pt x="29731" y="6435"/>
                  </a:lnTo>
                  <a:lnTo>
                    <a:pt x="29339" y="5882"/>
                  </a:lnTo>
                  <a:lnTo>
                    <a:pt x="28947" y="5374"/>
                  </a:lnTo>
                  <a:lnTo>
                    <a:pt x="28508" y="4867"/>
                  </a:lnTo>
                  <a:lnTo>
                    <a:pt x="28047" y="4383"/>
                  </a:lnTo>
                  <a:lnTo>
                    <a:pt x="27586" y="3898"/>
                  </a:lnTo>
                  <a:lnTo>
                    <a:pt x="27078" y="3460"/>
                  </a:lnTo>
                  <a:lnTo>
                    <a:pt x="26571" y="3045"/>
                  </a:lnTo>
                  <a:lnTo>
                    <a:pt x="26040" y="2653"/>
                  </a:lnTo>
                  <a:lnTo>
                    <a:pt x="25487" y="2284"/>
                  </a:lnTo>
                  <a:lnTo>
                    <a:pt x="24910" y="1938"/>
                  </a:lnTo>
                  <a:lnTo>
                    <a:pt x="24334" y="1615"/>
                  </a:lnTo>
                  <a:lnTo>
                    <a:pt x="23734" y="1315"/>
                  </a:lnTo>
                  <a:lnTo>
                    <a:pt x="23111" y="1038"/>
                  </a:lnTo>
                  <a:lnTo>
                    <a:pt x="22465" y="808"/>
                  </a:lnTo>
                  <a:lnTo>
                    <a:pt x="21820" y="600"/>
                  </a:lnTo>
                  <a:lnTo>
                    <a:pt x="21174" y="416"/>
                  </a:lnTo>
                  <a:lnTo>
                    <a:pt x="20505" y="277"/>
                  </a:lnTo>
                  <a:lnTo>
                    <a:pt x="19813" y="162"/>
                  </a:lnTo>
                  <a:lnTo>
                    <a:pt x="19121" y="70"/>
                  </a:lnTo>
                  <a:lnTo>
                    <a:pt x="18429" y="24"/>
                  </a:lnTo>
                  <a:lnTo>
                    <a:pt x="17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87;p34"/>
            <p:cNvSpPr/>
            <p:nvPr/>
          </p:nvSpPr>
          <p:spPr>
            <a:xfrm>
              <a:off x="4786500" y="2619925"/>
              <a:ext cx="885700" cy="747300"/>
            </a:xfrm>
            <a:custGeom>
              <a:avLst/>
              <a:gdLst/>
              <a:ahLst/>
              <a:cxnLst/>
              <a:rect l="l" t="t" r="r" b="b"/>
              <a:pathLst>
                <a:path w="35428" h="29892" fill="none" extrusionOk="0">
                  <a:moveTo>
                    <a:pt x="33075" y="13424"/>
                  </a:moveTo>
                  <a:lnTo>
                    <a:pt x="32130" y="13424"/>
                  </a:lnTo>
                  <a:lnTo>
                    <a:pt x="32130" y="13424"/>
                  </a:lnTo>
                  <a:lnTo>
                    <a:pt x="32060" y="12732"/>
                  </a:lnTo>
                  <a:lnTo>
                    <a:pt x="31968" y="12040"/>
                  </a:lnTo>
                  <a:lnTo>
                    <a:pt x="31830" y="11371"/>
                  </a:lnTo>
                  <a:lnTo>
                    <a:pt x="31668" y="10702"/>
                  </a:lnTo>
                  <a:lnTo>
                    <a:pt x="31484" y="10057"/>
                  </a:lnTo>
                  <a:lnTo>
                    <a:pt x="31253" y="9411"/>
                  </a:lnTo>
                  <a:lnTo>
                    <a:pt x="30999" y="8788"/>
                  </a:lnTo>
                  <a:lnTo>
                    <a:pt x="30723" y="8165"/>
                  </a:lnTo>
                  <a:lnTo>
                    <a:pt x="30423" y="7566"/>
                  </a:lnTo>
                  <a:lnTo>
                    <a:pt x="30100" y="6989"/>
                  </a:lnTo>
                  <a:lnTo>
                    <a:pt x="29731" y="6435"/>
                  </a:lnTo>
                  <a:lnTo>
                    <a:pt x="29339" y="5882"/>
                  </a:lnTo>
                  <a:lnTo>
                    <a:pt x="28947" y="5374"/>
                  </a:lnTo>
                  <a:lnTo>
                    <a:pt x="28508" y="4867"/>
                  </a:lnTo>
                  <a:lnTo>
                    <a:pt x="28047" y="4383"/>
                  </a:lnTo>
                  <a:lnTo>
                    <a:pt x="27586" y="3898"/>
                  </a:lnTo>
                  <a:lnTo>
                    <a:pt x="27078" y="3460"/>
                  </a:lnTo>
                  <a:lnTo>
                    <a:pt x="26571" y="3045"/>
                  </a:lnTo>
                  <a:lnTo>
                    <a:pt x="26040" y="2653"/>
                  </a:lnTo>
                  <a:lnTo>
                    <a:pt x="25487" y="2284"/>
                  </a:lnTo>
                  <a:lnTo>
                    <a:pt x="24910" y="1938"/>
                  </a:lnTo>
                  <a:lnTo>
                    <a:pt x="24334" y="1615"/>
                  </a:lnTo>
                  <a:lnTo>
                    <a:pt x="23734" y="1315"/>
                  </a:lnTo>
                  <a:lnTo>
                    <a:pt x="23111" y="1038"/>
                  </a:lnTo>
                  <a:lnTo>
                    <a:pt x="22465" y="808"/>
                  </a:lnTo>
                  <a:lnTo>
                    <a:pt x="21820" y="600"/>
                  </a:lnTo>
                  <a:lnTo>
                    <a:pt x="21174" y="416"/>
                  </a:lnTo>
                  <a:lnTo>
                    <a:pt x="20505" y="277"/>
                  </a:lnTo>
                  <a:lnTo>
                    <a:pt x="19813" y="162"/>
                  </a:lnTo>
                  <a:lnTo>
                    <a:pt x="19121" y="70"/>
                  </a:lnTo>
                  <a:lnTo>
                    <a:pt x="18429" y="24"/>
                  </a:lnTo>
                  <a:lnTo>
                    <a:pt x="17714" y="0"/>
                  </a:lnTo>
                  <a:lnTo>
                    <a:pt x="17714" y="0"/>
                  </a:lnTo>
                  <a:lnTo>
                    <a:pt x="16999" y="24"/>
                  </a:lnTo>
                  <a:lnTo>
                    <a:pt x="16307" y="70"/>
                  </a:lnTo>
                  <a:lnTo>
                    <a:pt x="15615" y="162"/>
                  </a:lnTo>
                  <a:lnTo>
                    <a:pt x="14923" y="277"/>
                  </a:lnTo>
                  <a:lnTo>
                    <a:pt x="14254" y="416"/>
                  </a:lnTo>
                  <a:lnTo>
                    <a:pt x="13585" y="600"/>
                  </a:lnTo>
                  <a:lnTo>
                    <a:pt x="12940" y="808"/>
                  </a:lnTo>
                  <a:lnTo>
                    <a:pt x="12317" y="1038"/>
                  </a:lnTo>
                  <a:lnTo>
                    <a:pt x="11694" y="1315"/>
                  </a:lnTo>
                  <a:lnTo>
                    <a:pt x="11094" y="1615"/>
                  </a:lnTo>
                  <a:lnTo>
                    <a:pt x="10518" y="1938"/>
                  </a:lnTo>
                  <a:lnTo>
                    <a:pt x="9941" y="2284"/>
                  </a:lnTo>
                  <a:lnTo>
                    <a:pt x="9388" y="2653"/>
                  </a:lnTo>
                  <a:lnTo>
                    <a:pt x="8857" y="3045"/>
                  </a:lnTo>
                  <a:lnTo>
                    <a:pt x="8327" y="3460"/>
                  </a:lnTo>
                  <a:lnTo>
                    <a:pt x="7842" y="3898"/>
                  </a:lnTo>
                  <a:lnTo>
                    <a:pt x="7358" y="4383"/>
                  </a:lnTo>
                  <a:lnTo>
                    <a:pt x="6920" y="4867"/>
                  </a:lnTo>
                  <a:lnTo>
                    <a:pt x="6481" y="5374"/>
                  </a:lnTo>
                  <a:lnTo>
                    <a:pt x="6066" y="5882"/>
                  </a:lnTo>
                  <a:lnTo>
                    <a:pt x="5697" y="6435"/>
                  </a:lnTo>
                  <a:lnTo>
                    <a:pt x="5328" y="6989"/>
                  </a:lnTo>
                  <a:lnTo>
                    <a:pt x="5005" y="7566"/>
                  </a:lnTo>
                  <a:lnTo>
                    <a:pt x="4705" y="8165"/>
                  </a:lnTo>
                  <a:lnTo>
                    <a:pt x="4406" y="8788"/>
                  </a:lnTo>
                  <a:lnTo>
                    <a:pt x="4175" y="9411"/>
                  </a:lnTo>
                  <a:lnTo>
                    <a:pt x="3944" y="10057"/>
                  </a:lnTo>
                  <a:lnTo>
                    <a:pt x="3760" y="10702"/>
                  </a:lnTo>
                  <a:lnTo>
                    <a:pt x="3598" y="11371"/>
                  </a:lnTo>
                  <a:lnTo>
                    <a:pt x="3460" y="12040"/>
                  </a:lnTo>
                  <a:lnTo>
                    <a:pt x="3368" y="12732"/>
                  </a:lnTo>
                  <a:lnTo>
                    <a:pt x="3299" y="13424"/>
                  </a:lnTo>
                  <a:lnTo>
                    <a:pt x="2353" y="13424"/>
                  </a:lnTo>
                  <a:lnTo>
                    <a:pt x="2353" y="13424"/>
                  </a:lnTo>
                  <a:lnTo>
                    <a:pt x="2122" y="13447"/>
                  </a:lnTo>
                  <a:lnTo>
                    <a:pt x="1869" y="13470"/>
                  </a:lnTo>
                  <a:lnTo>
                    <a:pt x="1661" y="13539"/>
                  </a:lnTo>
                  <a:lnTo>
                    <a:pt x="1430" y="13608"/>
                  </a:lnTo>
                  <a:lnTo>
                    <a:pt x="1223" y="13724"/>
                  </a:lnTo>
                  <a:lnTo>
                    <a:pt x="1038" y="13839"/>
                  </a:lnTo>
                  <a:lnTo>
                    <a:pt x="854" y="13978"/>
                  </a:lnTo>
                  <a:lnTo>
                    <a:pt x="692" y="14116"/>
                  </a:lnTo>
                  <a:lnTo>
                    <a:pt x="531" y="14277"/>
                  </a:lnTo>
                  <a:lnTo>
                    <a:pt x="392" y="14462"/>
                  </a:lnTo>
                  <a:lnTo>
                    <a:pt x="277" y="14669"/>
                  </a:lnTo>
                  <a:lnTo>
                    <a:pt x="185" y="14877"/>
                  </a:lnTo>
                  <a:lnTo>
                    <a:pt x="116" y="15085"/>
                  </a:lnTo>
                  <a:lnTo>
                    <a:pt x="46" y="15315"/>
                  </a:lnTo>
                  <a:lnTo>
                    <a:pt x="0" y="15546"/>
                  </a:lnTo>
                  <a:lnTo>
                    <a:pt x="0" y="15777"/>
                  </a:lnTo>
                  <a:lnTo>
                    <a:pt x="0" y="23365"/>
                  </a:lnTo>
                  <a:lnTo>
                    <a:pt x="0" y="23365"/>
                  </a:lnTo>
                  <a:lnTo>
                    <a:pt x="0" y="23595"/>
                  </a:lnTo>
                  <a:lnTo>
                    <a:pt x="46" y="23826"/>
                  </a:lnTo>
                  <a:lnTo>
                    <a:pt x="116" y="24057"/>
                  </a:lnTo>
                  <a:lnTo>
                    <a:pt x="185" y="24264"/>
                  </a:lnTo>
                  <a:lnTo>
                    <a:pt x="277" y="24472"/>
                  </a:lnTo>
                  <a:lnTo>
                    <a:pt x="392" y="24679"/>
                  </a:lnTo>
                  <a:lnTo>
                    <a:pt x="531" y="24864"/>
                  </a:lnTo>
                  <a:lnTo>
                    <a:pt x="692" y="25025"/>
                  </a:lnTo>
                  <a:lnTo>
                    <a:pt x="854" y="25164"/>
                  </a:lnTo>
                  <a:lnTo>
                    <a:pt x="1038" y="25302"/>
                  </a:lnTo>
                  <a:lnTo>
                    <a:pt x="1223" y="25417"/>
                  </a:lnTo>
                  <a:lnTo>
                    <a:pt x="1430" y="25533"/>
                  </a:lnTo>
                  <a:lnTo>
                    <a:pt x="1661" y="25602"/>
                  </a:lnTo>
                  <a:lnTo>
                    <a:pt x="1869" y="25671"/>
                  </a:lnTo>
                  <a:lnTo>
                    <a:pt x="2122" y="25694"/>
                  </a:lnTo>
                  <a:lnTo>
                    <a:pt x="2353" y="25717"/>
                  </a:lnTo>
                  <a:lnTo>
                    <a:pt x="2353" y="25717"/>
                  </a:lnTo>
                  <a:lnTo>
                    <a:pt x="2353" y="25717"/>
                  </a:lnTo>
                  <a:lnTo>
                    <a:pt x="2653" y="25694"/>
                  </a:lnTo>
                  <a:lnTo>
                    <a:pt x="2953" y="25648"/>
                  </a:lnTo>
                  <a:lnTo>
                    <a:pt x="3252" y="25579"/>
                  </a:lnTo>
                  <a:lnTo>
                    <a:pt x="3506" y="25487"/>
                  </a:lnTo>
                  <a:lnTo>
                    <a:pt x="3783" y="25348"/>
                  </a:lnTo>
                  <a:lnTo>
                    <a:pt x="4014" y="25210"/>
                  </a:lnTo>
                  <a:lnTo>
                    <a:pt x="4244" y="25025"/>
                  </a:lnTo>
                  <a:lnTo>
                    <a:pt x="4452" y="24841"/>
                  </a:lnTo>
                  <a:lnTo>
                    <a:pt x="4659" y="24633"/>
                  </a:lnTo>
                  <a:lnTo>
                    <a:pt x="4821" y="24403"/>
                  </a:lnTo>
                  <a:lnTo>
                    <a:pt x="4959" y="24149"/>
                  </a:lnTo>
                  <a:lnTo>
                    <a:pt x="5098" y="23895"/>
                  </a:lnTo>
                  <a:lnTo>
                    <a:pt x="5190" y="23618"/>
                  </a:lnTo>
                  <a:lnTo>
                    <a:pt x="5259" y="23342"/>
                  </a:lnTo>
                  <a:lnTo>
                    <a:pt x="5305" y="23042"/>
                  </a:lnTo>
                  <a:lnTo>
                    <a:pt x="5328" y="22742"/>
                  </a:lnTo>
                  <a:lnTo>
                    <a:pt x="5328" y="14462"/>
                  </a:lnTo>
                  <a:lnTo>
                    <a:pt x="5328" y="14462"/>
                  </a:lnTo>
                  <a:lnTo>
                    <a:pt x="5351" y="13839"/>
                  </a:lnTo>
                  <a:lnTo>
                    <a:pt x="5397" y="13193"/>
                  </a:lnTo>
                  <a:lnTo>
                    <a:pt x="5467" y="12594"/>
                  </a:lnTo>
                  <a:lnTo>
                    <a:pt x="5582" y="11971"/>
                  </a:lnTo>
                  <a:lnTo>
                    <a:pt x="5720" y="11371"/>
                  </a:lnTo>
                  <a:lnTo>
                    <a:pt x="5882" y="10795"/>
                  </a:lnTo>
                  <a:lnTo>
                    <a:pt x="6089" y="10218"/>
                  </a:lnTo>
                  <a:lnTo>
                    <a:pt x="6297" y="9641"/>
                  </a:lnTo>
                  <a:lnTo>
                    <a:pt x="6551" y="9111"/>
                  </a:lnTo>
                  <a:lnTo>
                    <a:pt x="6827" y="8557"/>
                  </a:lnTo>
                  <a:lnTo>
                    <a:pt x="7127" y="8050"/>
                  </a:lnTo>
                  <a:lnTo>
                    <a:pt x="7450" y="7543"/>
                  </a:lnTo>
                  <a:lnTo>
                    <a:pt x="7796" y="7058"/>
                  </a:lnTo>
                  <a:lnTo>
                    <a:pt x="8165" y="6597"/>
                  </a:lnTo>
                  <a:lnTo>
                    <a:pt x="8557" y="6136"/>
                  </a:lnTo>
                  <a:lnTo>
                    <a:pt x="8949" y="5720"/>
                  </a:lnTo>
                  <a:lnTo>
                    <a:pt x="9388" y="5305"/>
                  </a:lnTo>
                  <a:lnTo>
                    <a:pt x="9849" y="4913"/>
                  </a:lnTo>
                  <a:lnTo>
                    <a:pt x="10310" y="4544"/>
                  </a:lnTo>
                  <a:lnTo>
                    <a:pt x="10795" y="4198"/>
                  </a:lnTo>
                  <a:lnTo>
                    <a:pt x="11302" y="3875"/>
                  </a:lnTo>
                  <a:lnTo>
                    <a:pt x="11809" y="3575"/>
                  </a:lnTo>
                  <a:lnTo>
                    <a:pt x="12340" y="3299"/>
                  </a:lnTo>
                  <a:lnTo>
                    <a:pt x="12894" y="3045"/>
                  </a:lnTo>
                  <a:lnTo>
                    <a:pt x="13470" y="2837"/>
                  </a:lnTo>
                  <a:lnTo>
                    <a:pt x="14024" y="2630"/>
                  </a:lnTo>
                  <a:lnTo>
                    <a:pt x="14623" y="2468"/>
                  </a:lnTo>
                  <a:lnTo>
                    <a:pt x="15223" y="2330"/>
                  </a:lnTo>
                  <a:lnTo>
                    <a:pt x="15823" y="2215"/>
                  </a:lnTo>
                  <a:lnTo>
                    <a:pt x="16445" y="2145"/>
                  </a:lnTo>
                  <a:lnTo>
                    <a:pt x="17068" y="2099"/>
                  </a:lnTo>
                  <a:lnTo>
                    <a:pt x="17714" y="2076"/>
                  </a:lnTo>
                  <a:lnTo>
                    <a:pt x="17714" y="2076"/>
                  </a:lnTo>
                  <a:lnTo>
                    <a:pt x="18360" y="2099"/>
                  </a:lnTo>
                  <a:lnTo>
                    <a:pt x="18983" y="2145"/>
                  </a:lnTo>
                  <a:lnTo>
                    <a:pt x="19605" y="2215"/>
                  </a:lnTo>
                  <a:lnTo>
                    <a:pt x="20205" y="2330"/>
                  </a:lnTo>
                  <a:lnTo>
                    <a:pt x="20805" y="2468"/>
                  </a:lnTo>
                  <a:lnTo>
                    <a:pt x="21381" y="2630"/>
                  </a:lnTo>
                  <a:lnTo>
                    <a:pt x="21958" y="2837"/>
                  </a:lnTo>
                  <a:lnTo>
                    <a:pt x="22535" y="3045"/>
                  </a:lnTo>
                  <a:lnTo>
                    <a:pt x="23065" y="3299"/>
                  </a:lnTo>
                  <a:lnTo>
                    <a:pt x="23619" y="3575"/>
                  </a:lnTo>
                  <a:lnTo>
                    <a:pt x="24126" y="3875"/>
                  </a:lnTo>
                  <a:lnTo>
                    <a:pt x="24633" y="4198"/>
                  </a:lnTo>
                  <a:lnTo>
                    <a:pt x="25118" y="4544"/>
                  </a:lnTo>
                  <a:lnTo>
                    <a:pt x="25579" y="4913"/>
                  </a:lnTo>
                  <a:lnTo>
                    <a:pt x="26040" y="5305"/>
                  </a:lnTo>
                  <a:lnTo>
                    <a:pt x="26456" y="5720"/>
                  </a:lnTo>
                  <a:lnTo>
                    <a:pt x="26871" y="6136"/>
                  </a:lnTo>
                  <a:lnTo>
                    <a:pt x="27263" y="6597"/>
                  </a:lnTo>
                  <a:lnTo>
                    <a:pt x="27632" y="7058"/>
                  </a:lnTo>
                  <a:lnTo>
                    <a:pt x="27978" y="7543"/>
                  </a:lnTo>
                  <a:lnTo>
                    <a:pt x="28301" y="8050"/>
                  </a:lnTo>
                  <a:lnTo>
                    <a:pt x="28601" y="8557"/>
                  </a:lnTo>
                  <a:lnTo>
                    <a:pt x="28877" y="9111"/>
                  </a:lnTo>
                  <a:lnTo>
                    <a:pt x="29131" y="9641"/>
                  </a:lnTo>
                  <a:lnTo>
                    <a:pt x="29339" y="10218"/>
                  </a:lnTo>
                  <a:lnTo>
                    <a:pt x="29546" y="10795"/>
                  </a:lnTo>
                  <a:lnTo>
                    <a:pt x="29708" y="11371"/>
                  </a:lnTo>
                  <a:lnTo>
                    <a:pt x="29846" y="11971"/>
                  </a:lnTo>
                  <a:lnTo>
                    <a:pt x="29961" y="12594"/>
                  </a:lnTo>
                  <a:lnTo>
                    <a:pt x="30031" y="13193"/>
                  </a:lnTo>
                  <a:lnTo>
                    <a:pt x="30077" y="13839"/>
                  </a:lnTo>
                  <a:lnTo>
                    <a:pt x="30100" y="14462"/>
                  </a:lnTo>
                  <a:lnTo>
                    <a:pt x="30100" y="20943"/>
                  </a:lnTo>
                  <a:lnTo>
                    <a:pt x="30077" y="20943"/>
                  </a:lnTo>
                  <a:lnTo>
                    <a:pt x="30077" y="20943"/>
                  </a:lnTo>
                  <a:lnTo>
                    <a:pt x="29754" y="20966"/>
                  </a:lnTo>
                  <a:lnTo>
                    <a:pt x="29431" y="21012"/>
                  </a:lnTo>
                  <a:lnTo>
                    <a:pt x="29108" y="21081"/>
                  </a:lnTo>
                  <a:lnTo>
                    <a:pt x="28808" y="21197"/>
                  </a:lnTo>
                  <a:lnTo>
                    <a:pt x="28531" y="21335"/>
                  </a:lnTo>
                  <a:lnTo>
                    <a:pt x="28255" y="21497"/>
                  </a:lnTo>
                  <a:lnTo>
                    <a:pt x="28001" y="21681"/>
                  </a:lnTo>
                  <a:lnTo>
                    <a:pt x="27770" y="21889"/>
                  </a:lnTo>
                  <a:lnTo>
                    <a:pt x="27563" y="22119"/>
                  </a:lnTo>
                  <a:lnTo>
                    <a:pt x="27378" y="22373"/>
                  </a:lnTo>
                  <a:lnTo>
                    <a:pt x="27217" y="22650"/>
                  </a:lnTo>
                  <a:lnTo>
                    <a:pt x="27078" y="22927"/>
                  </a:lnTo>
                  <a:lnTo>
                    <a:pt x="26963" y="23226"/>
                  </a:lnTo>
                  <a:lnTo>
                    <a:pt x="26871" y="23549"/>
                  </a:lnTo>
                  <a:lnTo>
                    <a:pt x="26825" y="23872"/>
                  </a:lnTo>
                  <a:lnTo>
                    <a:pt x="26825" y="24195"/>
                  </a:lnTo>
                  <a:lnTo>
                    <a:pt x="26825" y="24195"/>
                  </a:lnTo>
                  <a:lnTo>
                    <a:pt x="26802" y="24564"/>
                  </a:lnTo>
                  <a:lnTo>
                    <a:pt x="26732" y="24933"/>
                  </a:lnTo>
                  <a:lnTo>
                    <a:pt x="26663" y="25279"/>
                  </a:lnTo>
                  <a:lnTo>
                    <a:pt x="26525" y="25602"/>
                  </a:lnTo>
                  <a:lnTo>
                    <a:pt x="26386" y="25925"/>
                  </a:lnTo>
                  <a:lnTo>
                    <a:pt x="26202" y="26225"/>
                  </a:lnTo>
                  <a:lnTo>
                    <a:pt x="25994" y="26502"/>
                  </a:lnTo>
                  <a:lnTo>
                    <a:pt x="25764" y="26755"/>
                  </a:lnTo>
                  <a:lnTo>
                    <a:pt x="25487" y="26986"/>
                  </a:lnTo>
                  <a:lnTo>
                    <a:pt x="25210" y="27193"/>
                  </a:lnTo>
                  <a:lnTo>
                    <a:pt x="24933" y="27378"/>
                  </a:lnTo>
                  <a:lnTo>
                    <a:pt x="24610" y="27539"/>
                  </a:lnTo>
                  <a:lnTo>
                    <a:pt x="24264" y="27655"/>
                  </a:lnTo>
                  <a:lnTo>
                    <a:pt x="23918" y="27747"/>
                  </a:lnTo>
                  <a:lnTo>
                    <a:pt x="23573" y="27793"/>
                  </a:lnTo>
                  <a:lnTo>
                    <a:pt x="23203" y="27816"/>
                  </a:lnTo>
                  <a:lnTo>
                    <a:pt x="21358" y="27816"/>
                  </a:lnTo>
                  <a:lnTo>
                    <a:pt x="21358" y="27816"/>
                  </a:lnTo>
                  <a:lnTo>
                    <a:pt x="21266" y="27516"/>
                  </a:lnTo>
                  <a:lnTo>
                    <a:pt x="21151" y="27217"/>
                  </a:lnTo>
                  <a:lnTo>
                    <a:pt x="21012" y="26917"/>
                  </a:lnTo>
                  <a:lnTo>
                    <a:pt x="20828" y="26663"/>
                  </a:lnTo>
                  <a:lnTo>
                    <a:pt x="20643" y="26409"/>
                  </a:lnTo>
                  <a:lnTo>
                    <a:pt x="20436" y="26156"/>
                  </a:lnTo>
                  <a:lnTo>
                    <a:pt x="20205" y="25925"/>
                  </a:lnTo>
                  <a:lnTo>
                    <a:pt x="19974" y="25740"/>
                  </a:lnTo>
                  <a:lnTo>
                    <a:pt x="19721" y="25556"/>
                  </a:lnTo>
                  <a:lnTo>
                    <a:pt x="19444" y="25394"/>
                  </a:lnTo>
                  <a:lnTo>
                    <a:pt x="19144" y="25233"/>
                  </a:lnTo>
                  <a:lnTo>
                    <a:pt x="18844" y="25118"/>
                  </a:lnTo>
                  <a:lnTo>
                    <a:pt x="18544" y="25025"/>
                  </a:lnTo>
                  <a:lnTo>
                    <a:pt x="18221" y="24956"/>
                  </a:lnTo>
                  <a:lnTo>
                    <a:pt x="17899" y="24910"/>
                  </a:lnTo>
                  <a:lnTo>
                    <a:pt x="17553" y="24910"/>
                  </a:lnTo>
                  <a:lnTo>
                    <a:pt x="16422" y="24910"/>
                  </a:lnTo>
                  <a:lnTo>
                    <a:pt x="16422" y="24910"/>
                  </a:lnTo>
                  <a:lnTo>
                    <a:pt x="16169" y="24910"/>
                  </a:lnTo>
                  <a:lnTo>
                    <a:pt x="15915" y="24956"/>
                  </a:lnTo>
                  <a:lnTo>
                    <a:pt x="15684" y="25025"/>
                  </a:lnTo>
                  <a:lnTo>
                    <a:pt x="15454" y="25095"/>
                  </a:lnTo>
                  <a:lnTo>
                    <a:pt x="15223" y="25210"/>
                  </a:lnTo>
                  <a:lnTo>
                    <a:pt x="15015" y="25325"/>
                  </a:lnTo>
                  <a:lnTo>
                    <a:pt x="14831" y="25464"/>
                  </a:lnTo>
                  <a:lnTo>
                    <a:pt x="14646" y="25625"/>
                  </a:lnTo>
                  <a:lnTo>
                    <a:pt x="14485" y="25810"/>
                  </a:lnTo>
                  <a:lnTo>
                    <a:pt x="14347" y="25994"/>
                  </a:lnTo>
                  <a:lnTo>
                    <a:pt x="14231" y="26202"/>
                  </a:lnTo>
                  <a:lnTo>
                    <a:pt x="14116" y="26432"/>
                  </a:lnTo>
                  <a:lnTo>
                    <a:pt x="14024" y="26663"/>
                  </a:lnTo>
                  <a:lnTo>
                    <a:pt x="13978" y="26894"/>
                  </a:lnTo>
                  <a:lnTo>
                    <a:pt x="13931" y="27147"/>
                  </a:lnTo>
                  <a:lnTo>
                    <a:pt x="13908" y="27401"/>
                  </a:lnTo>
                  <a:lnTo>
                    <a:pt x="13908" y="27401"/>
                  </a:lnTo>
                  <a:lnTo>
                    <a:pt x="13931" y="27655"/>
                  </a:lnTo>
                  <a:lnTo>
                    <a:pt x="13978" y="27908"/>
                  </a:lnTo>
                  <a:lnTo>
                    <a:pt x="14024" y="28139"/>
                  </a:lnTo>
                  <a:lnTo>
                    <a:pt x="14116" y="28370"/>
                  </a:lnTo>
                  <a:lnTo>
                    <a:pt x="14231" y="28577"/>
                  </a:lnTo>
                  <a:lnTo>
                    <a:pt x="14347" y="28785"/>
                  </a:lnTo>
                  <a:lnTo>
                    <a:pt x="14485" y="28992"/>
                  </a:lnTo>
                  <a:lnTo>
                    <a:pt x="14646" y="29154"/>
                  </a:lnTo>
                  <a:lnTo>
                    <a:pt x="14831" y="29315"/>
                  </a:lnTo>
                  <a:lnTo>
                    <a:pt x="15015" y="29477"/>
                  </a:lnTo>
                  <a:lnTo>
                    <a:pt x="15223" y="29592"/>
                  </a:lnTo>
                  <a:lnTo>
                    <a:pt x="15454" y="29707"/>
                  </a:lnTo>
                  <a:lnTo>
                    <a:pt x="15684" y="29777"/>
                  </a:lnTo>
                  <a:lnTo>
                    <a:pt x="15915" y="29846"/>
                  </a:lnTo>
                  <a:lnTo>
                    <a:pt x="16169" y="29892"/>
                  </a:lnTo>
                  <a:lnTo>
                    <a:pt x="16422" y="29892"/>
                  </a:lnTo>
                  <a:lnTo>
                    <a:pt x="23203" y="29892"/>
                  </a:lnTo>
                  <a:lnTo>
                    <a:pt x="23203" y="29892"/>
                  </a:lnTo>
                  <a:lnTo>
                    <a:pt x="23503" y="29892"/>
                  </a:lnTo>
                  <a:lnTo>
                    <a:pt x="23780" y="29869"/>
                  </a:lnTo>
                  <a:lnTo>
                    <a:pt x="24057" y="29823"/>
                  </a:lnTo>
                  <a:lnTo>
                    <a:pt x="24357" y="29777"/>
                  </a:lnTo>
                  <a:lnTo>
                    <a:pt x="24610" y="29707"/>
                  </a:lnTo>
                  <a:lnTo>
                    <a:pt x="24887" y="29638"/>
                  </a:lnTo>
                  <a:lnTo>
                    <a:pt x="25418" y="29454"/>
                  </a:lnTo>
                  <a:lnTo>
                    <a:pt x="25902" y="29200"/>
                  </a:lnTo>
                  <a:lnTo>
                    <a:pt x="26386" y="28923"/>
                  </a:lnTo>
                  <a:lnTo>
                    <a:pt x="26825" y="28600"/>
                  </a:lnTo>
                  <a:lnTo>
                    <a:pt x="27217" y="28231"/>
                  </a:lnTo>
                  <a:lnTo>
                    <a:pt x="27586" y="27816"/>
                  </a:lnTo>
                  <a:lnTo>
                    <a:pt x="27909" y="27378"/>
                  </a:lnTo>
                  <a:lnTo>
                    <a:pt x="28209" y="26917"/>
                  </a:lnTo>
                  <a:lnTo>
                    <a:pt x="28439" y="26409"/>
                  </a:lnTo>
                  <a:lnTo>
                    <a:pt x="28624" y="25902"/>
                  </a:lnTo>
                  <a:lnTo>
                    <a:pt x="28716" y="25625"/>
                  </a:lnTo>
                  <a:lnTo>
                    <a:pt x="28785" y="25348"/>
                  </a:lnTo>
                  <a:lnTo>
                    <a:pt x="28831" y="25072"/>
                  </a:lnTo>
                  <a:lnTo>
                    <a:pt x="28854" y="24795"/>
                  </a:lnTo>
                  <a:lnTo>
                    <a:pt x="28877" y="24495"/>
                  </a:lnTo>
                  <a:lnTo>
                    <a:pt x="28900" y="24195"/>
                  </a:lnTo>
                  <a:lnTo>
                    <a:pt x="28900" y="24195"/>
                  </a:lnTo>
                  <a:lnTo>
                    <a:pt x="28924" y="23964"/>
                  </a:lnTo>
                  <a:lnTo>
                    <a:pt x="28993" y="23734"/>
                  </a:lnTo>
                  <a:lnTo>
                    <a:pt x="29085" y="23549"/>
                  </a:lnTo>
                  <a:lnTo>
                    <a:pt x="29246" y="23365"/>
                  </a:lnTo>
                  <a:lnTo>
                    <a:pt x="29408" y="23226"/>
                  </a:lnTo>
                  <a:lnTo>
                    <a:pt x="29615" y="23111"/>
                  </a:lnTo>
                  <a:lnTo>
                    <a:pt x="29846" y="23042"/>
                  </a:lnTo>
                  <a:lnTo>
                    <a:pt x="30077" y="23019"/>
                  </a:lnTo>
                  <a:lnTo>
                    <a:pt x="30100" y="23019"/>
                  </a:lnTo>
                  <a:lnTo>
                    <a:pt x="30100" y="23019"/>
                  </a:lnTo>
                  <a:lnTo>
                    <a:pt x="30146" y="23296"/>
                  </a:lnTo>
                  <a:lnTo>
                    <a:pt x="30215" y="23572"/>
                  </a:lnTo>
                  <a:lnTo>
                    <a:pt x="30307" y="23826"/>
                  </a:lnTo>
                  <a:lnTo>
                    <a:pt x="30400" y="24080"/>
                  </a:lnTo>
                  <a:lnTo>
                    <a:pt x="30538" y="24310"/>
                  </a:lnTo>
                  <a:lnTo>
                    <a:pt x="30700" y="24541"/>
                  </a:lnTo>
                  <a:lnTo>
                    <a:pt x="30861" y="24749"/>
                  </a:lnTo>
                  <a:lnTo>
                    <a:pt x="31069" y="24933"/>
                  </a:lnTo>
                  <a:lnTo>
                    <a:pt x="31276" y="25095"/>
                  </a:lnTo>
                  <a:lnTo>
                    <a:pt x="31484" y="25256"/>
                  </a:lnTo>
                  <a:lnTo>
                    <a:pt x="31714" y="25394"/>
                  </a:lnTo>
                  <a:lnTo>
                    <a:pt x="31968" y="25510"/>
                  </a:lnTo>
                  <a:lnTo>
                    <a:pt x="32222" y="25602"/>
                  </a:lnTo>
                  <a:lnTo>
                    <a:pt x="32499" y="25648"/>
                  </a:lnTo>
                  <a:lnTo>
                    <a:pt x="32775" y="25694"/>
                  </a:lnTo>
                  <a:lnTo>
                    <a:pt x="33075" y="25717"/>
                  </a:lnTo>
                  <a:lnTo>
                    <a:pt x="33075" y="25717"/>
                  </a:lnTo>
                  <a:lnTo>
                    <a:pt x="33075" y="25717"/>
                  </a:lnTo>
                  <a:lnTo>
                    <a:pt x="33306" y="25694"/>
                  </a:lnTo>
                  <a:lnTo>
                    <a:pt x="33537" y="25671"/>
                  </a:lnTo>
                  <a:lnTo>
                    <a:pt x="33767" y="25602"/>
                  </a:lnTo>
                  <a:lnTo>
                    <a:pt x="33998" y="25533"/>
                  </a:lnTo>
                  <a:lnTo>
                    <a:pt x="34182" y="25417"/>
                  </a:lnTo>
                  <a:lnTo>
                    <a:pt x="34390" y="25302"/>
                  </a:lnTo>
                  <a:lnTo>
                    <a:pt x="34574" y="25164"/>
                  </a:lnTo>
                  <a:lnTo>
                    <a:pt x="34736" y="25025"/>
                  </a:lnTo>
                  <a:lnTo>
                    <a:pt x="34897" y="24864"/>
                  </a:lnTo>
                  <a:lnTo>
                    <a:pt x="35013" y="24679"/>
                  </a:lnTo>
                  <a:lnTo>
                    <a:pt x="35151" y="24472"/>
                  </a:lnTo>
                  <a:lnTo>
                    <a:pt x="35243" y="24264"/>
                  </a:lnTo>
                  <a:lnTo>
                    <a:pt x="35313" y="24057"/>
                  </a:lnTo>
                  <a:lnTo>
                    <a:pt x="35382" y="23826"/>
                  </a:lnTo>
                  <a:lnTo>
                    <a:pt x="35405" y="23595"/>
                  </a:lnTo>
                  <a:lnTo>
                    <a:pt x="35428" y="23365"/>
                  </a:lnTo>
                  <a:lnTo>
                    <a:pt x="35428" y="15777"/>
                  </a:lnTo>
                  <a:lnTo>
                    <a:pt x="35428" y="15777"/>
                  </a:lnTo>
                  <a:lnTo>
                    <a:pt x="35405" y="15546"/>
                  </a:lnTo>
                  <a:lnTo>
                    <a:pt x="35382" y="15315"/>
                  </a:lnTo>
                  <a:lnTo>
                    <a:pt x="35313" y="15085"/>
                  </a:lnTo>
                  <a:lnTo>
                    <a:pt x="35243" y="14877"/>
                  </a:lnTo>
                  <a:lnTo>
                    <a:pt x="35151" y="14669"/>
                  </a:lnTo>
                  <a:lnTo>
                    <a:pt x="35013" y="14462"/>
                  </a:lnTo>
                  <a:lnTo>
                    <a:pt x="34897" y="14277"/>
                  </a:lnTo>
                  <a:lnTo>
                    <a:pt x="34736" y="14116"/>
                  </a:lnTo>
                  <a:lnTo>
                    <a:pt x="34574" y="13978"/>
                  </a:lnTo>
                  <a:lnTo>
                    <a:pt x="34390" y="13839"/>
                  </a:lnTo>
                  <a:lnTo>
                    <a:pt x="34182" y="13724"/>
                  </a:lnTo>
                  <a:lnTo>
                    <a:pt x="33998" y="13608"/>
                  </a:lnTo>
                  <a:lnTo>
                    <a:pt x="33767" y="13539"/>
                  </a:lnTo>
                  <a:lnTo>
                    <a:pt x="33537" y="13470"/>
                  </a:lnTo>
                  <a:lnTo>
                    <a:pt x="33306" y="13447"/>
                  </a:lnTo>
                  <a:lnTo>
                    <a:pt x="33075" y="13424"/>
                  </a:lnTo>
                  <a:lnTo>
                    <a:pt x="33075" y="13424"/>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88;p34"/>
            <p:cNvSpPr/>
            <p:nvPr/>
          </p:nvSpPr>
          <p:spPr>
            <a:xfrm>
              <a:off x="5613375" y="2955500"/>
              <a:ext cx="25" cy="25"/>
            </a:xfrm>
            <a:custGeom>
              <a:avLst/>
              <a:gdLst/>
              <a:ahLst/>
              <a:cxnLst/>
              <a:rect l="l" t="t" r="r" b="b"/>
              <a:pathLst>
                <a:path w="1" h="1" fill="none" extrusionOk="0">
                  <a:moveTo>
                    <a:pt x="0" y="1"/>
                  </a:moveTo>
                  <a:lnTo>
                    <a:pt x="0"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89;p34"/>
            <p:cNvSpPr/>
            <p:nvPr/>
          </p:nvSpPr>
          <p:spPr>
            <a:xfrm>
              <a:off x="5026375" y="2860375"/>
              <a:ext cx="184525" cy="276800"/>
            </a:xfrm>
            <a:custGeom>
              <a:avLst/>
              <a:gdLst/>
              <a:ahLst/>
              <a:cxnLst/>
              <a:rect l="l" t="t" r="r" b="b"/>
              <a:pathLst>
                <a:path w="7381" h="11072" extrusionOk="0">
                  <a:moveTo>
                    <a:pt x="1038" y="0"/>
                  </a:moveTo>
                  <a:lnTo>
                    <a:pt x="831" y="23"/>
                  </a:lnTo>
                  <a:lnTo>
                    <a:pt x="623" y="93"/>
                  </a:lnTo>
                  <a:lnTo>
                    <a:pt x="462" y="185"/>
                  </a:lnTo>
                  <a:lnTo>
                    <a:pt x="300" y="300"/>
                  </a:lnTo>
                  <a:lnTo>
                    <a:pt x="185" y="462"/>
                  </a:lnTo>
                  <a:lnTo>
                    <a:pt x="69" y="646"/>
                  </a:lnTo>
                  <a:lnTo>
                    <a:pt x="23" y="831"/>
                  </a:lnTo>
                  <a:lnTo>
                    <a:pt x="0" y="1038"/>
                  </a:lnTo>
                  <a:lnTo>
                    <a:pt x="23" y="1246"/>
                  </a:lnTo>
                  <a:lnTo>
                    <a:pt x="69" y="1453"/>
                  </a:lnTo>
                  <a:lnTo>
                    <a:pt x="185" y="1615"/>
                  </a:lnTo>
                  <a:lnTo>
                    <a:pt x="300" y="1776"/>
                  </a:lnTo>
                  <a:lnTo>
                    <a:pt x="462" y="1915"/>
                  </a:lnTo>
                  <a:lnTo>
                    <a:pt x="623" y="2007"/>
                  </a:lnTo>
                  <a:lnTo>
                    <a:pt x="831" y="2053"/>
                  </a:lnTo>
                  <a:lnTo>
                    <a:pt x="1038" y="2076"/>
                  </a:lnTo>
                  <a:lnTo>
                    <a:pt x="3921" y="2076"/>
                  </a:lnTo>
                  <a:lnTo>
                    <a:pt x="4060" y="2099"/>
                  </a:lnTo>
                  <a:lnTo>
                    <a:pt x="4198" y="2099"/>
                  </a:lnTo>
                  <a:lnTo>
                    <a:pt x="4452" y="2191"/>
                  </a:lnTo>
                  <a:lnTo>
                    <a:pt x="4682" y="2330"/>
                  </a:lnTo>
                  <a:lnTo>
                    <a:pt x="4890" y="2491"/>
                  </a:lnTo>
                  <a:lnTo>
                    <a:pt x="5051" y="2699"/>
                  </a:lnTo>
                  <a:lnTo>
                    <a:pt x="5190" y="2930"/>
                  </a:lnTo>
                  <a:lnTo>
                    <a:pt x="5259" y="3183"/>
                  </a:lnTo>
                  <a:lnTo>
                    <a:pt x="5282" y="3322"/>
                  </a:lnTo>
                  <a:lnTo>
                    <a:pt x="5305" y="3460"/>
                  </a:lnTo>
                  <a:lnTo>
                    <a:pt x="5282" y="3598"/>
                  </a:lnTo>
                  <a:lnTo>
                    <a:pt x="5259" y="3737"/>
                  </a:lnTo>
                  <a:lnTo>
                    <a:pt x="5190" y="4014"/>
                  </a:lnTo>
                  <a:lnTo>
                    <a:pt x="5051" y="4244"/>
                  </a:lnTo>
                  <a:lnTo>
                    <a:pt x="4890" y="4452"/>
                  </a:lnTo>
                  <a:lnTo>
                    <a:pt x="4682" y="4613"/>
                  </a:lnTo>
                  <a:lnTo>
                    <a:pt x="4452" y="4729"/>
                  </a:lnTo>
                  <a:lnTo>
                    <a:pt x="4198" y="4821"/>
                  </a:lnTo>
                  <a:lnTo>
                    <a:pt x="4060" y="4844"/>
                  </a:lnTo>
                  <a:lnTo>
                    <a:pt x="3921" y="4844"/>
                  </a:lnTo>
                  <a:lnTo>
                    <a:pt x="3506" y="4867"/>
                  </a:lnTo>
                  <a:lnTo>
                    <a:pt x="3137" y="4936"/>
                  </a:lnTo>
                  <a:lnTo>
                    <a:pt x="2745" y="5028"/>
                  </a:lnTo>
                  <a:lnTo>
                    <a:pt x="2399" y="5167"/>
                  </a:lnTo>
                  <a:lnTo>
                    <a:pt x="2053" y="5328"/>
                  </a:lnTo>
                  <a:lnTo>
                    <a:pt x="1730" y="5513"/>
                  </a:lnTo>
                  <a:lnTo>
                    <a:pt x="1430" y="5743"/>
                  </a:lnTo>
                  <a:lnTo>
                    <a:pt x="1153" y="5997"/>
                  </a:lnTo>
                  <a:lnTo>
                    <a:pt x="900" y="6274"/>
                  </a:lnTo>
                  <a:lnTo>
                    <a:pt x="669" y="6574"/>
                  </a:lnTo>
                  <a:lnTo>
                    <a:pt x="462" y="6897"/>
                  </a:lnTo>
                  <a:lnTo>
                    <a:pt x="300" y="7243"/>
                  </a:lnTo>
                  <a:lnTo>
                    <a:pt x="185" y="7612"/>
                  </a:lnTo>
                  <a:lnTo>
                    <a:pt x="69" y="7981"/>
                  </a:lnTo>
                  <a:lnTo>
                    <a:pt x="23" y="8373"/>
                  </a:lnTo>
                  <a:lnTo>
                    <a:pt x="0" y="8765"/>
                  </a:lnTo>
                  <a:lnTo>
                    <a:pt x="0" y="8995"/>
                  </a:lnTo>
                  <a:lnTo>
                    <a:pt x="46" y="9226"/>
                  </a:lnTo>
                  <a:lnTo>
                    <a:pt x="92" y="9457"/>
                  </a:lnTo>
                  <a:lnTo>
                    <a:pt x="185" y="9664"/>
                  </a:lnTo>
                  <a:lnTo>
                    <a:pt x="277" y="9872"/>
                  </a:lnTo>
                  <a:lnTo>
                    <a:pt x="392" y="10056"/>
                  </a:lnTo>
                  <a:lnTo>
                    <a:pt x="531" y="10241"/>
                  </a:lnTo>
                  <a:lnTo>
                    <a:pt x="669" y="10402"/>
                  </a:lnTo>
                  <a:lnTo>
                    <a:pt x="831" y="10541"/>
                  </a:lnTo>
                  <a:lnTo>
                    <a:pt x="1015" y="10679"/>
                  </a:lnTo>
                  <a:lnTo>
                    <a:pt x="1200" y="10795"/>
                  </a:lnTo>
                  <a:lnTo>
                    <a:pt x="1407" y="10887"/>
                  </a:lnTo>
                  <a:lnTo>
                    <a:pt x="1615" y="10979"/>
                  </a:lnTo>
                  <a:lnTo>
                    <a:pt x="1845" y="11025"/>
                  </a:lnTo>
                  <a:lnTo>
                    <a:pt x="2076" y="11071"/>
                  </a:lnTo>
                  <a:lnTo>
                    <a:pt x="6343" y="11071"/>
                  </a:lnTo>
                  <a:lnTo>
                    <a:pt x="6551" y="11048"/>
                  </a:lnTo>
                  <a:lnTo>
                    <a:pt x="6735" y="11002"/>
                  </a:lnTo>
                  <a:lnTo>
                    <a:pt x="6920" y="10887"/>
                  </a:lnTo>
                  <a:lnTo>
                    <a:pt x="7081" y="10771"/>
                  </a:lnTo>
                  <a:lnTo>
                    <a:pt x="7196" y="10610"/>
                  </a:lnTo>
                  <a:lnTo>
                    <a:pt x="7289" y="10449"/>
                  </a:lnTo>
                  <a:lnTo>
                    <a:pt x="7358" y="10241"/>
                  </a:lnTo>
                  <a:lnTo>
                    <a:pt x="7381" y="10033"/>
                  </a:lnTo>
                  <a:lnTo>
                    <a:pt x="7358" y="9826"/>
                  </a:lnTo>
                  <a:lnTo>
                    <a:pt x="7289" y="9641"/>
                  </a:lnTo>
                  <a:lnTo>
                    <a:pt x="7196" y="9457"/>
                  </a:lnTo>
                  <a:lnTo>
                    <a:pt x="7081" y="9295"/>
                  </a:lnTo>
                  <a:lnTo>
                    <a:pt x="6920" y="9180"/>
                  </a:lnTo>
                  <a:lnTo>
                    <a:pt x="6735" y="9088"/>
                  </a:lnTo>
                  <a:lnTo>
                    <a:pt x="6551" y="9019"/>
                  </a:lnTo>
                  <a:lnTo>
                    <a:pt x="6343" y="8995"/>
                  </a:lnTo>
                  <a:lnTo>
                    <a:pt x="2307" y="8995"/>
                  </a:lnTo>
                  <a:lnTo>
                    <a:pt x="2214" y="8972"/>
                  </a:lnTo>
                  <a:lnTo>
                    <a:pt x="2145" y="8926"/>
                  </a:lnTo>
                  <a:lnTo>
                    <a:pt x="2099" y="8857"/>
                  </a:lnTo>
                  <a:lnTo>
                    <a:pt x="2076" y="8765"/>
                  </a:lnTo>
                  <a:lnTo>
                    <a:pt x="2076" y="8580"/>
                  </a:lnTo>
                  <a:lnTo>
                    <a:pt x="2122" y="8396"/>
                  </a:lnTo>
                  <a:lnTo>
                    <a:pt x="2168" y="8211"/>
                  </a:lnTo>
                  <a:lnTo>
                    <a:pt x="2214" y="8050"/>
                  </a:lnTo>
                  <a:lnTo>
                    <a:pt x="2307" y="7888"/>
                  </a:lnTo>
                  <a:lnTo>
                    <a:pt x="2399" y="7727"/>
                  </a:lnTo>
                  <a:lnTo>
                    <a:pt x="2491" y="7589"/>
                  </a:lnTo>
                  <a:lnTo>
                    <a:pt x="2607" y="7473"/>
                  </a:lnTo>
                  <a:lnTo>
                    <a:pt x="2745" y="7335"/>
                  </a:lnTo>
                  <a:lnTo>
                    <a:pt x="2883" y="7243"/>
                  </a:lnTo>
                  <a:lnTo>
                    <a:pt x="3045" y="7150"/>
                  </a:lnTo>
                  <a:lnTo>
                    <a:pt x="3206" y="7058"/>
                  </a:lnTo>
                  <a:lnTo>
                    <a:pt x="3368" y="7012"/>
                  </a:lnTo>
                  <a:lnTo>
                    <a:pt x="3552" y="6966"/>
                  </a:lnTo>
                  <a:lnTo>
                    <a:pt x="3737" y="6943"/>
                  </a:lnTo>
                  <a:lnTo>
                    <a:pt x="3921" y="6920"/>
                  </a:lnTo>
                  <a:lnTo>
                    <a:pt x="4267" y="6897"/>
                  </a:lnTo>
                  <a:lnTo>
                    <a:pt x="4613" y="6850"/>
                  </a:lnTo>
                  <a:lnTo>
                    <a:pt x="4936" y="6758"/>
                  </a:lnTo>
                  <a:lnTo>
                    <a:pt x="5259" y="6643"/>
                  </a:lnTo>
                  <a:lnTo>
                    <a:pt x="5559" y="6505"/>
                  </a:lnTo>
                  <a:lnTo>
                    <a:pt x="5859" y="6343"/>
                  </a:lnTo>
                  <a:lnTo>
                    <a:pt x="6112" y="6135"/>
                  </a:lnTo>
                  <a:lnTo>
                    <a:pt x="6366" y="5905"/>
                  </a:lnTo>
                  <a:lnTo>
                    <a:pt x="6574" y="5674"/>
                  </a:lnTo>
                  <a:lnTo>
                    <a:pt x="6781" y="5397"/>
                  </a:lnTo>
                  <a:lnTo>
                    <a:pt x="6966" y="5121"/>
                  </a:lnTo>
                  <a:lnTo>
                    <a:pt x="7104" y="4821"/>
                  </a:lnTo>
                  <a:lnTo>
                    <a:pt x="7220" y="4498"/>
                  </a:lnTo>
                  <a:lnTo>
                    <a:pt x="7312" y="4152"/>
                  </a:lnTo>
                  <a:lnTo>
                    <a:pt x="7358" y="3829"/>
                  </a:lnTo>
                  <a:lnTo>
                    <a:pt x="7381" y="3460"/>
                  </a:lnTo>
                  <a:lnTo>
                    <a:pt x="7358" y="3114"/>
                  </a:lnTo>
                  <a:lnTo>
                    <a:pt x="7312" y="2768"/>
                  </a:lnTo>
                  <a:lnTo>
                    <a:pt x="7220" y="2445"/>
                  </a:lnTo>
                  <a:lnTo>
                    <a:pt x="7104" y="2122"/>
                  </a:lnTo>
                  <a:lnTo>
                    <a:pt x="6966" y="1822"/>
                  </a:lnTo>
                  <a:lnTo>
                    <a:pt x="6781" y="1523"/>
                  </a:lnTo>
                  <a:lnTo>
                    <a:pt x="6574" y="1269"/>
                  </a:lnTo>
                  <a:lnTo>
                    <a:pt x="6366" y="1015"/>
                  </a:lnTo>
                  <a:lnTo>
                    <a:pt x="6112" y="808"/>
                  </a:lnTo>
                  <a:lnTo>
                    <a:pt x="5859" y="600"/>
                  </a:lnTo>
                  <a:lnTo>
                    <a:pt x="5559" y="415"/>
                  </a:lnTo>
                  <a:lnTo>
                    <a:pt x="5259" y="277"/>
                  </a:lnTo>
                  <a:lnTo>
                    <a:pt x="4936" y="162"/>
                  </a:lnTo>
                  <a:lnTo>
                    <a:pt x="4613" y="70"/>
                  </a:lnTo>
                  <a:lnTo>
                    <a:pt x="4267" y="23"/>
                  </a:lnTo>
                  <a:lnTo>
                    <a:pt x="3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90;p34"/>
            <p:cNvSpPr/>
            <p:nvPr/>
          </p:nvSpPr>
          <p:spPr>
            <a:xfrm>
              <a:off x="5026375" y="2860375"/>
              <a:ext cx="184525" cy="276800"/>
            </a:xfrm>
            <a:custGeom>
              <a:avLst/>
              <a:gdLst/>
              <a:ahLst/>
              <a:cxnLst/>
              <a:rect l="l" t="t" r="r" b="b"/>
              <a:pathLst>
                <a:path w="7381" h="11072" fill="none" extrusionOk="0">
                  <a:moveTo>
                    <a:pt x="7381" y="10033"/>
                  </a:moveTo>
                  <a:lnTo>
                    <a:pt x="7381" y="10033"/>
                  </a:lnTo>
                  <a:lnTo>
                    <a:pt x="7358" y="9826"/>
                  </a:lnTo>
                  <a:lnTo>
                    <a:pt x="7289" y="9641"/>
                  </a:lnTo>
                  <a:lnTo>
                    <a:pt x="7196" y="9457"/>
                  </a:lnTo>
                  <a:lnTo>
                    <a:pt x="7081" y="9295"/>
                  </a:lnTo>
                  <a:lnTo>
                    <a:pt x="6920" y="9180"/>
                  </a:lnTo>
                  <a:lnTo>
                    <a:pt x="6735" y="9088"/>
                  </a:lnTo>
                  <a:lnTo>
                    <a:pt x="6551" y="9019"/>
                  </a:lnTo>
                  <a:lnTo>
                    <a:pt x="6343" y="8995"/>
                  </a:lnTo>
                  <a:lnTo>
                    <a:pt x="2307" y="8995"/>
                  </a:lnTo>
                  <a:lnTo>
                    <a:pt x="2307" y="8995"/>
                  </a:lnTo>
                  <a:lnTo>
                    <a:pt x="2214" y="8972"/>
                  </a:lnTo>
                  <a:lnTo>
                    <a:pt x="2145" y="8926"/>
                  </a:lnTo>
                  <a:lnTo>
                    <a:pt x="2099" y="8857"/>
                  </a:lnTo>
                  <a:lnTo>
                    <a:pt x="2076" y="8765"/>
                  </a:lnTo>
                  <a:lnTo>
                    <a:pt x="2076" y="8765"/>
                  </a:lnTo>
                  <a:lnTo>
                    <a:pt x="2076" y="8580"/>
                  </a:lnTo>
                  <a:lnTo>
                    <a:pt x="2122" y="8396"/>
                  </a:lnTo>
                  <a:lnTo>
                    <a:pt x="2168" y="8211"/>
                  </a:lnTo>
                  <a:lnTo>
                    <a:pt x="2214" y="8050"/>
                  </a:lnTo>
                  <a:lnTo>
                    <a:pt x="2307" y="7888"/>
                  </a:lnTo>
                  <a:lnTo>
                    <a:pt x="2399" y="7727"/>
                  </a:lnTo>
                  <a:lnTo>
                    <a:pt x="2491" y="7589"/>
                  </a:lnTo>
                  <a:lnTo>
                    <a:pt x="2607" y="7473"/>
                  </a:lnTo>
                  <a:lnTo>
                    <a:pt x="2745" y="7335"/>
                  </a:lnTo>
                  <a:lnTo>
                    <a:pt x="2883" y="7243"/>
                  </a:lnTo>
                  <a:lnTo>
                    <a:pt x="3045" y="7150"/>
                  </a:lnTo>
                  <a:lnTo>
                    <a:pt x="3206" y="7058"/>
                  </a:lnTo>
                  <a:lnTo>
                    <a:pt x="3368" y="7012"/>
                  </a:lnTo>
                  <a:lnTo>
                    <a:pt x="3552" y="6966"/>
                  </a:lnTo>
                  <a:lnTo>
                    <a:pt x="3737" y="6943"/>
                  </a:lnTo>
                  <a:lnTo>
                    <a:pt x="3921" y="6920"/>
                  </a:lnTo>
                  <a:lnTo>
                    <a:pt x="3921" y="6920"/>
                  </a:lnTo>
                  <a:lnTo>
                    <a:pt x="4267" y="6897"/>
                  </a:lnTo>
                  <a:lnTo>
                    <a:pt x="4613" y="6850"/>
                  </a:lnTo>
                  <a:lnTo>
                    <a:pt x="4936" y="6758"/>
                  </a:lnTo>
                  <a:lnTo>
                    <a:pt x="5259" y="6643"/>
                  </a:lnTo>
                  <a:lnTo>
                    <a:pt x="5559" y="6505"/>
                  </a:lnTo>
                  <a:lnTo>
                    <a:pt x="5859" y="6343"/>
                  </a:lnTo>
                  <a:lnTo>
                    <a:pt x="6112" y="6135"/>
                  </a:lnTo>
                  <a:lnTo>
                    <a:pt x="6366" y="5905"/>
                  </a:lnTo>
                  <a:lnTo>
                    <a:pt x="6574" y="5674"/>
                  </a:lnTo>
                  <a:lnTo>
                    <a:pt x="6781" y="5397"/>
                  </a:lnTo>
                  <a:lnTo>
                    <a:pt x="6966" y="5121"/>
                  </a:lnTo>
                  <a:lnTo>
                    <a:pt x="7104" y="4821"/>
                  </a:lnTo>
                  <a:lnTo>
                    <a:pt x="7220" y="4498"/>
                  </a:lnTo>
                  <a:lnTo>
                    <a:pt x="7312" y="4152"/>
                  </a:lnTo>
                  <a:lnTo>
                    <a:pt x="7358" y="3829"/>
                  </a:lnTo>
                  <a:lnTo>
                    <a:pt x="7381" y="3460"/>
                  </a:lnTo>
                  <a:lnTo>
                    <a:pt x="7381" y="3460"/>
                  </a:lnTo>
                  <a:lnTo>
                    <a:pt x="7358" y="3114"/>
                  </a:lnTo>
                  <a:lnTo>
                    <a:pt x="7312" y="2768"/>
                  </a:lnTo>
                  <a:lnTo>
                    <a:pt x="7220" y="2445"/>
                  </a:lnTo>
                  <a:lnTo>
                    <a:pt x="7104" y="2122"/>
                  </a:lnTo>
                  <a:lnTo>
                    <a:pt x="6966" y="1822"/>
                  </a:lnTo>
                  <a:lnTo>
                    <a:pt x="6781" y="1523"/>
                  </a:lnTo>
                  <a:lnTo>
                    <a:pt x="6574" y="1269"/>
                  </a:lnTo>
                  <a:lnTo>
                    <a:pt x="6366" y="1015"/>
                  </a:lnTo>
                  <a:lnTo>
                    <a:pt x="6112" y="808"/>
                  </a:lnTo>
                  <a:lnTo>
                    <a:pt x="5859" y="600"/>
                  </a:lnTo>
                  <a:lnTo>
                    <a:pt x="5559" y="415"/>
                  </a:lnTo>
                  <a:lnTo>
                    <a:pt x="5259" y="277"/>
                  </a:lnTo>
                  <a:lnTo>
                    <a:pt x="4936" y="162"/>
                  </a:lnTo>
                  <a:lnTo>
                    <a:pt x="4613" y="70"/>
                  </a:lnTo>
                  <a:lnTo>
                    <a:pt x="4267" y="23"/>
                  </a:lnTo>
                  <a:lnTo>
                    <a:pt x="3921" y="0"/>
                  </a:lnTo>
                  <a:lnTo>
                    <a:pt x="1038" y="0"/>
                  </a:lnTo>
                  <a:lnTo>
                    <a:pt x="1038" y="0"/>
                  </a:lnTo>
                  <a:lnTo>
                    <a:pt x="831" y="23"/>
                  </a:lnTo>
                  <a:lnTo>
                    <a:pt x="623" y="93"/>
                  </a:lnTo>
                  <a:lnTo>
                    <a:pt x="462" y="185"/>
                  </a:lnTo>
                  <a:lnTo>
                    <a:pt x="300" y="300"/>
                  </a:lnTo>
                  <a:lnTo>
                    <a:pt x="185" y="462"/>
                  </a:lnTo>
                  <a:lnTo>
                    <a:pt x="69" y="646"/>
                  </a:lnTo>
                  <a:lnTo>
                    <a:pt x="23" y="831"/>
                  </a:lnTo>
                  <a:lnTo>
                    <a:pt x="0" y="1038"/>
                  </a:lnTo>
                  <a:lnTo>
                    <a:pt x="0" y="1038"/>
                  </a:lnTo>
                  <a:lnTo>
                    <a:pt x="23" y="1246"/>
                  </a:lnTo>
                  <a:lnTo>
                    <a:pt x="69" y="1453"/>
                  </a:lnTo>
                  <a:lnTo>
                    <a:pt x="185" y="1615"/>
                  </a:lnTo>
                  <a:lnTo>
                    <a:pt x="300" y="1776"/>
                  </a:lnTo>
                  <a:lnTo>
                    <a:pt x="462" y="1915"/>
                  </a:lnTo>
                  <a:lnTo>
                    <a:pt x="623" y="2007"/>
                  </a:lnTo>
                  <a:lnTo>
                    <a:pt x="831" y="2053"/>
                  </a:lnTo>
                  <a:lnTo>
                    <a:pt x="1038" y="2076"/>
                  </a:lnTo>
                  <a:lnTo>
                    <a:pt x="3921" y="2076"/>
                  </a:lnTo>
                  <a:lnTo>
                    <a:pt x="3921" y="2076"/>
                  </a:lnTo>
                  <a:lnTo>
                    <a:pt x="4060" y="2099"/>
                  </a:lnTo>
                  <a:lnTo>
                    <a:pt x="4198" y="2099"/>
                  </a:lnTo>
                  <a:lnTo>
                    <a:pt x="4452" y="2191"/>
                  </a:lnTo>
                  <a:lnTo>
                    <a:pt x="4682" y="2330"/>
                  </a:lnTo>
                  <a:lnTo>
                    <a:pt x="4890" y="2491"/>
                  </a:lnTo>
                  <a:lnTo>
                    <a:pt x="5051" y="2699"/>
                  </a:lnTo>
                  <a:lnTo>
                    <a:pt x="5190" y="2930"/>
                  </a:lnTo>
                  <a:lnTo>
                    <a:pt x="5259" y="3183"/>
                  </a:lnTo>
                  <a:lnTo>
                    <a:pt x="5282" y="3322"/>
                  </a:lnTo>
                  <a:lnTo>
                    <a:pt x="5305" y="3460"/>
                  </a:lnTo>
                  <a:lnTo>
                    <a:pt x="5305" y="3460"/>
                  </a:lnTo>
                  <a:lnTo>
                    <a:pt x="5282" y="3598"/>
                  </a:lnTo>
                  <a:lnTo>
                    <a:pt x="5259" y="3737"/>
                  </a:lnTo>
                  <a:lnTo>
                    <a:pt x="5190" y="4014"/>
                  </a:lnTo>
                  <a:lnTo>
                    <a:pt x="5051" y="4244"/>
                  </a:lnTo>
                  <a:lnTo>
                    <a:pt x="4890" y="4452"/>
                  </a:lnTo>
                  <a:lnTo>
                    <a:pt x="4682" y="4613"/>
                  </a:lnTo>
                  <a:lnTo>
                    <a:pt x="4452" y="4729"/>
                  </a:lnTo>
                  <a:lnTo>
                    <a:pt x="4198" y="4821"/>
                  </a:lnTo>
                  <a:lnTo>
                    <a:pt x="4060" y="4844"/>
                  </a:lnTo>
                  <a:lnTo>
                    <a:pt x="3921" y="4844"/>
                  </a:lnTo>
                  <a:lnTo>
                    <a:pt x="3921" y="4844"/>
                  </a:lnTo>
                  <a:lnTo>
                    <a:pt x="3506" y="4867"/>
                  </a:lnTo>
                  <a:lnTo>
                    <a:pt x="3137" y="4936"/>
                  </a:lnTo>
                  <a:lnTo>
                    <a:pt x="2745" y="5028"/>
                  </a:lnTo>
                  <a:lnTo>
                    <a:pt x="2399" y="5167"/>
                  </a:lnTo>
                  <a:lnTo>
                    <a:pt x="2053" y="5328"/>
                  </a:lnTo>
                  <a:lnTo>
                    <a:pt x="1730" y="5513"/>
                  </a:lnTo>
                  <a:lnTo>
                    <a:pt x="1430" y="5743"/>
                  </a:lnTo>
                  <a:lnTo>
                    <a:pt x="1153" y="5997"/>
                  </a:lnTo>
                  <a:lnTo>
                    <a:pt x="900" y="6274"/>
                  </a:lnTo>
                  <a:lnTo>
                    <a:pt x="669" y="6574"/>
                  </a:lnTo>
                  <a:lnTo>
                    <a:pt x="462" y="6897"/>
                  </a:lnTo>
                  <a:lnTo>
                    <a:pt x="300" y="7243"/>
                  </a:lnTo>
                  <a:lnTo>
                    <a:pt x="185" y="7612"/>
                  </a:lnTo>
                  <a:lnTo>
                    <a:pt x="69" y="7981"/>
                  </a:lnTo>
                  <a:lnTo>
                    <a:pt x="23" y="8373"/>
                  </a:lnTo>
                  <a:lnTo>
                    <a:pt x="0" y="8765"/>
                  </a:lnTo>
                  <a:lnTo>
                    <a:pt x="0" y="8765"/>
                  </a:lnTo>
                  <a:lnTo>
                    <a:pt x="0" y="8995"/>
                  </a:lnTo>
                  <a:lnTo>
                    <a:pt x="46" y="9226"/>
                  </a:lnTo>
                  <a:lnTo>
                    <a:pt x="92" y="9457"/>
                  </a:lnTo>
                  <a:lnTo>
                    <a:pt x="185" y="9664"/>
                  </a:lnTo>
                  <a:lnTo>
                    <a:pt x="277" y="9872"/>
                  </a:lnTo>
                  <a:lnTo>
                    <a:pt x="392" y="10056"/>
                  </a:lnTo>
                  <a:lnTo>
                    <a:pt x="531" y="10241"/>
                  </a:lnTo>
                  <a:lnTo>
                    <a:pt x="669" y="10402"/>
                  </a:lnTo>
                  <a:lnTo>
                    <a:pt x="831" y="10541"/>
                  </a:lnTo>
                  <a:lnTo>
                    <a:pt x="1015" y="10679"/>
                  </a:lnTo>
                  <a:lnTo>
                    <a:pt x="1200" y="10795"/>
                  </a:lnTo>
                  <a:lnTo>
                    <a:pt x="1407" y="10887"/>
                  </a:lnTo>
                  <a:lnTo>
                    <a:pt x="1615" y="10979"/>
                  </a:lnTo>
                  <a:lnTo>
                    <a:pt x="1845" y="11025"/>
                  </a:lnTo>
                  <a:lnTo>
                    <a:pt x="2076" y="11071"/>
                  </a:lnTo>
                  <a:lnTo>
                    <a:pt x="2307" y="11071"/>
                  </a:lnTo>
                  <a:lnTo>
                    <a:pt x="6343" y="11071"/>
                  </a:lnTo>
                  <a:lnTo>
                    <a:pt x="6343" y="11071"/>
                  </a:lnTo>
                  <a:lnTo>
                    <a:pt x="6551" y="11048"/>
                  </a:lnTo>
                  <a:lnTo>
                    <a:pt x="6735" y="11002"/>
                  </a:lnTo>
                  <a:lnTo>
                    <a:pt x="6920" y="10887"/>
                  </a:lnTo>
                  <a:lnTo>
                    <a:pt x="7081" y="10771"/>
                  </a:lnTo>
                  <a:lnTo>
                    <a:pt x="7196" y="10610"/>
                  </a:lnTo>
                  <a:lnTo>
                    <a:pt x="7289" y="10449"/>
                  </a:lnTo>
                  <a:lnTo>
                    <a:pt x="7358" y="10241"/>
                  </a:lnTo>
                  <a:lnTo>
                    <a:pt x="7381" y="10033"/>
                  </a:lnTo>
                  <a:lnTo>
                    <a:pt x="7381" y="1003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091;p34"/>
            <p:cNvSpPr/>
            <p:nvPr/>
          </p:nvSpPr>
          <p:spPr>
            <a:xfrm>
              <a:off x="5210875" y="3111200"/>
              <a:ext cx="25" cy="25"/>
            </a:xfrm>
            <a:custGeom>
              <a:avLst/>
              <a:gdLst/>
              <a:ahLst/>
              <a:cxnLst/>
              <a:rect l="l" t="t" r="r" b="b"/>
              <a:pathLst>
                <a:path w="1" h="1" fill="none" extrusionOk="0">
                  <a:moveTo>
                    <a:pt x="1" y="0"/>
                  </a:moveTo>
                  <a:lnTo>
                    <a:pt x="1"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092;p34"/>
            <p:cNvSpPr/>
            <p:nvPr/>
          </p:nvSpPr>
          <p:spPr>
            <a:xfrm>
              <a:off x="5247800" y="2860375"/>
              <a:ext cx="184525" cy="276800"/>
            </a:xfrm>
            <a:custGeom>
              <a:avLst/>
              <a:gdLst/>
              <a:ahLst/>
              <a:cxnLst/>
              <a:rect l="l" t="t" r="r" b="b"/>
              <a:pathLst>
                <a:path w="7381" h="11072" extrusionOk="0">
                  <a:moveTo>
                    <a:pt x="1038" y="0"/>
                  </a:moveTo>
                  <a:lnTo>
                    <a:pt x="830" y="23"/>
                  </a:lnTo>
                  <a:lnTo>
                    <a:pt x="646" y="93"/>
                  </a:lnTo>
                  <a:lnTo>
                    <a:pt x="461" y="185"/>
                  </a:lnTo>
                  <a:lnTo>
                    <a:pt x="300" y="300"/>
                  </a:lnTo>
                  <a:lnTo>
                    <a:pt x="185" y="462"/>
                  </a:lnTo>
                  <a:lnTo>
                    <a:pt x="92" y="646"/>
                  </a:lnTo>
                  <a:lnTo>
                    <a:pt x="23" y="831"/>
                  </a:lnTo>
                  <a:lnTo>
                    <a:pt x="0" y="1038"/>
                  </a:lnTo>
                  <a:lnTo>
                    <a:pt x="0" y="3783"/>
                  </a:lnTo>
                  <a:lnTo>
                    <a:pt x="23" y="4083"/>
                  </a:lnTo>
                  <a:lnTo>
                    <a:pt x="69" y="4360"/>
                  </a:lnTo>
                  <a:lnTo>
                    <a:pt x="139" y="4613"/>
                  </a:lnTo>
                  <a:lnTo>
                    <a:pt x="231" y="4867"/>
                  </a:lnTo>
                  <a:lnTo>
                    <a:pt x="346" y="5121"/>
                  </a:lnTo>
                  <a:lnTo>
                    <a:pt x="484" y="5351"/>
                  </a:lnTo>
                  <a:lnTo>
                    <a:pt x="646" y="5559"/>
                  </a:lnTo>
                  <a:lnTo>
                    <a:pt x="830" y="5766"/>
                  </a:lnTo>
                  <a:lnTo>
                    <a:pt x="1015" y="5951"/>
                  </a:lnTo>
                  <a:lnTo>
                    <a:pt x="1223" y="6089"/>
                  </a:lnTo>
                  <a:lnTo>
                    <a:pt x="1453" y="6251"/>
                  </a:lnTo>
                  <a:lnTo>
                    <a:pt x="1707" y="6366"/>
                  </a:lnTo>
                  <a:lnTo>
                    <a:pt x="1961" y="6458"/>
                  </a:lnTo>
                  <a:lnTo>
                    <a:pt x="2237" y="6528"/>
                  </a:lnTo>
                  <a:lnTo>
                    <a:pt x="2514" y="6574"/>
                  </a:lnTo>
                  <a:lnTo>
                    <a:pt x="5305" y="6574"/>
                  </a:lnTo>
                  <a:lnTo>
                    <a:pt x="5305" y="10033"/>
                  </a:lnTo>
                  <a:lnTo>
                    <a:pt x="5328" y="10241"/>
                  </a:lnTo>
                  <a:lnTo>
                    <a:pt x="5374" y="10449"/>
                  </a:lnTo>
                  <a:lnTo>
                    <a:pt x="5490" y="10610"/>
                  </a:lnTo>
                  <a:lnTo>
                    <a:pt x="5605" y="10771"/>
                  </a:lnTo>
                  <a:lnTo>
                    <a:pt x="5766" y="10887"/>
                  </a:lnTo>
                  <a:lnTo>
                    <a:pt x="5928" y="11002"/>
                  </a:lnTo>
                  <a:lnTo>
                    <a:pt x="6135" y="11048"/>
                  </a:lnTo>
                  <a:lnTo>
                    <a:pt x="6343" y="11071"/>
                  </a:lnTo>
                  <a:lnTo>
                    <a:pt x="6551" y="11048"/>
                  </a:lnTo>
                  <a:lnTo>
                    <a:pt x="6735" y="11002"/>
                  </a:lnTo>
                  <a:lnTo>
                    <a:pt x="6920" y="10887"/>
                  </a:lnTo>
                  <a:lnTo>
                    <a:pt x="7081" y="10771"/>
                  </a:lnTo>
                  <a:lnTo>
                    <a:pt x="7196" y="10610"/>
                  </a:lnTo>
                  <a:lnTo>
                    <a:pt x="7289" y="10449"/>
                  </a:lnTo>
                  <a:lnTo>
                    <a:pt x="7358" y="10241"/>
                  </a:lnTo>
                  <a:lnTo>
                    <a:pt x="7381" y="10033"/>
                  </a:lnTo>
                  <a:lnTo>
                    <a:pt x="7381" y="1038"/>
                  </a:lnTo>
                  <a:lnTo>
                    <a:pt x="7358" y="831"/>
                  </a:lnTo>
                  <a:lnTo>
                    <a:pt x="7289" y="646"/>
                  </a:lnTo>
                  <a:lnTo>
                    <a:pt x="7196" y="462"/>
                  </a:lnTo>
                  <a:lnTo>
                    <a:pt x="7081" y="300"/>
                  </a:lnTo>
                  <a:lnTo>
                    <a:pt x="6920" y="185"/>
                  </a:lnTo>
                  <a:lnTo>
                    <a:pt x="6735" y="93"/>
                  </a:lnTo>
                  <a:lnTo>
                    <a:pt x="6551" y="23"/>
                  </a:lnTo>
                  <a:lnTo>
                    <a:pt x="6343" y="0"/>
                  </a:lnTo>
                  <a:lnTo>
                    <a:pt x="6135" y="23"/>
                  </a:lnTo>
                  <a:lnTo>
                    <a:pt x="5928" y="93"/>
                  </a:lnTo>
                  <a:lnTo>
                    <a:pt x="5766" y="185"/>
                  </a:lnTo>
                  <a:lnTo>
                    <a:pt x="5605" y="300"/>
                  </a:lnTo>
                  <a:lnTo>
                    <a:pt x="5490" y="462"/>
                  </a:lnTo>
                  <a:lnTo>
                    <a:pt x="5374" y="646"/>
                  </a:lnTo>
                  <a:lnTo>
                    <a:pt x="5328" y="831"/>
                  </a:lnTo>
                  <a:lnTo>
                    <a:pt x="5305" y="1038"/>
                  </a:lnTo>
                  <a:lnTo>
                    <a:pt x="5305" y="4498"/>
                  </a:lnTo>
                  <a:lnTo>
                    <a:pt x="2653" y="4498"/>
                  </a:lnTo>
                  <a:lnTo>
                    <a:pt x="2514" y="4452"/>
                  </a:lnTo>
                  <a:lnTo>
                    <a:pt x="2399" y="4383"/>
                  </a:lnTo>
                  <a:lnTo>
                    <a:pt x="2284" y="4290"/>
                  </a:lnTo>
                  <a:lnTo>
                    <a:pt x="2191" y="4198"/>
                  </a:lnTo>
                  <a:lnTo>
                    <a:pt x="2145" y="4060"/>
                  </a:lnTo>
                  <a:lnTo>
                    <a:pt x="2099" y="3944"/>
                  </a:lnTo>
                  <a:lnTo>
                    <a:pt x="2076" y="3783"/>
                  </a:lnTo>
                  <a:lnTo>
                    <a:pt x="2076" y="1038"/>
                  </a:lnTo>
                  <a:lnTo>
                    <a:pt x="2053" y="831"/>
                  </a:lnTo>
                  <a:lnTo>
                    <a:pt x="2007" y="646"/>
                  </a:lnTo>
                  <a:lnTo>
                    <a:pt x="1891" y="462"/>
                  </a:lnTo>
                  <a:lnTo>
                    <a:pt x="1776" y="300"/>
                  </a:lnTo>
                  <a:lnTo>
                    <a:pt x="1615" y="185"/>
                  </a:lnTo>
                  <a:lnTo>
                    <a:pt x="1453" y="93"/>
                  </a:lnTo>
                  <a:lnTo>
                    <a:pt x="1246" y="23"/>
                  </a:lnTo>
                  <a:lnTo>
                    <a:pt x="10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093;p34"/>
            <p:cNvSpPr/>
            <p:nvPr/>
          </p:nvSpPr>
          <p:spPr>
            <a:xfrm>
              <a:off x="5247800" y="2860375"/>
              <a:ext cx="184525" cy="276800"/>
            </a:xfrm>
            <a:custGeom>
              <a:avLst/>
              <a:gdLst/>
              <a:ahLst/>
              <a:cxnLst/>
              <a:rect l="l" t="t" r="r" b="b"/>
              <a:pathLst>
                <a:path w="7381" h="11072" fill="none" extrusionOk="0">
                  <a:moveTo>
                    <a:pt x="1038" y="0"/>
                  </a:moveTo>
                  <a:lnTo>
                    <a:pt x="1038" y="0"/>
                  </a:lnTo>
                  <a:lnTo>
                    <a:pt x="830" y="23"/>
                  </a:lnTo>
                  <a:lnTo>
                    <a:pt x="646" y="93"/>
                  </a:lnTo>
                  <a:lnTo>
                    <a:pt x="461" y="185"/>
                  </a:lnTo>
                  <a:lnTo>
                    <a:pt x="300" y="300"/>
                  </a:lnTo>
                  <a:lnTo>
                    <a:pt x="185" y="462"/>
                  </a:lnTo>
                  <a:lnTo>
                    <a:pt x="92" y="646"/>
                  </a:lnTo>
                  <a:lnTo>
                    <a:pt x="23" y="831"/>
                  </a:lnTo>
                  <a:lnTo>
                    <a:pt x="0" y="1038"/>
                  </a:lnTo>
                  <a:lnTo>
                    <a:pt x="0" y="3783"/>
                  </a:lnTo>
                  <a:lnTo>
                    <a:pt x="0" y="3783"/>
                  </a:lnTo>
                  <a:lnTo>
                    <a:pt x="23" y="4083"/>
                  </a:lnTo>
                  <a:lnTo>
                    <a:pt x="69" y="4360"/>
                  </a:lnTo>
                  <a:lnTo>
                    <a:pt x="139" y="4613"/>
                  </a:lnTo>
                  <a:lnTo>
                    <a:pt x="231" y="4867"/>
                  </a:lnTo>
                  <a:lnTo>
                    <a:pt x="346" y="5121"/>
                  </a:lnTo>
                  <a:lnTo>
                    <a:pt x="484" y="5351"/>
                  </a:lnTo>
                  <a:lnTo>
                    <a:pt x="646" y="5559"/>
                  </a:lnTo>
                  <a:lnTo>
                    <a:pt x="830" y="5766"/>
                  </a:lnTo>
                  <a:lnTo>
                    <a:pt x="1015" y="5951"/>
                  </a:lnTo>
                  <a:lnTo>
                    <a:pt x="1223" y="6089"/>
                  </a:lnTo>
                  <a:lnTo>
                    <a:pt x="1453" y="6251"/>
                  </a:lnTo>
                  <a:lnTo>
                    <a:pt x="1707" y="6366"/>
                  </a:lnTo>
                  <a:lnTo>
                    <a:pt x="1961" y="6458"/>
                  </a:lnTo>
                  <a:lnTo>
                    <a:pt x="2237" y="6528"/>
                  </a:lnTo>
                  <a:lnTo>
                    <a:pt x="2514" y="6574"/>
                  </a:lnTo>
                  <a:lnTo>
                    <a:pt x="2791" y="6574"/>
                  </a:lnTo>
                  <a:lnTo>
                    <a:pt x="5305" y="6574"/>
                  </a:lnTo>
                  <a:lnTo>
                    <a:pt x="5305" y="10033"/>
                  </a:lnTo>
                  <a:lnTo>
                    <a:pt x="5305" y="10033"/>
                  </a:lnTo>
                  <a:lnTo>
                    <a:pt x="5328" y="10241"/>
                  </a:lnTo>
                  <a:lnTo>
                    <a:pt x="5374" y="10449"/>
                  </a:lnTo>
                  <a:lnTo>
                    <a:pt x="5490" y="10610"/>
                  </a:lnTo>
                  <a:lnTo>
                    <a:pt x="5605" y="10771"/>
                  </a:lnTo>
                  <a:lnTo>
                    <a:pt x="5766" y="10887"/>
                  </a:lnTo>
                  <a:lnTo>
                    <a:pt x="5928" y="11002"/>
                  </a:lnTo>
                  <a:lnTo>
                    <a:pt x="6135" y="11048"/>
                  </a:lnTo>
                  <a:lnTo>
                    <a:pt x="6343" y="11071"/>
                  </a:lnTo>
                  <a:lnTo>
                    <a:pt x="6343" y="11071"/>
                  </a:lnTo>
                  <a:lnTo>
                    <a:pt x="6551" y="11048"/>
                  </a:lnTo>
                  <a:lnTo>
                    <a:pt x="6735" y="11002"/>
                  </a:lnTo>
                  <a:lnTo>
                    <a:pt x="6920" y="10887"/>
                  </a:lnTo>
                  <a:lnTo>
                    <a:pt x="7081" y="10771"/>
                  </a:lnTo>
                  <a:lnTo>
                    <a:pt x="7196" y="10610"/>
                  </a:lnTo>
                  <a:lnTo>
                    <a:pt x="7289" y="10449"/>
                  </a:lnTo>
                  <a:lnTo>
                    <a:pt x="7358" y="10241"/>
                  </a:lnTo>
                  <a:lnTo>
                    <a:pt x="7381" y="10033"/>
                  </a:lnTo>
                  <a:lnTo>
                    <a:pt x="7381" y="1038"/>
                  </a:lnTo>
                  <a:lnTo>
                    <a:pt x="7381" y="1038"/>
                  </a:lnTo>
                  <a:lnTo>
                    <a:pt x="7358" y="831"/>
                  </a:lnTo>
                  <a:lnTo>
                    <a:pt x="7289" y="646"/>
                  </a:lnTo>
                  <a:lnTo>
                    <a:pt x="7196" y="462"/>
                  </a:lnTo>
                  <a:lnTo>
                    <a:pt x="7081" y="300"/>
                  </a:lnTo>
                  <a:lnTo>
                    <a:pt x="6920" y="185"/>
                  </a:lnTo>
                  <a:lnTo>
                    <a:pt x="6735" y="93"/>
                  </a:lnTo>
                  <a:lnTo>
                    <a:pt x="6551" y="23"/>
                  </a:lnTo>
                  <a:lnTo>
                    <a:pt x="6343" y="0"/>
                  </a:lnTo>
                  <a:lnTo>
                    <a:pt x="6343" y="0"/>
                  </a:lnTo>
                  <a:lnTo>
                    <a:pt x="6135" y="23"/>
                  </a:lnTo>
                  <a:lnTo>
                    <a:pt x="5928" y="93"/>
                  </a:lnTo>
                  <a:lnTo>
                    <a:pt x="5766" y="185"/>
                  </a:lnTo>
                  <a:lnTo>
                    <a:pt x="5605" y="300"/>
                  </a:lnTo>
                  <a:lnTo>
                    <a:pt x="5490" y="462"/>
                  </a:lnTo>
                  <a:lnTo>
                    <a:pt x="5374" y="646"/>
                  </a:lnTo>
                  <a:lnTo>
                    <a:pt x="5328" y="831"/>
                  </a:lnTo>
                  <a:lnTo>
                    <a:pt x="5305" y="1038"/>
                  </a:lnTo>
                  <a:lnTo>
                    <a:pt x="5305" y="4498"/>
                  </a:lnTo>
                  <a:lnTo>
                    <a:pt x="2791" y="4498"/>
                  </a:lnTo>
                  <a:lnTo>
                    <a:pt x="2791" y="4498"/>
                  </a:lnTo>
                  <a:lnTo>
                    <a:pt x="2653" y="4498"/>
                  </a:lnTo>
                  <a:lnTo>
                    <a:pt x="2514" y="4452"/>
                  </a:lnTo>
                  <a:lnTo>
                    <a:pt x="2399" y="4383"/>
                  </a:lnTo>
                  <a:lnTo>
                    <a:pt x="2284" y="4290"/>
                  </a:lnTo>
                  <a:lnTo>
                    <a:pt x="2191" y="4198"/>
                  </a:lnTo>
                  <a:lnTo>
                    <a:pt x="2145" y="4060"/>
                  </a:lnTo>
                  <a:lnTo>
                    <a:pt x="2099" y="3944"/>
                  </a:lnTo>
                  <a:lnTo>
                    <a:pt x="2076" y="3783"/>
                  </a:lnTo>
                  <a:lnTo>
                    <a:pt x="2076" y="1038"/>
                  </a:lnTo>
                  <a:lnTo>
                    <a:pt x="2076" y="1038"/>
                  </a:lnTo>
                  <a:lnTo>
                    <a:pt x="2053" y="831"/>
                  </a:lnTo>
                  <a:lnTo>
                    <a:pt x="2007" y="646"/>
                  </a:lnTo>
                  <a:lnTo>
                    <a:pt x="1891" y="462"/>
                  </a:lnTo>
                  <a:lnTo>
                    <a:pt x="1776" y="300"/>
                  </a:lnTo>
                  <a:lnTo>
                    <a:pt x="1615" y="185"/>
                  </a:lnTo>
                  <a:lnTo>
                    <a:pt x="1453" y="93"/>
                  </a:lnTo>
                  <a:lnTo>
                    <a:pt x="1246" y="23"/>
                  </a:lnTo>
                  <a:lnTo>
                    <a:pt x="1038" y="0"/>
                  </a:lnTo>
                  <a:lnTo>
                    <a:pt x="1038"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094;p34"/>
            <p:cNvSpPr/>
            <p:nvPr/>
          </p:nvSpPr>
          <p:spPr>
            <a:xfrm>
              <a:off x="5273750" y="2860375"/>
              <a:ext cx="25" cy="25"/>
            </a:xfrm>
            <a:custGeom>
              <a:avLst/>
              <a:gdLst/>
              <a:ahLst/>
              <a:cxnLst/>
              <a:rect l="l" t="t" r="r" b="b"/>
              <a:pathLst>
                <a:path w="1" h="1" fill="none" extrusionOk="0">
                  <a:moveTo>
                    <a:pt x="0" y="0"/>
                  </a:moveTo>
                  <a:lnTo>
                    <a:pt x="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s-Latn-BA" dirty="0" smtClean="0"/>
              <a:t>Korisnik</a:t>
            </a:r>
            <a:endParaRPr lang="hr-HR" dirty="0"/>
          </a:p>
        </p:txBody>
      </p:sp>
      <p:sp>
        <p:nvSpPr>
          <p:cNvPr id="3" name="Text Placeholder 2"/>
          <p:cNvSpPr>
            <a:spLocks noGrp="1"/>
          </p:cNvSpPr>
          <p:nvPr>
            <p:ph type="body" idx="1"/>
          </p:nvPr>
        </p:nvSpPr>
        <p:spPr>
          <a:xfrm>
            <a:off x="311700" y="1152475"/>
            <a:ext cx="6458510" cy="3416400"/>
          </a:xfrm>
        </p:spPr>
        <p:txBody>
          <a:bodyPr/>
          <a:lstStyle/>
          <a:p>
            <a:pPr>
              <a:lnSpc>
                <a:spcPct val="150000"/>
              </a:lnSpc>
            </a:pPr>
            <a:r>
              <a:rPr lang="bs-Latn-BA" dirty="0" smtClean="0">
                <a:latin typeface="Fira Sans Extra Condensed" panose="020B0604020202020204" charset="0"/>
              </a:rPr>
              <a:t>Aplikacija nudi mogućnost registracije kao korisnik.</a:t>
            </a:r>
          </a:p>
          <a:p>
            <a:pPr>
              <a:lnSpc>
                <a:spcPct val="150000"/>
              </a:lnSpc>
            </a:pPr>
            <a:r>
              <a:rPr lang="bs-Latn-BA" dirty="0" smtClean="0">
                <a:latin typeface="Fira Sans Extra Condensed" panose="020B0604020202020204" charset="0"/>
              </a:rPr>
              <a:t>Prilikom registracije korisnik je dužan unijeti svoje lične podatke, te korisničko ime i lozinku koju će koristiti za prijavu.</a:t>
            </a:r>
          </a:p>
          <a:p>
            <a:pPr>
              <a:lnSpc>
                <a:spcPct val="150000"/>
              </a:lnSpc>
            </a:pPr>
            <a:r>
              <a:rPr lang="bs-Latn-BA" dirty="0" smtClean="0">
                <a:latin typeface="Fira Sans Extra Condensed" panose="020B0604020202020204" charset="0"/>
              </a:rPr>
              <a:t>Samo registrovani klijenti imaju mogućnost korištenja aplikacije.</a:t>
            </a:r>
          </a:p>
          <a:p>
            <a:pPr>
              <a:lnSpc>
                <a:spcPct val="150000"/>
              </a:lnSpc>
            </a:pPr>
            <a:r>
              <a:rPr lang="bs-Latn-BA" dirty="0" smtClean="0">
                <a:latin typeface="Fira Sans Extra Condensed" panose="020B0604020202020204" charset="0"/>
              </a:rPr>
              <a:t>Aplikacija korisniku nudi mogućnosti naručivanja vožnje, praćenja naručenog vozila, te online plaćanje vožnje.</a:t>
            </a:r>
          </a:p>
          <a:p>
            <a:pPr marL="139700" indent="0">
              <a:lnSpc>
                <a:spcPct val="150000"/>
              </a:lnSpc>
              <a:buNone/>
            </a:pPr>
            <a:endParaRPr lang="bs-Latn-BA" dirty="0" smtClean="0">
              <a:latin typeface="Fira Sans Extra Condensed" panose="020B0604020202020204" charset="0"/>
            </a:endParaRPr>
          </a:p>
          <a:p>
            <a:endParaRPr lang="hr-HR" dirty="0">
              <a:latin typeface="Fira Sans Extra Condensed" panose="020B0604020202020204" charset="0"/>
            </a:endParaRPr>
          </a:p>
        </p:txBody>
      </p:sp>
      <p:grpSp>
        <p:nvGrpSpPr>
          <p:cNvPr id="23" name="Google Shape;1025;p25"/>
          <p:cNvGrpSpPr/>
          <p:nvPr/>
        </p:nvGrpSpPr>
        <p:grpSpPr>
          <a:xfrm>
            <a:off x="6754368" y="3128849"/>
            <a:ext cx="1753311" cy="2014651"/>
            <a:chOff x="1074405" y="1992559"/>
            <a:chExt cx="1058161" cy="1432747"/>
          </a:xfrm>
        </p:grpSpPr>
        <p:sp>
          <p:nvSpPr>
            <p:cNvPr id="24" name="Google Shape;1026;p25"/>
            <p:cNvSpPr/>
            <p:nvPr/>
          </p:nvSpPr>
          <p:spPr>
            <a:xfrm rot="1532590">
              <a:off x="1295773" y="3292819"/>
              <a:ext cx="120364" cy="65883"/>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27;p25"/>
            <p:cNvSpPr/>
            <p:nvPr/>
          </p:nvSpPr>
          <p:spPr>
            <a:xfrm rot="612915">
              <a:off x="1560227" y="3297823"/>
              <a:ext cx="120104" cy="65848"/>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28;p25"/>
            <p:cNvSpPr/>
            <p:nvPr/>
          </p:nvSpPr>
          <p:spPr>
            <a:xfrm>
              <a:off x="1074405" y="3352509"/>
              <a:ext cx="748211" cy="72798"/>
            </a:xfrm>
            <a:custGeom>
              <a:avLst/>
              <a:gdLst/>
              <a:ahLst/>
              <a:cxnLst/>
              <a:rect l="l" t="t" r="r" b="b"/>
              <a:pathLst>
                <a:path w="26931" h="2085" extrusionOk="0">
                  <a:moveTo>
                    <a:pt x="12094" y="1"/>
                  </a:moveTo>
                  <a:lnTo>
                    <a:pt x="10760" y="16"/>
                  </a:lnTo>
                  <a:lnTo>
                    <a:pt x="9457" y="46"/>
                  </a:lnTo>
                  <a:lnTo>
                    <a:pt x="8228" y="76"/>
                  </a:lnTo>
                  <a:lnTo>
                    <a:pt x="7044" y="121"/>
                  </a:lnTo>
                  <a:lnTo>
                    <a:pt x="5935" y="166"/>
                  </a:lnTo>
                  <a:lnTo>
                    <a:pt x="4901" y="226"/>
                  </a:lnTo>
                  <a:lnTo>
                    <a:pt x="3941" y="301"/>
                  </a:lnTo>
                  <a:lnTo>
                    <a:pt x="3072" y="376"/>
                  </a:lnTo>
                  <a:lnTo>
                    <a:pt x="2308" y="451"/>
                  </a:lnTo>
                  <a:lnTo>
                    <a:pt x="1634" y="540"/>
                  </a:lnTo>
                  <a:lnTo>
                    <a:pt x="1064" y="630"/>
                  </a:lnTo>
                  <a:lnTo>
                    <a:pt x="614" y="720"/>
                  </a:lnTo>
                  <a:lnTo>
                    <a:pt x="420" y="780"/>
                  </a:lnTo>
                  <a:lnTo>
                    <a:pt x="270" y="825"/>
                  </a:lnTo>
                  <a:lnTo>
                    <a:pt x="150" y="885"/>
                  </a:lnTo>
                  <a:lnTo>
                    <a:pt x="75" y="930"/>
                  </a:lnTo>
                  <a:lnTo>
                    <a:pt x="15" y="990"/>
                  </a:lnTo>
                  <a:lnTo>
                    <a:pt x="0" y="1035"/>
                  </a:lnTo>
                  <a:lnTo>
                    <a:pt x="15" y="1095"/>
                  </a:lnTo>
                  <a:lnTo>
                    <a:pt x="75" y="1140"/>
                  </a:lnTo>
                  <a:lnTo>
                    <a:pt x="150" y="1200"/>
                  </a:lnTo>
                  <a:lnTo>
                    <a:pt x="270" y="1245"/>
                  </a:lnTo>
                  <a:lnTo>
                    <a:pt x="420" y="1305"/>
                  </a:lnTo>
                  <a:lnTo>
                    <a:pt x="614" y="1350"/>
                  </a:lnTo>
                  <a:lnTo>
                    <a:pt x="1064" y="1440"/>
                  </a:lnTo>
                  <a:lnTo>
                    <a:pt x="1634" y="1530"/>
                  </a:lnTo>
                  <a:lnTo>
                    <a:pt x="2308" y="1620"/>
                  </a:lnTo>
                  <a:lnTo>
                    <a:pt x="3072" y="1694"/>
                  </a:lnTo>
                  <a:lnTo>
                    <a:pt x="3941" y="1769"/>
                  </a:lnTo>
                  <a:lnTo>
                    <a:pt x="4901" y="1844"/>
                  </a:lnTo>
                  <a:lnTo>
                    <a:pt x="5935" y="1904"/>
                  </a:lnTo>
                  <a:lnTo>
                    <a:pt x="7044" y="1949"/>
                  </a:lnTo>
                  <a:lnTo>
                    <a:pt x="8228" y="1994"/>
                  </a:lnTo>
                  <a:lnTo>
                    <a:pt x="9457" y="2039"/>
                  </a:lnTo>
                  <a:lnTo>
                    <a:pt x="10760" y="2054"/>
                  </a:lnTo>
                  <a:lnTo>
                    <a:pt x="12094" y="2069"/>
                  </a:lnTo>
                  <a:lnTo>
                    <a:pt x="13473" y="2084"/>
                  </a:lnTo>
                  <a:lnTo>
                    <a:pt x="14852" y="2069"/>
                  </a:lnTo>
                  <a:lnTo>
                    <a:pt x="16186" y="2054"/>
                  </a:lnTo>
                  <a:lnTo>
                    <a:pt x="17474" y="2039"/>
                  </a:lnTo>
                  <a:lnTo>
                    <a:pt x="18703" y="1994"/>
                  </a:lnTo>
                  <a:lnTo>
                    <a:pt x="19887" y="1949"/>
                  </a:lnTo>
                  <a:lnTo>
                    <a:pt x="20996" y="1904"/>
                  </a:lnTo>
                  <a:lnTo>
                    <a:pt x="22030" y="1844"/>
                  </a:lnTo>
                  <a:lnTo>
                    <a:pt x="22989" y="1769"/>
                  </a:lnTo>
                  <a:lnTo>
                    <a:pt x="23859" y="1694"/>
                  </a:lnTo>
                  <a:lnTo>
                    <a:pt x="24638" y="1620"/>
                  </a:lnTo>
                  <a:lnTo>
                    <a:pt x="25312" y="1530"/>
                  </a:lnTo>
                  <a:lnTo>
                    <a:pt x="25882" y="1440"/>
                  </a:lnTo>
                  <a:lnTo>
                    <a:pt x="26332" y="1350"/>
                  </a:lnTo>
                  <a:lnTo>
                    <a:pt x="26511" y="1305"/>
                  </a:lnTo>
                  <a:lnTo>
                    <a:pt x="26661" y="1245"/>
                  </a:lnTo>
                  <a:lnTo>
                    <a:pt x="26781" y="1200"/>
                  </a:lnTo>
                  <a:lnTo>
                    <a:pt x="26871" y="1140"/>
                  </a:lnTo>
                  <a:lnTo>
                    <a:pt x="26916" y="1095"/>
                  </a:lnTo>
                  <a:lnTo>
                    <a:pt x="26931" y="1035"/>
                  </a:lnTo>
                  <a:lnTo>
                    <a:pt x="26916" y="990"/>
                  </a:lnTo>
                  <a:lnTo>
                    <a:pt x="26871" y="930"/>
                  </a:lnTo>
                  <a:lnTo>
                    <a:pt x="26781" y="885"/>
                  </a:lnTo>
                  <a:lnTo>
                    <a:pt x="26661" y="825"/>
                  </a:lnTo>
                  <a:lnTo>
                    <a:pt x="26511" y="780"/>
                  </a:lnTo>
                  <a:lnTo>
                    <a:pt x="26332" y="720"/>
                  </a:lnTo>
                  <a:lnTo>
                    <a:pt x="25882" y="630"/>
                  </a:lnTo>
                  <a:lnTo>
                    <a:pt x="25312" y="540"/>
                  </a:lnTo>
                  <a:lnTo>
                    <a:pt x="24638" y="451"/>
                  </a:lnTo>
                  <a:lnTo>
                    <a:pt x="23859" y="376"/>
                  </a:lnTo>
                  <a:lnTo>
                    <a:pt x="22989" y="301"/>
                  </a:lnTo>
                  <a:lnTo>
                    <a:pt x="22030" y="226"/>
                  </a:lnTo>
                  <a:lnTo>
                    <a:pt x="20996" y="166"/>
                  </a:lnTo>
                  <a:lnTo>
                    <a:pt x="19887" y="121"/>
                  </a:lnTo>
                  <a:lnTo>
                    <a:pt x="18703" y="76"/>
                  </a:lnTo>
                  <a:lnTo>
                    <a:pt x="17474" y="46"/>
                  </a:lnTo>
                  <a:lnTo>
                    <a:pt x="16186" y="16"/>
                  </a:lnTo>
                  <a:lnTo>
                    <a:pt x="14852" y="1"/>
                  </a:lnTo>
                  <a:close/>
                </a:path>
              </a:pathLst>
            </a:custGeom>
            <a:solidFill>
              <a:srgbClr val="434343">
                <a:alpha val="1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029;p25"/>
            <p:cNvGrpSpPr/>
            <p:nvPr/>
          </p:nvGrpSpPr>
          <p:grpSpPr>
            <a:xfrm>
              <a:off x="1102781" y="2721497"/>
              <a:ext cx="226110" cy="652526"/>
              <a:chOff x="1901500" y="2850163"/>
              <a:chExt cx="161900" cy="467225"/>
            </a:xfrm>
          </p:grpSpPr>
          <p:sp>
            <p:nvSpPr>
              <p:cNvPr id="37" name="Google Shape;1030;p25"/>
              <p:cNvSpPr/>
              <p:nvPr/>
            </p:nvSpPr>
            <p:spPr>
              <a:xfrm>
                <a:off x="1901500" y="3040863"/>
                <a:ext cx="161900" cy="261150"/>
              </a:xfrm>
              <a:custGeom>
                <a:avLst/>
                <a:gdLst/>
                <a:ahLst/>
                <a:cxnLst/>
                <a:rect l="l" t="t" r="r" b="b"/>
                <a:pathLst>
                  <a:path w="6476" h="10446" extrusionOk="0">
                    <a:moveTo>
                      <a:pt x="1260" y="0"/>
                    </a:moveTo>
                    <a:lnTo>
                      <a:pt x="1110" y="30"/>
                    </a:lnTo>
                    <a:lnTo>
                      <a:pt x="990" y="60"/>
                    </a:lnTo>
                    <a:lnTo>
                      <a:pt x="855" y="105"/>
                    </a:lnTo>
                    <a:lnTo>
                      <a:pt x="735" y="165"/>
                    </a:lnTo>
                    <a:lnTo>
                      <a:pt x="615" y="240"/>
                    </a:lnTo>
                    <a:lnTo>
                      <a:pt x="510" y="315"/>
                    </a:lnTo>
                    <a:lnTo>
                      <a:pt x="405" y="405"/>
                    </a:lnTo>
                    <a:lnTo>
                      <a:pt x="316" y="510"/>
                    </a:lnTo>
                    <a:lnTo>
                      <a:pt x="241" y="615"/>
                    </a:lnTo>
                    <a:lnTo>
                      <a:pt x="166" y="735"/>
                    </a:lnTo>
                    <a:lnTo>
                      <a:pt x="106" y="855"/>
                    </a:lnTo>
                    <a:lnTo>
                      <a:pt x="61" y="989"/>
                    </a:lnTo>
                    <a:lnTo>
                      <a:pt x="31" y="1109"/>
                    </a:lnTo>
                    <a:lnTo>
                      <a:pt x="1" y="1259"/>
                    </a:lnTo>
                    <a:lnTo>
                      <a:pt x="1" y="1394"/>
                    </a:lnTo>
                    <a:lnTo>
                      <a:pt x="1" y="9037"/>
                    </a:lnTo>
                    <a:lnTo>
                      <a:pt x="1" y="9187"/>
                    </a:lnTo>
                    <a:lnTo>
                      <a:pt x="31" y="9322"/>
                    </a:lnTo>
                    <a:lnTo>
                      <a:pt x="61" y="9457"/>
                    </a:lnTo>
                    <a:lnTo>
                      <a:pt x="106" y="9592"/>
                    </a:lnTo>
                    <a:lnTo>
                      <a:pt x="166" y="9712"/>
                    </a:lnTo>
                    <a:lnTo>
                      <a:pt x="241" y="9817"/>
                    </a:lnTo>
                    <a:lnTo>
                      <a:pt x="316" y="9936"/>
                    </a:lnTo>
                    <a:lnTo>
                      <a:pt x="405" y="10026"/>
                    </a:lnTo>
                    <a:lnTo>
                      <a:pt x="510" y="10116"/>
                    </a:lnTo>
                    <a:lnTo>
                      <a:pt x="615" y="10206"/>
                    </a:lnTo>
                    <a:lnTo>
                      <a:pt x="735" y="10266"/>
                    </a:lnTo>
                    <a:lnTo>
                      <a:pt x="855" y="10326"/>
                    </a:lnTo>
                    <a:lnTo>
                      <a:pt x="990" y="10371"/>
                    </a:lnTo>
                    <a:lnTo>
                      <a:pt x="1110" y="10416"/>
                    </a:lnTo>
                    <a:lnTo>
                      <a:pt x="1260" y="10431"/>
                    </a:lnTo>
                    <a:lnTo>
                      <a:pt x="1395" y="10446"/>
                    </a:lnTo>
                    <a:lnTo>
                      <a:pt x="5081" y="10446"/>
                    </a:lnTo>
                    <a:lnTo>
                      <a:pt x="5216" y="10431"/>
                    </a:lnTo>
                    <a:lnTo>
                      <a:pt x="5351" y="10416"/>
                    </a:lnTo>
                    <a:lnTo>
                      <a:pt x="5486" y="10371"/>
                    </a:lnTo>
                    <a:lnTo>
                      <a:pt x="5621" y="10326"/>
                    </a:lnTo>
                    <a:lnTo>
                      <a:pt x="5741" y="10266"/>
                    </a:lnTo>
                    <a:lnTo>
                      <a:pt x="5861" y="10206"/>
                    </a:lnTo>
                    <a:lnTo>
                      <a:pt x="5966" y="10116"/>
                    </a:lnTo>
                    <a:lnTo>
                      <a:pt x="6055" y="10026"/>
                    </a:lnTo>
                    <a:lnTo>
                      <a:pt x="6160" y="9936"/>
                    </a:lnTo>
                    <a:lnTo>
                      <a:pt x="6235" y="9817"/>
                    </a:lnTo>
                    <a:lnTo>
                      <a:pt x="6310" y="9712"/>
                    </a:lnTo>
                    <a:lnTo>
                      <a:pt x="6355" y="9592"/>
                    </a:lnTo>
                    <a:lnTo>
                      <a:pt x="6415" y="9457"/>
                    </a:lnTo>
                    <a:lnTo>
                      <a:pt x="6445" y="9322"/>
                    </a:lnTo>
                    <a:lnTo>
                      <a:pt x="6460" y="9187"/>
                    </a:lnTo>
                    <a:lnTo>
                      <a:pt x="6475" y="9037"/>
                    </a:lnTo>
                    <a:lnTo>
                      <a:pt x="6475" y="1394"/>
                    </a:lnTo>
                    <a:lnTo>
                      <a:pt x="6460" y="1259"/>
                    </a:lnTo>
                    <a:lnTo>
                      <a:pt x="6445" y="1109"/>
                    </a:lnTo>
                    <a:lnTo>
                      <a:pt x="6415" y="989"/>
                    </a:lnTo>
                    <a:lnTo>
                      <a:pt x="6355" y="855"/>
                    </a:lnTo>
                    <a:lnTo>
                      <a:pt x="6310" y="735"/>
                    </a:lnTo>
                    <a:lnTo>
                      <a:pt x="6235" y="615"/>
                    </a:lnTo>
                    <a:lnTo>
                      <a:pt x="6160" y="510"/>
                    </a:lnTo>
                    <a:lnTo>
                      <a:pt x="6055" y="405"/>
                    </a:lnTo>
                    <a:lnTo>
                      <a:pt x="5966" y="315"/>
                    </a:lnTo>
                    <a:lnTo>
                      <a:pt x="5861" y="240"/>
                    </a:lnTo>
                    <a:lnTo>
                      <a:pt x="5741" y="165"/>
                    </a:lnTo>
                    <a:lnTo>
                      <a:pt x="5621" y="105"/>
                    </a:lnTo>
                    <a:lnTo>
                      <a:pt x="5486" y="60"/>
                    </a:lnTo>
                    <a:lnTo>
                      <a:pt x="5351" y="30"/>
                    </a:lnTo>
                    <a:lnTo>
                      <a:pt x="5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31;p25"/>
              <p:cNvSpPr/>
              <p:nvPr/>
            </p:nvSpPr>
            <p:spPr>
              <a:xfrm>
                <a:off x="1927725" y="3286263"/>
                <a:ext cx="20650" cy="31125"/>
              </a:xfrm>
              <a:custGeom>
                <a:avLst/>
                <a:gdLst/>
                <a:ahLst/>
                <a:cxnLst/>
                <a:rect l="l" t="t" r="r" b="b"/>
                <a:pathLst>
                  <a:path w="826" h="1245" extrusionOk="0">
                    <a:moveTo>
                      <a:pt x="406" y="1"/>
                    </a:moveTo>
                    <a:lnTo>
                      <a:pt x="331" y="16"/>
                    </a:lnTo>
                    <a:lnTo>
                      <a:pt x="256" y="46"/>
                    </a:lnTo>
                    <a:lnTo>
                      <a:pt x="181" y="105"/>
                    </a:lnTo>
                    <a:lnTo>
                      <a:pt x="121" y="180"/>
                    </a:lnTo>
                    <a:lnTo>
                      <a:pt x="61" y="270"/>
                    </a:lnTo>
                    <a:lnTo>
                      <a:pt x="31" y="375"/>
                    </a:lnTo>
                    <a:lnTo>
                      <a:pt x="1" y="495"/>
                    </a:lnTo>
                    <a:lnTo>
                      <a:pt x="1" y="630"/>
                    </a:lnTo>
                    <a:lnTo>
                      <a:pt x="1" y="750"/>
                    </a:lnTo>
                    <a:lnTo>
                      <a:pt x="31" y="870"/>
                    </a:lnTo>
                    <a:lnTo>
                      <a:pt x="61" y="975"/>
                    </a:lnTo>
                    <a:lnTo>
                      <a:pt x="121" y="1065"/>
                    </a:lnTo>
                    <a:lnTo>
                      <a:pt x="181" y="1140"/>
                    </a:lnTo>
                    <a:lnTo>
                      <a:pt x="256" y="1199"/>
                    </a:lnTo>
                    <a:lnTo>
                      <a:pt x="331" y="1229"/>
                    </a:lnTo>
                    <a:lnTo>
                      <a:pt x="406" y="1244"/>
                    </a:lnTo>
                    <a:lnTo>
                      <a:pt x="495" y="1229"/>
                    </a:lnTo>
                    <a:lnTo>
                      <a:pt x="570" y="1199"/>
                    </a:lnTo>
                    <a:lnTo>
                      <a:pt x="645" y="1140"/>
                    </a:lnTo>
                    <a:lnTo>
                      <a:pt x="705" y="1065"/>
                    </a:lnTo>
                    <a:lnTo>
                      <a:pt x="765" y="975"/>
                    </a:lnTo>
                    <a:lnTo>
                      <a:pt x="795" y="870"/>
                    </a:lnTo>
                    <a:lnTo>
                      <a:pt x="825" y="750"/>
                    </a:lnTo>
                    <a:lnTo>
                      <a:pt x="825" y="630"/>
                    </a:lnTo>
                    <a:lnTo>
                      <a:pt x="825" y="495"/>
                    </a:lnTo>
                    <a:lnTo>
                      <a:pt x="795" y="375"/>
                    </a:lnTo>
                    <a:lnTo>
                      <a:pt x="765" y="270"/>
                    </a:lnTo>
                    <a:lnTo>
                      <a:pt x="705" y="180"/>
                    </a:lnTo>
                    <a:lnTo>
                      <a:pt x="645" y="105"/>
                    </a:lnTo>
                    <a:lnTo>
                      <a:pt x="570" y="46"/>
                    </a:lnTo>
                    <a:lnTo>
                      <a:pt x="495" y="16"/>
                    </a:lnTo>
                    <a:lnTo>
                      <a:pt x="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32;p25"/>
              <p:cNvSpPr/>
              <p:nvPr/>
            </p:nvSpPr>
            <p:spPr>
              <a:xfrm>
                <a:off x="2011275" y="3286263"/>
                <a:ext cx="20650" cy="31125"/>
              </a:xfrm>
              <a:custGeom>
                <a:avLst/>
                <a:gdLst/>
                <a:ahLst/>
                <a:cxnLst/>
                <a:rect l="l" t="t" r="r" b="b"/>
                <a:pathLst>
                  <a:path w="826" h="1245" extrusionOk="0">
                    <a:moveTo>
                      <a:pt x="406" y="1"/>
                    </a:moveTo>
                    <a:lnTo>
                      <a:pt x="331" y="16"/>
                    </a:lnTo>
                    <a:lnTo>
                      <a:pt x="256" y="46"/>
                    </a:lnTo>
                    <a:lnTo>
                      <a:pt x="181" y="105"/>
                    </a:lnTo>
                    <a:lnTo>
                      <a:pt x="121" y="180"/>
                    </a:lnTo>
                    <a:lnTo>
                      <a:pt x="61" y="270"/>
                    </a:lnTo>
                    <a:lnTo>
                      <a:pt x="31" y="375"/>
                    </a:lnTo>
                    <a:lnTo>
                      <a:pt x="1" y="495"/>
                    </a:lnTo>
                    <a:lnTo>
                      <a:pt x="1" y="630"/>
                    </a:lnTo>
                    <a:lnTo>
                      <a:pt x="1" y="750"/>
                    </a:lnTo>
                    <a:lnTo>
                      <a:pt x="31" y="870"/>
                    </a:lnTo>
                    <a:lnTo>
                      <a:pt x="61" y="975"/>
                    </a:lnTo>
                    <a:lnTo>
                      <a:pt x="121" y="1065"/>
                    </a:lnTo>
                    <a:lnTo>
                      <a:pt x="181" y="1140"/>
                    </a:lnTo>
                    <a:lnTo>
                      <a:pt x="256" y="1199"/>
                    </a:lnTo>
                    <a:lnTo>
                      <a:pt x="331" y="1229"/>
                    </a:lnTo>
                    <a:lnTo>
                      <a:pt x="406" y="1244"/>
                    </a:lnTo>
                    <a:lnTo>
                      <a:pt x="495" y="1229"/>
                    </a:lnTo>
                    <a:lnTo>
                      <a:pt x="570" y="1199"/>
                    </a:lnTo>
                    <a:lnTo>
                      <a:pt x="645" y="1140"/>
                    </a:lnTo>
                    <a:lnTo>
                      <a:pt x="705" y="1065"/>
                    </a:lnTo>
                    <a:lnTo>
                      <a:pt x="750" y="975"/>
                    </a:lnTo>
                    <a:lnTo>
                      <a:pt x="795" y="870"/>
                    </a:lnTo>
                    <a:lnTo>
                      <a:pt x="825" y="750"/>
                    </a:lnTo>
                    <a:lnTo>
                      <a:pt x="825" y="630"/>
                    </a:lnTo>
                    <a:lnTo>
                      <a:pt x="825" y="495"/>
                    </a:lnTo>
                    <a:lnTo>
                      <a:pt x="795" y="375"/>
                    </a:lnTo>
                    <a:lnTo>
                      <a:pt x="750" y="270"/>
                    </a:lnTo>
                    <a:lnTo>
                      <a:pt x="705" y="180"/>
                    </a:lnTo>
                    <a:lnTo>
                      <a:pt x="645" y="105"/>
                    </a:lnTo>
                    <a:lnTo>
                      <a:pt x="570" y="46"/>
                    </a:lnTo>
                    <a:lnTo>
                      <a:pt x="495" y="16"/>
                    </a:lnTo>
                    <a:lnTo>
                      <a:pt x="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3;p25"/>
              <p:cNvSpPr/>
              <p:nvPr/>
            </p:nvSpPr>
            <p:spPr>
              <a:xfrm>
                <a:off x="1945725" y="2850163"/>
                <a:ext cx="88825" cy="201200"/>
              </a:xfrm>
              <a:custGeom>
                <a:avLst/>
                <a:gdLst/>
                <a:ahLst/>
                <a:cxnLst/>
                <a:rect l="l" t="t" r="r" b="b"/>
                <a:pathLst>
                  <a:path w="3553" h="8048" extrusionOk="0">
                    <a:moveTo>
                      <a:pt x="0" y="0"/>
                    </a:moveTo>
                    <a:lnTo>
                      <a:pt x="0" y="8048"/>
                    </a:lnTo>
                    <a:lnTo>
                      <a:pt x="210" y="8048"/>
                    </a:lnTo>
                    <a:lnTo>
                      <a:pt x="210" y="210"/>
                    </a:lnTo>
                    <a:lnTo>
                      <a:pt x="3342" y="210"/>
                    </a:lnTo>
                    <a:lnTo>
                      <a:pt x="3342" y="7628"/>
                    </a:lnTo>
                    <a:lnTo>
                      <a:pt x="3552" y="7628"/>
                    </a:lnTo>
                    <a:lnTo>
                      <a:pt x="35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034;p25"/>
            <p:cNvSpPr/>
            <p:nvPr/>
          </p:nvSpPr>
          <p:spPr>
            <a:xfrm>
              <a:off x="1562722" y="2384478"/>
              <a:ext cx="409204" cy="180580"/>
            </a:xfrm>
            <a:custGeom>
              <a:avLst/>
              <a:gdLst/>
              <a:ahLst/>
              <a:cxnLst/>
              <a:rect l="l" t="t" r="r" b="b"/>
              <a:pathLst>
                <a:path w="11720" h="5172" extrusionOk="0">
                  <a:moveTo>
                    <a:pt x="2353" y="1"/>
                  </a:moveTo>
                  <a:lnTo>
                    <a:pt x="2218" y="76"/>
                  </a:lnTo>
                  <a:lnTo>
                    <a:pt x="2068" y="151"/>
                  </a:lnTo>
                  <a:lnTo>
                    <a:pt x="1888" y="211"/>
                  </a:lnTo>
                  <a:lnTo>
                    <a:pt x="1709" y="256"/>
                  </a:lnTo>
                  <a:lnTo>
                    <a:pt x="1319" y="330"/>
                  </a:lnTo>
                  <a:lnTo>
                    <a:pt x="929" y="390"/>
                  </a:lnTo>
                  <a:lnTo>
                    <a:pt x="570" y="420"/>
                  </a:lnTo>
                  <a:lnTo>
                    <a:pt x="270" y="435"/>
                  </a:lnTo>
                  <a:lnTo>
                    <a:pt x="0" y="450"/>
                  </a:lnTo>
                  <a:lnTo>
                    <a:pt x="120" y="915"/>
                  </a:lnTo>
                  <a:lnTo>
                    <a:pt x="195" y="1200"/>
                  </a:lnTo>
                  <a:lnTo>
                    <a:pt x="315" y="1514"/>
                  </a:lnTo>
                  <a:lnTo>
                    <a:pt x="435" y="1859"/>
                  </a:lnTo>
                  <a:lnTo>
                    <a:pt x="570" y="2204"/>
                  </a:lnTo>
                  <a:lnTo>
                    <a:pt x="734" y="2563"/>
                  </a:lnTo>
                  <a:lnTo>
                    <a:pt x="914" y="2923"/>
                  </a:lnTo>
                  <a:lnTo>
                    <a:pt x="1094" y="3283"/>
                  </a:lnTo>
                  <a:lnTo>
                    <a:pt x="1319" y="3628"/>
                  </a:lnTo>
                  <a:lnTo>
                    <a:pt x="1544" y="3942"/>
                  </a:lnTo>
                  <a:lnTo>
                    <a:pt x="1783" y="4257"/>
                  </a:lnTo>
                  <a:lnTo>
                    <a:pt x="1903" y="4392"/>
                  </a:lnTo>
                  <a:lnTo>
                    <a:pt x="2038" y="4512"/>
                  </a:lnTo>
                  <a:lnTo>
                    <a:pt x="2173" y="4632"/>
                  </a:lnTo>
                  <a:lnTo>
                    <a:pt x="2323" y="4752"/>
                  </a:lnTo>
                  <a:lnTo>
                    <a:pt x="2458" y="4841"/>
                  </a:lnTo>
                  <a:lnTo>
                    <a:pt x="2608" y="4931"/>
                  </a:lnTo>
                  <a:lnTo>
                    <a:pt x="2758" y="5006"/>
                  </a:lnTo>
                  <a:lnTo>
                    <a:pt x="2922" y="5066"/>
                  </a:lnTo>
                  <a:lnTo>
                    <a:pt x="3087" y="5111"/>
                  </a:lnTo>
                  <a:lnTo>
                    <a:pt x="3267" y="5141"/>
                  </a:lnTo>
                  <a:lnTo>
                    <a:pt x="3477" y="5156"/>
                  </a:lnTo>
                  <a:lnTo>
                    <a:pt x="3687" y="5171"/>
                  </a:lnTo>
                  <a:lnTo>
                    <a:pt x="3927" y="5156"/>
                  </a:lnTo>
                  <a:lnTo>
                    <a:pt x="4166" y="5141"/>
                  </a:lnTo>
                  <a:lnTo>
                    <a:pt x="4676" y="5081"/>
                  </a:lnTo>
                  <a:lnTo>
                    <a:pt x="5215" y="4976"/>
                  </a:lnTo>
                  <a:lnTo>
                    <a:pt x="5770" y="4856"/>
                  </a:lnTo>
                  <a:lnTo>
                    <a:pt x="6324" y="4707"/>
                  </a:lnTo>
                  <a:lnTo>
                    <a:pt x="6879" y="4542"/>
                  </a:lnTo>
                  <a:lnTo>
                    <a:pt x="7403" y="4377"/>
                  </a:lnTo>
                  <a:lnTo>
                    <a:pt x="7913" y="4212"/>
                  </a:lnTo>
                  <a:lnTo>
                    <a:pt x="8767" y="3912"/>
                  </a:lnTo>
                  <a:lnTo>
                    <a:pt x="9352" y="3687"/>
                  </a:lnTo>
                  <a:lnTo>
                    <a:pt x="9562" y="3598"/>
                  </a:lnTo>
                  <a:lnTo>
                    <a:pt x="9801" y="3658"/>
                  </a:lnTo>
                  <a:lnTo>
                    <a:pt x="10011" y="3672"/>
                  </a:lnTo>
                  <a:lnTo>
                    <a:pt x="10221" y="3672"/>
                  </a:lnTo>
                  <a:lnTo>
                    <a:pt x="10416" y="3658"/>
                  </a:lnTo>
                  <a:lnTo>
                    <a:pt x="10596" y="3613"/>
                  </a:lnTo>
                  <a:lnTo>
                    <a:pt x="10760" y="3553"/>
                  </a:lnTo>
                  <a:lnTo>
                    <a:pt x="10910" y="3478"/>
                  </a:lnTo>
                  <a:lnTo>
                    <a:pt x="11060" y="3403"/>
                  </a:lnTo>
                  <a:lnTo>
                    <a:pt x="11195" y="3313"/>
                  </a:lnTo>
                  <a:lnTo>
                    <a:pt x="11300" y="3223"/>
                  </a:lnTo>
                  <a:lnTo>
                    <a:pt x="11405" y="3133"/>
                  </a:lnTo>
                  <a:lnTo>
                    <a:pt x="11495" y="3028"/>
                  </a:lnTo>
                  <a:lnTo>
                    <a:pt x="11570" y="2938"/>
                  </a:lnTo>
                  <a:lnTo>
                    <a:pt x="11630" y="2848"/>
                  </a:lnTo>
                  <a:lnTo>
                    <a:pt x="11675" y="2773"/>
                  </a:lnTo>
                  <a:lnTo>
                    <a:pt x="11705" y="2698"/>
                  </a:lnTo>
                  <a:lnTo>
                    <a:pt x="11720" y="2638"/>
                  </a:lnTo>
                  <a:lnTo>
                    <a:pt x="11720" y="2593"/>
                  </a:lnTo>
                  <a:lnTo>
                    <a:pt x="11705" y="2548"/>
                  </a:lnTo>
                  <a:lnTo>
                    <a:pt x="11675" y="2504"/>
                  </a:lnTo>
                  <a:lnTo>
                    <a:pt x="11630" y="2474"/>
                  </a:lnTo>
                  <a:lnTo>
                    <a:pt x="11585" y="2459"/>
                  </a:lnTo>
                  <a:lnTo>
                    <a:pt x="11450" y="2414"/>
                  </a:lnTo>
                  <a:lnTo>
                    <a:pt x="11105" y="2414"/>
                  </a:lnTo>
                  <a:lnTo>
                    <a:pt x="10910" y="2444"/>
                  </a:lnTo>
                  <a:lnTo>
                    <a:pt x="10701" y="2474"/>
                  </a:lnTo>
                  <a:lnTo>
                    <a:pt x="10596" y="2504"/>
                  </a:lnTo>
                  <a:lnTo>
                    <a:pt x="10491" y="2534"/>
                  </a:lnTo>
                  <a:lnTo>
                    <a:pt x="10281" y="2623"/>
                  </a:lnTo>
                  <a:lnTo>
                    <a:pt x="10086" y="2743"/>
                  </a:lnTo>
                  <a:lnTo>
                    <a:pt x="9921" y="2848"/>
                  </a:lnTo>
                  <a:lnTo>
                    <a:pt x="9771" y="2968"/>
                  </a:lnTo>
                  <a:lnTo>
                    <a:pt x="9666" y="3058"/>
                  </a:lnTo>
                  <a:lnTo>
                    <a:pt x="9562" y="3148"/>
                  </a:lnTo>
                  <a:lnTo>
                    <a:pt x="8917" y="3223"/>
                  </a:lnTo>
                  <a:lnTo>
                    <a:pt x="8213" y="3283"/>
                  </a:lnTo>
                  <a:lnTo>
                    <a:pt x="7388" y="3343"/>
                  </a:lnTo>
                  <a:lnTo>
                    <a:pt x="6489" y="3403"/>
                  </a:lnTo>
                  <a:lnTo>
                    <a:pt x="5620" y="3433"/>
                  </a:lnTo>
                  <a:lnTo>
                    <a:pt x="4856" y="3433"/>
                  </a:lnTo>
                  <a:lnTo>
                    <a:pt x="4541" y="3418"/>
                  </a:lnTo>
                  <a:lnTo>
                    <a:pt x="4271" y="3373"/>
                  </a:lnTo>
                  <a:lnTo>
                    <a:pt x="4151" y="3343"/>
                  </a:lnTo>
                  <a:lnTo>
                    <a:pt x="4046" y="3298"/>
                  </a:lnTo>
                  <a:lnTo>
                    <a:pt x="3942" y="3238"/>
                  </a:lnTo>
                  <a:lnTo>
                    <a:pt x="3837" y="3163"/>
                  </a:lnTo>
                  <a:lnTo>
                    <a:pt x="3732" y="3073"/>
                  </a:lnTo>
                  <a:lnTo>
                    <a:pt x="3642" y="2983"/>
                  </a:lnTo>
                  <a:lnTo>
                    <a:pt x="3447" y="2758"/>
                  </a:lnTo>
                  <a:lnTo>
                    <a:pt x="3282" y="2489"/>
                  </a:lnTo>
                  <a:lnTo>
                    <a:pt x="3117" y="2204"/>
                  </a:lnTo>
                  <a:lnTo>
                    <a:pt x="2982" y="1904"/>
                  </a:lnTo>
                  <a:lnTo>
                    <a:pt x="2848" y="1604"/>
                  </a:lnTo>
                  <a:lnTo>
                    <a:pt x="2743" y="1305"/>
                  </a:lnTo>
                  <a:lnTo>
                    <a:pt x="2638" y="1005"/>
                  </a:lnTo>
                  <a:lnTo>
                    <a:pt x="2488" y="495"/>
                  </a:lnTo>
                  <a:lnTo>
                    <a:pt x="2383" y="136"/>
                  </a:lnTo>
                  <a:lnTo>
                    <a:pt x="2353" y="1"/>
                  </a:lnTo>
                  <a:close/>
                </a:path>
              </a:pathLst>
            </a:custGeom>
            <a:solidFill>
              <a:srgbClr val="F9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5;p25"/>
            <p:cNvSpPr/>
            <p:nvPr/>
          </p:nvSpPr>
          <p:spPr>
            <a:xfrm>
              <a:off x="1920597" y="2101354"/>
              <a:ext cx="211969" cy="274746"/>
            </a:xfrm>
            <a:custGeom>
              <a:avLst/>
              <a:gdLst/>
              <a:ahLst/>
              <a:cxnLst/>
              <a:rect l="l" t="t" r="r" b="b"/>
              <a:pathLst>
                <a:path w="6071" h="7869" extrusionOk="0">
                  <a:moveTo>
                    <a:pt x="3058" y="1679"/>
                  </a:moveTo>
                  <a:lnTo>
                    <a:pt x="3193" y="1694"/>
                  </a:lnTo>
                  <a:lnTo>
                    <a:pt x="3328" y="1709"/>
                  </a:lnTo>
                  <a:lnTo>
                    <a:pt x="3448" y="1739"/>
                  </a:lnTo>
                  <a:lnTo>
                    <a:pt x="3568" y="1784"/>
                  </a:lnTo>
                  <a:lnTo>
                    <a:pt x="3673" y="1844"/>
                  </a:lnTo>
                  <a:lnTo>
                    <a:pt x="3778" y="1904"/>
                  </a:lnTo>
                  <a:lnTo>
                    <a:pt x="3882" y="1979"/>
                  </a:lnTo>
                  <a:lnTo>
                    <a:pt x="3972" y="2069"/>
                  </a:lnTo>
                  <a:lnTo>
                    <a:pt x="4062" y="2159"/>
                  </a:lnTo>
                  <a:lnTo>
                    <a:pt x="4137" y="2264"/>
                  </a:lnTo>
                  <a:lnTo>
                    <a:pt x="4197" y="2369"/>
                  </a:lnTo>
                  <a:lnTo>
                    <a:pt x="4257" y="2474"/>
                  </a:lnTo>
                  <a:lnTo>
                    <a:pt x="4302" y="2593"/>
                  </a:lnTo>
                  <a:lnTo>
                    <a:pt x="4332" y="2728"/>
                  </a:lnTo>
                  <a:lnTo>
                    <a:pt x="4347" y="2848"/>
                  </a:lnTo>
                  <a:lnTo>
                    <a:pt x="4362" y="2983"/>
                  </a:lnTo>
                  <a:lnTo>
                    <a:pt x="4347" y="3118"/>
                  </a:lnTo>
                  <a:lnTo>
                    <a:pt x="4332" y="3238"/>
                  </a:lnTo>
                  <a:lnTo>
                    <a:pt x="4302" y="3373"/>
                  </a:lnTo>
                  <a:lnTo>
                    <a:pt x="4257" y="3493"/>
                  </a:lnTo>
                  <a:lnTo>
                    <a:pt x="4197" y="3598"/>
                  </a:lnTo>
                  <a:lnTo>
                    <a:pt x="4137" y="3702"/>
                  </a:lnTo>
                  <a:lnTo>
                    <a:pt x="4062" y="3807"/>
                  </a:lnTo>
                  <a:lnTo>
                    <a:pt x="3972" y="3897"/>
                  </a:lnTo>
                  <a:lnTo>
                    <a:pt x="3882" y="3987"/>
                  </a:lnTo>
                  <a:lnTo>
                    <a:pt x="3778" y="4062"/>
                  </a:lnTo>
                  <a:lnTo>
                    <a:pt x="3673" y="4122"/>
                  </a:lnTo>
                  <a:lnTo>
                    <a:pt x="3568" y="4182"/>
                  </a:lnTo>
                  <a:lnTo>
                    <a:pt x="3448" y="4227"/>
                  </a:lnTo>
                  <a:lnTo>
                    <a:pt x="3328" y="4257"/>
                  </a:lnTo>
                  <a:lnTo>
                    <a:pt x="3193" y="4272"/>
                  </a:lnTo>
                  <a:lnTo>
                    <a:pt x="3058" y="4287"/>
                  </a:lnTo>
                  <a:lnTo>
                    <a:pt x="2923" y="4272"/>
                  </a:lnTo>
                  <a:lnTo>
                    <a:pt x="2803" y="4257"/>
                  </a:lnTo>
                  <a:lnTo>
                    <a:pt x="2669" y="4227"/>
                  </a:lnTo>
                  <a:lnTo>
                    <a:pt x="2549" y="4182"/>
                  </a:lnTo>
                  <a:lnTo>
                    <a:pt x="2444" y="4122"/>
                  </a:lnTo>
                  <a:lnTo>
                    <a:pt x="2339" y="4062"/>
                  </a:lnTo>
                  <a:lnTo>
                    <a:pt x="2234" y="3987"/>
                  </a:lnTo>
                  <a:lnTo>
                    <a:pt x="2144" y="3897"/>
                  </a:lnTo>
                  <a:lnTo>
                    <a:pt x="2054" y="3807"/>
                  </a:lnTo>
                  <a:lnTo>
                    <a:pt x="1979" y="3702"/>
                  </a:lnTo>
                  <a:lnTo>
                    <a:pt x="1919" y="3598"/>
                  </a:lnTo>
                  <a:lnTo>
                    <a:pt x="1859" y="3493"/>
                  </a:lnTo>
                  <a:lnTo>
                    <a:pt x="1814" y="3373"/>
                  </a:lnTo>
                  <a:lnTo>
                    <a:pt x="1784" y="3238"/>
                  </a:lnTo>
                  <a:lnTo>
                    <a:pt x="1769" y="3118"/>
                  </a:lnTo>
                  <a:lnTo>
                    <a:pt x="1769" y="2983"/>
                  </a:lnTo>
                  <a:lnTo>
                    <a:pt x="1769" y="2848"/>
                  </a:lnTo>
                  <a:lnTo>
                    <a:pt x="1784" y="2728"/>
                  </a:lnTo>
                  <a:lnTo>
                    <a:pt x="1814" y="2593"/>
                  </a:lnTo>
                  <a:lnTo>
                    <a:pt x="1859" y="2474"/>
                  </a:lnTo>
                  <a:lnTo>
                    <a:pt x="1919" y="2369"/>
                  </a:lnTo>
                  <a:lnTo>
                    <a:pt x="1979" y="2264"/>
                  </a:lnTo>
                  <a:lnTo>
                    <a:pt x="2054" y="2159"/>
                  </a:lnTo>
                  <a:lnTo>
                    <a:pt x="2144" y="2069"/>
                  </a:lnTo>
                  <a:lnTo>
                    <a:pt x="2234" y="1979"/>
                  </a:lnTo>
                  <a:lnTo>
                    <a:pt x="2339" y="1904"/>
                  </a:lnTo>
                  <a:lnTo>
                    <a:pt x="2444" y="1844"/>
                  </a:lnTo>
                  <a:lnTo>
                    <a:pt x="2549" y="1784"/>
                  </a:lnTo>
                  <a:lnTo>
                    <a:pt x="2669" y="1739"/>
                  </a:lnTo>
                  <a:lnTo>
                    <a:pt x="2803" y="1709"/>
                  </a:lnTo>
                  <a:lnTo>
                    <a:pt x="2923" y="1694"/>
                  </a:lnTo>
                  <a:lnTo>
                    <a:pt x="3058" y="1679"/>
                  </a:lnTo>
                  <a:close/>
                  <a:moveTo>
                    <a:pt x="3043" y="1"/>
                  </a:moveTo>
                  <a:lnTo>
                    <a:pt x="2728" y="16"/>
                  </a:lnTo>
                  <a:lnTo>
                    <a:pt x="2429" y="76"/>
                  </a:lnTo>
                  <a:lnTo>
                    <a:pt x="2144" y="151"/>
                  </a:lnTo>
                  <a:lnTo>
                    <a:pt x="1859" y="241"/>
                  </a:lnTo>
                  <a:lnTo>
                    <a:pt x="1590" y="375"/>
                  </a:lnTo>
                  <a:lnTo>
                    <a:pt x="1350" y="525"/>
                  </a:lnTo>
                  <a:lnTo>
                    <a:pt x="1110" y="705"/>
                  </a:lnTo>
                  <a:lnTo>
                    <a:pt x="900" y="900"/>
                  </a:lnTo>
                  <a:lnTo>
                    <a:pt x="705" y="1110"/>
                  </a:lnTo>
                  <a:lnTo>
                    <a:pt x="525" y="1350"/>
                  </a:lnTo>
                  <a:lnTo>
                    <a:pt x="376" y="1589"/>
                  </a:lnTo>
                  <a:lnTo>
                    <a:pt x="241" y="1859"/>
                  </a:lnTo>
                  <a:lnTo>
                    <a:pt x="151" y="2144"/>
                  </a:lnTo>
                  <a:lnTo>
                    <a:pt x="76" y="2429"/>
                  </a:lnTo>
                  <a:lnTo>
                    <a:pt x="31" y="2728"/>
                  </a:lnTo>
                  <a:lnTo>
                    <a:pt x="1" y="3043"/>
                  </a:lnTo>
                  <a:lnTo>
                    <a:pt x="16" y="3208"/>
                  </a:lnTo>
                  <a:lnTo>
                    <a:pt x="46" y="3373"/>
                  </a:lnTo>
                  <a:lnTo>
                    <a:pt x="76" y="3553"/>
                  </a:lnTo>
                  <a:lnTo>
                    <a:pt x="136" y="3732"/>
                  </a:lnTo>
                  <a:lnTo>
                    <a:pt x="211" y="3912"/>
                  </a:lnTo>
                  <a:lnTo>
                    <a:pt x="286" y="4107"/>
                  </a:lnTo>
                  <a:lnTo>
                    <a:pt x="481" y="4497"/>
                  </a:lnTo>
                  <a:lnTo>
                    <a:pt x="720" y="4901"/>
                  </a:lnTo>
                  <a:lnTo>
                    <a:pt x="975" y="5306"/>
                  </a:lnTo>
                  <a:lnTo>
                    <a:pt x="1245" y="5696"/>
                  </a:lnTo>
                  <a:lnTo>
                    <a:pt x="1530" y="6085"/>
                  </a:lnTo>
                  <a:lnTo>
                    <a:pt x="1814" y="6445"/>
                  </a:lnTo>
                  <a:lnTo>
                    <a:pt x="2084" y="6775"/>
                  </a:lnTo>
                  <a:lnTo>
                    <a:pt x="2579" y="7344"/>
                  </a:lnTo>
                  <a:lnTo>
                    <a:pt x="3043" y="7869"/>
                  </a:lnTo>
                  <a:lnTo>
                    <a:pt x="3508" y="7344"/>
                  </a:lnTo>
                  <a:lnTo>
                    <a:pt x="3987" y="6775"/>
                  </a:lnTo>
                  <a:lnTo>
                    <a:pt x="4272" y="6445"/>
                  </a:lnTo>
                  <a:lnTo>
                    <a:pt x="4557" y="6085"/>
                  </a:lnTo>
                  <a:lnTo>
                    <a:pt x="4827" y="5696"/>
                  </a:lnTo>
                  <a:lnTo>
                    <a:pt x="5111" y="5306"/>
                  </a:lnTo>
                  <a:lnTo>
                    <a:pt x="5366" y="4901"/>
                  </a:lnTo>
                  <a:lnTo>
                    <a:pt x="5591" y="4497"/>
                  </a:lnTo>
                  <a:lnTo>
                    <a:pt x="5786" y="4107"/>
                  </a:lnTo>
                  <a:lnTo>
                    <a:pt x="5876" y="3912"/>
                  </a:lnTo>
                  <a:lnTo>
                    <a:pt x="5936" y="3732"/>
                  </a:lnTo>
                  <a:lnTo>
                    <a:pt x="5996" y="3553"/>
                  </a:lnTo>
                  <a:lnTo>
                    <a:pt x="6041" y="3373"/>
                  </a:lnTo>
                  <a:lnTo>
                    <a:pt x="6071" y="3208"/>
                  </a:lnTo>
                  <a:lnTo>
                    <a:pt x="6071" y="3043"/>
                  </a:lnTo>
                  <a:lnTo>
                    <a:pt x="6056" y="2728"/>
                  </a:lnTo>
                  <a:lnTo>
                    <a:pt x="6011" y="2429"/>
                  </a:lnTo>
                  <a:lnTo>
                    <a:pt x="5936" y="2144"/>
                  </a:lnTo>
                  <a:lnTo>
                    <a:pt x="5831" y="1859"/>
                  </a:lnTo>
                  <a:lnTo>
                    <a:pt x="5711" y="1589"/>
                  </a:lnTo>
                  <a:lnTo>
                    <a:pt x="5561" y="1350"/>
                  </a:lnTo>
                  <a:lnTo>
                    <a:pt x="5381" y="1110"/>
                  </a:lnTo>
                  <a:lnTo>
                    <a:pt x="5186" y="900"/>
                  </a:lnTo>
                  <a:lnTo>
                    <a:pt x="4976" y="705"/>
                  </a:lnTo>
                  <a:lnTo>
                    <a:pt x="4737" y="525"/>
                  </a:lnTo>
                  <a:lnTo>
                    <a:pt x="4482" y="375"/>
                  </a:lnTo>
                  <a:lnTo>
                    <a:pt x="4227" y="241"/>
                  </a:lnTo>
                  <a:lnTo>
                    <a:pt x="3942" y="151"/>
                  </a:lnTo>
                  <a:lnTo>
                    <a:pt x="3658" y="76"/>
                  </a:lnTo>
                  <a:lnTo>
                    <a:pt x="3358" y="16"/>
                  </a:lnTo>
                  <a:lnTo>
                    <a:pt x="30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6;p25"/>
            <p:cNvSpPr/>
            <p:nvPr/>
          </p:nvSpPr>
          <p:spPr>
            <a:xfrm>
              <a:off x="1422993" y="1992559"/>
              <a:ext cx="240739" cy="195210"/>
            </a:xfrm>
            <a:custGeom>
              <a:avLst/>
              <a:gdLst/>
              <a:ahLst/>
              <a:cxnLst/>
              <a:rect l="l" t="t" r="r" b="b"/>
              <a:pathLst>
                <a:path w="6895" h="5591" extrusionOk="0">
                  <a:moveTo>
                    <a:pt x="5081" y="1"/>
                  </a:moveTo>
                  <a:lnTo>
                    <a:pt x="4916" y="31"/>
                  </a:lnTo>
                  <a:lnTo>
                    <a:pt x="4736" y="76"/>
                  </a:lnTo>
                  <a:lnTo>
                    <a:pt x="4557" y="151"/>
                  </a:lnTo>
                  <a:lnTo>
                    <a:pt x="4362" y="226"/>
                  </a:lnTo>
                  <a:lnTo>
                    <a:pt x="4182" y="331"/>
                  </a:lnTo>
                  <a:lnTo>
                    <a:pt x="4017" y="435"/>
                  </a:lnTo>
                  <a:lnTo>
                    <a:pt x="3702" y="630"/>
                  </a:lnTo>
                  <a:lnTo>
                    <a:pt x="3418" y="840"/>
                  </a:lnTo>
                  <a:lnTo>
                    <a:pt x="3418" y="795"/>
                  </a:lnTo>
                  <a:lnTo>
                    <a:pt x="3403" y="675"/>
                  </a:lnTo>
                  <a:lnTo>
                    <a:pt x="3358" y="525"/>
                  </a:lnTo>
                  <a:lnTo>
                    <a:pt x="3328" y="435"/>
                  </a:lnTo>
                  <a:lnTo>
                    <a:pt x="3283" y="360"/>
                  </a:lnTo>
                  <a:lnTo>
                    <a:pt x="3223" y="286"/>
                  </a:lnTo>
                  <a:lnTo>
                    <a:pt x="3148" y="226"/>
                  </a:lnTo>
                  <a:lnTo>
                    <a:pt x="3058" y="181"/>
                  </a:lnTo>
                  <a:lnTo>
                    <a:pt x="2953" y="151"/>
                  </a:lnTo>
                  <a:lnTo>
                    <a:pt x="2818" y="151"/>
                  </a:lnTo>
                  <a:lnTo>
                    <a:pt x="2668" y="166"/>
                  </a:lnTo>
                  <a:lnTo>
                    <a:pt x="2503" y="211"/>
                  </a:lnTo>
                  <a:lnTo>
                    <a:pt x="2309" y="301"/>
                  </a:lnTo>
                  <a:lnTo>
                    <a:pt x="2114" y="405"/>
                  </a:lnTo>
                  <a:lnTo>
                    <a:pt x="1934" y="525"/>
                  </a:lnTo>
                  <a:lnTo>
                    <a:pt x="1769" y="645"/>
                  </a:lnTo>
                  <a:lnTo>
                    <a:pt x="1619" y="780"/>
                  </a:lnTo>
                  <a:lnTo>
                    <a:pt x="1499" y="915"/>
                  </a:lnTo>
                  <a:lnTo>
                    <a:pt x="1379" y="1050"/>
                  </a:lnTo>
                  <a:lnTo>
                    <a:pt x="1289" y="1170"/>
                  </a:lnTo>
                  <a:lnTo>
                    <a:pt x="1200" y="1305"/>
                  </a:lnTo>
                  <a:lnTo>
                    <a:pt x="1080" y="1544"/>
                  </a:lnTo>
                  <a:lnTo>
                    <a:pt x="990" y="1739"/>
                  </a:lnTo>
                  <a:lnTo>
                    <a:pt x="930" y="1904"/>
                  </a:lnTo>
                  <a:lnTo>
                    <a:pt x="765" y="2039"/>
                  </a:lnTo>
                  <a:lnTo>
                    <a:pt x="615" y="2159"/>
                  </a:lnTo>
                  <a:lnTo>
                    <a:pt x="480" y="2294"/>
                  </a:lnTo>
                  <a:lnTo>
                    <a:pt x="375" y="2414"/>
                  </a:lnTo>
                  <a:lnTo>
                    <a:pt x="285" y="2534"/>
                  </a:lnTo>
                  <a:lnTo>
                    <a:pt x="195" y="2653"/>
                  </a:lnTo>
                  <a:lnTo>
                    <a:pt x="136" y="2773"/>
                  </a:lnTo>
                  <a:lnTo>
                    <a:pt x="76" y="2893"/>
                  </a:lnTo>
                  <a:lnTo>
                    <a:pt x="46" y="3013"/>
                  </a:lnTo>
                  <a:lnTo>
                    <a:pt x="16" y="3133"/>
                  </a:lnTo>
                  <a:lnTo>
                    <a:pt x="1" y="3238"/>
                  </a:lnTo>
                  <a:lnTo>
                    <a:pt x="1" y="3358"/>
                  </a:lnTo>
                  <a:lnTo>
                    <a:pt x="16" y="3568"/>
                  </a:lnTo>
                  <a:lnTo>
                    <a:pt x="46" y="3762"/>
                  </a:lnTo>
                  <a:lnTo>
                    <a:pt x="121" y="3942"/>
                  </a:lnTo>
                  <a:lnTo>
                    <a:pt x="195" y="4107"/>
                  </a:lnTo>
                  <a:lnTo>
                    <a:pt x="285" y="4242"/>
                  </a:lnTo>
                  <a:lnTo>
                    <a:pt x="375" y="4362"/>
                  </a:lnTo>
                  <a:lnTo>
                    <a:pt x="525" y="4542"/>
                  </a:lnTo>
                  <a:lnTo>
                    <a:pt x="585" y="4602"/>
                  </a:lnTo>
                  <a:lnTo>
                    <a:pt x="585" y="4707"/>
                  </a:lnTo>
                  <a:lnTo>
                    <a:pt x="570" y="4797"/>
                  </a:lnTo>
                  <a:lnTo>
                    <a:pt x="585" y="4886"/>
                  </a:lnTo>
                  <a:lnTo>
                    <a:pt x="600" y="4976"/>
                  </a:lnTo>
                  <a:lnTo>
                    <a:pt x="615" y="5051"/>
                  </a:lnTo>
                  <a:lnTo>
                    <a:pt x="645" y="5126"/>
                  </a:lnTo>
                  <a:lnTo>
                    <a:pt x="735" y="5246"/>
                  </a:lnTo>
                  <a:lnTo>
                    <a:pt x="825" y="5351"/>
                  </a:lnTo>
                  <a:lnTo>
                    <a:pt x="945" y="5426"/>
                  </a:lnTo>
                  <a:lnTo>
                    <a:pt x="1080" y="5486"/>
                  </a:lnTo>
                  <a:lnTo>
                    <a:pt x="1215" y="5531"/>
                  </a:lnTo>
                  <a:lnTo>
                    <a:pt x="1349" y="5561"/>
                  </a:lnTo>
                  <a:lnTo>
                    <a:pt x="1484" y="5576"/>
                  </a:lnTo>
                  <a:lnTo>
                    <a:pt x="1724" y="5591"/>
                  </a:lnTo>
                  <a:lnTo>
                    <a:pt x="1964" y="5591"/>
                  </a:lnTo>
                  <a:lnTo>
                    <a:pt x="2309" y="3613"/>
                  </a:lnTo>
                  <a:lnTo>
                    <a:pt x="4542" y="3523"/>
                  </a:lnTo>
                  <a:lnTo>
                    <a:pt x="4647" y="3493"/>
                  </a:lnTo>
                  <a:lnTo>
                    <a:pt x="4946" y="3403"/>
                  </a:lnTo>
                  <a:lnTo>
                    <a:pt x="5366" y="3268"/>
                  </a:lnTo>
                  <a:lnTo>
                    <a:pt x="5591" y="3178"/>
                  </a:lnTo>
                  <a:lnTo>
                    <a:pt x="5830" y="3058"/>
                  </a:lnTo>
                  <a:lnTo>
                    <a:pt x="6055" y="2938"/>
                  </a:lnTo>
                  <a:lnTo>
                    <a:pt x="6280" y="2803"/>
                  </a:lnTo>
                  <a:lnTo>
                    <a:pt x="6475" y="2668"/>
                  </a:lnTo>
                  <a:lnTo>
                    <a:pt x="6640" y="2504"/>
                  </a:lnTo>
                  <a:lnTo>
                    <a:pt x="6715" y="2414"/>
                  </a:lnTo>
                  <a:lnTo>
                    <a:pt x="6775" y="2324"/>
                  </a:lnTo>
                  <a:lnTo>
                    <a:pt x="6820" y="2234"/>
                  </a:lnTo>
                  <a:lnTo>
                    <a:pt x="6850" y="2144"/>
                  </a:lnTo>
                  <a:lnTo>
                    <a:pt x="6880" y="2039"/>
                  </a:lnTo>
                  <a:lnTo>
                    <a:pt x="6894" y="1949"/>
                  </a:lnTo>
                  <a:lnTo>
                    <a:pt x="6880" y="1844"/>
                  </a:lnTo>
                  <a:lnTo>
                    <a:pt x="6850" y="1724"/>
                  </a:lnTo>
                  <a:lnTo>
                    <a:pt x="6790" y="1544"/>
                  </a:lnTo>
                  <a:lnTo>
                    <a:pt x="6700" y="1395"/>
                  </a:lnTo>
                  <a:lnTo>
                    <a:pt x="6610" y="1305"/>
                  </a:lnTo>
                  <a:lnTo>
                    <a:pt x="6505" y="1245"/>
                  </a:lnTo>
                  <a:lnTo>
                    <a:pt x="6400" y="1215"/>
                  </a:lnTo>
                  <a:lnTo>
                    <a:pt x="6295" y="1215"/>
                  </a:lnTo>
                  <a:lnTo>
                    <a:pt x="6190" y="1245"/>
                  </a:lnTo>
                  <a:lnTo>
                    <a:pt x="6085" y="1290"/>
                  </a:lnTo>
                  <a:lnTo>
                    <a:pt x="5980" y="1350"/>
                  </a:lnTo>
                  <a:lnTo>
                    <a:pt x="5890" y="1425"/>
                  </a:lnTo>
                  <a:lnTo>
                    <a:pt x="5726" y="1574"/>
                  </a:lnTo>
                  <a:lnTo>
                    <a:pt x="5606" y="1679"/>
                  </a:lnTo>
                  <a:lnTo>
                    <a:pt x="5576" y="1724"/>
                  </a:lnTo>
                  <a:lnTo>
                    <a:pt x="5621" y="1634"/>
                  </a:lnTo>
                  <a:lnTo>
                    <a:pt x="5666" y="1514"/>
                  </a:lnTo>
                  <a:lnTo>
                    <a:pt x="5696" y="1350"/>
                  </a:lnTo>
                  <a:lnTo>
                    <a:pt x="5726" y="1140"/>
                  </a:lnTo>
                  <a:lnTo>
                    <a:pt x="5711" y="900"/>
                  </a:lnTo>
                  <a:lnTo>
                    <a:pt x="5696" y="765"/>
                  </a:lnTo>
                  <a:lnTo>
                    <a:pt x="5666" y="615"/>
                  </a:lnTo>
                  <a:lnTo>
                    <a:pt x="5621" y="465"/>
                  </a:lnTo>
                  <a:lnTo>
                    <a:pt x="5576" y="301"/>
                  </a:lnTo>
                  <a:lnTo>
                    <a:pt x="5531" y="226"/>
                  </a:lnTo>
                  <a:lnTo>
                    <a:pt x="5486" y="151"/>
                  </a:lnTo>
                  <a:lnTo>
                    <a:pt x="5441" y="106"/>
                  </a:lnTo>
                  <a:lnTo>
                    <a:pt x="5381" y="61"/>
                  </a:lnTo>
                  <a:lnTo>
                    <a:pt x="5306" y="31"/>
                  </a:lnTo>
                  <a:lnTo>
                    <a:pt x="5246" y="16"/>
                  </a:lnTo>
                  <a:lnTo>
                    <a:pt x="5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37;p25"/>
            <p:cNvSpPr/>
            <p:nvPr/>
          </p:nvSpPr>
          <p:spPr>
            <a:xfrm>
              <a:off x="1448132" y="2064240"/>
              <a:ext cx="160644" cy="266925"/>
            </a:xfrm>
            <a:custGeom>
              <a:avLst/>
              <a:gdLst/>
              <a:ahLst/>
              <a:cxnLst/>
              <a:rect l="l" t="t" r="r" b="b"/>
              <a:pathLst>
                <a:path w="4601" h="7645" extrusionOk="0">
                  <a:moveTo>
                    <a:pt x="2008" y="1"/>
                  </a:moveTo>
                  <a:lnTo>
                    <a:pt x="1888" y="16"/>
                  </a:lnTo>
                  <a:lnTo>
                    <a:pt x="1768" y="31"/>
                  </a:lnTo>
                  <a:lnTo>
                    <a:pt x="1664" y="61"/>
                  </a:lnTo>
                  <a:lnTo>
                    <a:pt x="1484" y="151"/>
                  </a:lnTo>
                  <a:lnTo>
                    <a:pt x="1349" y="241"/>
                  </a:lnTo>
                  <a:lnTo>
                    <a:pt x="1229" y="346"/>
                  </a:lnTo>
                  <a:lnTo>
                    <a:pt x="1214" y="855"/>
                  </a:lnTo>
                  <a:lnTo>
                    <a:pt x="1199" y="1230"/>
                  </a:lnTo>
                  <a:lnTo>
                    <a:pt x="1184" y="1485"/>
                  </a:lnTo>
                  <a:lnTo>
                    <a:pt x="1154" y="1620"/>
                  </a:lnTo>
                  <a:lnTo>
                    <a:pt x="1124" y="1694"/>
                  </a:lnTo>
                  <a:lnTo>
                    <a:pt x="1109" y="1709"/>
                  </a:lnTo>
                  <a:lnTo>
                    <a:pt x="1094" y="1694"/>
                  </a:lnTo>
                  <a:lnTo>
                    <a:pt x="989" y="1620"/>
                  </a:lnTo>
                  <a:lnTo>
                    <a:pt x="869" y="1560"/>
                  </a:lnTo>
                  <a:lnTo>
                    <a:pt x="749" y="1515"/>
                  </a:lnTo>
                  <a:lnTo>
                    <a:pt x="629" y="1515"/>
                  </a:lnTo>
                  <a:lnTo>
                    <a:pt x="569" y="1545"/>
                  </a:lnTo>
                  <a:lnTo>
                    <a:pt x="525" y="1575"/>
                  </a:lnTo>
                  <a:lnTo>
                    <a:pt x="480" y="1635"/>
                  </a:lnTo>
                  <a:lnTo>
                    <a:pt x="435" y="1709"/>
                  </a:lnTo>
                  <a:lnTo>
                    <a:pt x="420" y="1829"/>
                  </a:lnTo>
                  <a:lnTo>
                    <a:pt x="420" y="1964"/>
                  </a:lnTo>
                  <a:lnTo>
                    <a:pt x="420" y="2099"/>
                  </a:lnTo>
                  <a:lnTo>
                    <a:pt x="435" y="2219"/>
                  </a:lnTo>
                  <a:lnTo>
                    <a:pt x="465" y="2324"/>
                  </a:lnTo>
                  <a:lnTo>
                    <a:pt x="495" y="2414"/>
                  </a:lnTo>
                  <a:lnTo>
                    <a:pt x="540" y="2474"/>
                  </a:lnTo>
                  <a:lnTo>
                    <a:pt x="584" y="2534"/>
                  </a:lnTo>
                  <a:lnTo>
                    <a:pt x="629" y="2579"/>
                  </a:lnTo>
                  <a:lnTo>
                    <a:pt x="689" y="2609"/>
                  </a:lnTo>
                  <a:lnTo>
                    <a:pt x="779" y="2639"/>
                  </a:lnTo>
                  <a:lnTo>
                    <a:pt x="959" y="2639"/>
                  </a:lnTo>
                  <a:lnTo>
                    <a:pt x="914" y="3133"/>
                  </a:lnTo>
                  <a:lnTo>
                    <a:pt x="869" y="3598"/>
                  </a:lnTo>
                  <a:lnTo>
                    <a:pt x="809" y="3987"/>
                  </a:lnTo>
                  <a:lnTo>
                    <a:pt x="749" y="4347"/>
                  </a:lnTo>
                  <a:lnTo>
                    <a:pt x="674" y="4647"/>
                  </a:lnTo>
                  <a:lnTo>
                    <a:pt x="599" y="4917"/>
                  </a:lnTo>
                  <a:lnTo>
                    <a:pt x="510" y="5141"/>
                  </a:lnTo>
                  <a:lnTo>
                    <a:pt x="435" y="5321"/>
                  </a:lnTo>
                  <a:lnTo>
                    <a:pt x="345" y="5471"/>
                  </a:lnTo>
                  <a:lnTo>
                    <a:pt x="270" y="5606"/>
                  </a:lnTo>
                  <a:lnTo>
                    <a:pt x="195" y="5696"/>
                  </a:lnTo>
                  <a:lnTo>
                    <a:pt x="135" y="5771"/>
                  </a:lnTo>
                  <a:lnTo>
                    <a:pt x="45" y="5861"/>
                  </a:lnTo>
                  <a:lnTo>
                    <a:pt x="0" y="5876"/>
                  </a:lnTo>
                  <a:lnTo>
                    <a:pt x="15" y="5951"/>
                  </a:lnTo>
                  <a:lnTo>
                    <a:pt x="30" y="6130"/>
                  </a:lnTo>
                  <a:lnTo>
                    <a:pt x="60" y="6265"/>
                  </a:lnTo>
                  <a:lnTo>
                    <a:pt x="105" y="6400"/>
                  </a:lnTo>
                  <a:lnTo>
                    <a:pt x="165" y="6550"/>
                  </a:lnTo>
                  <a:lnTo>
                    <a:pt x="240" y="6715"/>
                  </a:lnTo>
                  <a:lnTo>
                    <a:pt x="345" y="6865"/>
                  </a:lnTo>
                  <a:lnTo>
                    <a:pt x="465" y="7015"/>
                  </a:lnTo>
                  <a:lnTo>
                    <a:pt x="629" y="7165"/>
                  </a:lnTo>
                  <a:lnTo>
                    <a:pt x="809" y="7299"/>
                  </a:lnTo>
                  <a:lnTo>
                    <a:pt x="1019" y="7419"/>
                  </a:lnTo>
                  <a:lnTo>
                    <a:pt x="1139" y="7479"/>
                  </a:lnTo>
                  <a:lnTo>
                    <a:pt x="1274" y="7524"/>
                  </a:lnTo>
                  <a:lnTo>
                    <a:pt x="1409" y="7569"/>
                  </a:lnTo>
                  <a:lnTo>
                    <a:pt x="1574" y="7599"/>
                  </a:lnTo>
                  <a:lnTo>
                    <a:pt x="1723" y="7614"/>
                  </a:lnTo>
                  <a:lnTo>
                    <a:pt x="1903" y="7644"/>
                  </a:lnTo>
                  <a:lnTo>
                    <a:pt x="2233" y="7644"/>
                  </a:lnTo>
                  <a:lnTo>
                    <a:pt x="2383" y="7629"/>
                  </a:lnTo>
                  <a:lnTo>
                    <a:pt x="2518" y="7614"/>
                  </a:lnTo>
                  <a:lnTo>
                    <a:pt x="2638" y="7584"/>
                  </a:lnTo>
                  <a:lnTo>
                    <a:pt x="2758" y="7554"/>
                  </a:lnTo>
                  <a:lnTo>
                    <a:pt x="2862" y="7509"/>
                  </a:lnTo>
                  <a:lnTo>
                    <a:pt x="2952" y="7464"/>
                  </a:lnTo>
                  <a:lnTo>
                    <a:pt x="3042" y="7404"/>
                  </a:lnTo>
                  <a:lnTo>
                    <a:pt x="3117" y="7359"/>
                  </a:lnTo>
                  <a:lnTo>
                    <a:pt x="3237" y="7225"/>
                  </a:lnTo>
                  <a:lnTo>
                    <a:pt x="3342" y="7090"/>
                  </a:lnTo>
                  <a:lnTo>
                    <a:pt x="3417" y="6940"/>
                  </a:lnTo>
                  <a:lnTo>
                    <a:pt x="3477" y="6805"/>
                  </a:lnTo>
                  <a:lnTo>
                    <a:pt x="3507" y="6655"/>
                  </a:lnTo>
                  <a:lnTo>
                    <a:pt x="3522" y="6520"/>
                  </a:lnTo>
                  <a:lnTo>
                    <a:pt x="3537" y="6400"/>
                  </a:lnTo>
                  <a:lnTo>
                    <a:pt x="3537" y="6220"/>
                  </a:lnTo>
                  <a:lnTo>
                    <a:pt x="3522" y="6145"/>
                  </a:lnTo>
                  <a:lnTo>
                    <a:pt x="3342" y="6086"/>
                  </a:lnTo>
                  <a:lnTo>
                    <a:pt x="3192" y="6011"/>
                  </a:lnTo>
                  <a:lnTo>
                    <a:pt x="3072" y="5906"/>
                  </a:lnTo>
                  <a:lnTo>
                    <a:pt x="2982" y="5801"/>
                  </a:lnTo>
                  <a:lnTo>
                    <a:pt x="2922" y="5681"/>
                  </a:lnTo>
                  <a:lnTo>
                    <a:pt x="2877" y="5561"/>
                  </a:lnTo>
                  <a:lnTo>
                    <a:pt x="2847" y="5426"/>
                  </a:lnTo>
                  <a:lnTo>
                    <a:pt x="2847" y="5306"/>
                  </a:lnTo>
                  <a:lnTo>
                    <a:pt x="2847" y="5186"/>
                  </a:lnTo>
                  <a:lnTo>
                    <a:pt x="2862" y="5066"/>
                  </a:lnTo>
                  <a:lnTo>
                    <a:pt x="2907" y="4857"/>
                  </a:lnTo>
                  <a:lnTo>
                    <a:pt x="2967" y="4722"/>
                  </a:lnTo>
                  <a:lnTo>
                    <a:pt x="2982" y="4662"/>
                  </a:lnTo>
                  <a:lnTo>
                    <a:pt x="3192" y="4752"/>
                  </a:lnTo>
                  <a:lnTo>
                    <a:pt x="3372" y="4797"/>
                  </a:lnTo>
                  <a:lnTo>
                    <a:pt x="3552" y="4812"/>
                  </a:lnTo>
                  <a:lnTo>
                    <a:pt x="3702" y="4812"/>
                  </a:lnTo>
                  <a:lnTo>
                    <a:pt x="3852" y="4767"/>
                  </a:lnTo>
                  <a:lnTo>
                    <a:pt x="3971" y="4707"/>
                  </a:lnTo>
                  <a:lnTo>
                    <a:pt x="4076" y="4617"/>
                  </a:lnTo>
                  <a:lnTo>
                    <a:pt x="4181" y="4512"/>
                  </a:lnTo>
                  <a:lnTo>
                    <a:pt x="4271" y="4377"/>
                  </a:lnTo>
                  <a:lnTo>
                    <a:pt x="4346" y="4227"/>
                  </a:lnTo>
                  <a:lnTo>
                    <a:pt x="4406" y="4077"/>
                  </a:lnTo>
                  <a:lnTo>
                    <a:pt x="4466" y="3897"/>
                  </a:lnTo>
                  <a:lnTo>
                    <a:pt x="4511" y="3718"/>
                  </a:lnTo>
                  <a:lnTo>
                    <a:pt x="4541" y="3523"/>
                  </a:lnTo>
                  <a:lnTo>
                    <a:pt x="4586" y="3103"/>
                  </a:lnTo>
                  <a:lnTo>
                    <a:pt x="4601" y="2684"/>
                  </a:lnTo>
                  <a:lnTo>
                    <a:pt x="4601" y="2264"/>
                  </a:lnTo>
                  <a:lnTo>
                    <a:pt x="4586" y="1874"/>
                  </a:lnTo>
                  <a:lnTo>
                    <a:pt x="4556" y="1515"/>
                  </a:lnTo>
                  <a:lnTo>
                    <a:pt x="4496" y="960"/>
                  </a:lnTo>
                  <a:lnTo>
                    <a:pt x="4466" y="750"/>
                  </a:lnTo>
                  <a:lnTo>
                    <a:pt x="4301" y="735"/>
                  </a:lnTo>
                  <a:lnTo>
                    <a:pt x="4121" y="720"/>
                  </a:lnTo>
                  <a:lnTo>
                    <a:pt x="3897" y="675"/>
                  </a:lnTo>
                  <a:lnTo>
                    <a:pt x="3627" y="615"/>
                  </a:lnTo>
                  <a:lnTo>
                    <a:pt x="3327" y="511"/>
                  </a:lnTo>
                  <a:lnTo>
                    <a:pt x="3177" y="451"/>
                  </a:lnTo>
                  <a:lnTo>
                    <a:pt x="3012" y="376"/>
                  </a:lnTo>
                  <a:lnTo>
                    <a:pt x="2862" y="301"/>
                  </a:lnTo>
                  <a:lnTo>
                    <a:pt x="2713" y="211"/>
                  </a:lnTo>
                  <a:lnTo>
                    <a:pt x="2563" y="121"/>
                  </a:lnTo>
                  <a:lnTo>
                    <a:pt x="2413" y="61"/>
                  </a:lnTo>
                  <a:lnTo>
                    <a:pt x="2278" y="16"/>
                  </a:lnTo>
                  <a:lnTo>
                    <a:pt x="2143" y="1"/>
                  </a:lnTo>
                  <a:close/>
                </a:path>
              </a:pathLst>
            </a:custGeom>
            <a:solidFill>
              <a:srgbClr val="F9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8;p25"/>
            <p:cNvSpPr/>
            <p:nvPr/>
          </p:nvSpPr>
          <p:spPr>
            <a:xfrm>
              <a:off x="1322020" y="2683803"/>
              <a:ext cx="306658" cy="630530"/>
            </a:xfrm>
            <a:custGeom>
              <a:avLst/>
              <a:gdLst/>
              <a:ahLst/>
              <a:cxnLst/>
              <a:rect l="l" t="t" r="r" b="b"/>
              <a:pathLst>
                <a:path w="8783" h="18059" extrusionOk="0">
                  <a:moveTo>
                    <a:pt x="2053" y="0"/>
                  </a:moveTo>
                  <a:lnTo>
                    <a:pt x="2068" y="435"/>
                  </a:lnTo>
                  <a:lnTo>
                    <a:pt x="2053" y="1649"/>
                  </a:lnTo>
                  <a:lnTo>
                    <a:pt x="2023" y="2503"/>
                  </a:lnTo>
                  <a:lnTo>
                    <a:pt x="1993" y="3492"/>
                  </a:lnTo>
                  <a:lnTo>
                    <a:pt x="1934" y="4616"/>
                  </a:lnTo>
                  <a:lnTo>
                    <a:pt x="1859" y="5845"/>
                  </a:lnTo>
                  <a:lnTo>
                    <a:pt x="1754" y="7164"/>
                  </a:lnTo>
                  <a:lnTo>
                    <a:pt x="1634" y="8557"/>
                  </a:lnTo>
                  <a:lnTo>
                    <a:pt x="1454" y="10011"/>
                  </a:lnTo>
                  <a:lnTo>
                    <a:pt x="1259" y="11495"/>
                  </a:lnTo>
                  <a:lnTo>
                    <a:pt x="1139" y="12259"/>
                  </a:lnTo>
                  <a:lnTo>
                    <a:pt x="1019" y="13008"/>
                  </a:lnTo>
                  <a:lnTo>
                    <a:pt x="869" y="13773"/>
                  </a:lnTo>
                  <a:lnTo>
                    <a:pt x="720" y="14522"/>
                  </a:lnTo>
                  <a:lnTo>
                    <a:pt x="555" y="15271"/>
                  </a:lnTo>
                  <a:lnTo>
                    <a:pt x="390" y="16021"/>
                  </a:lnTo>
                  <a:lnTo>
                    <a:pt x="195" y="16755"/>
                  </a:lnTo>
                  <a:lnTo>
                    <a:pt x="0" y="17489"/>
                  </a:lnTo>
                  <a:lnTo>
                    <a:pt x="1454" y="18059"/>
                  </a:lnTo>
                  <a:lnTo>
                    <a:pt x="1604" y="17714"/>
                  </a:lnTo>
                  <a:lnTo>
                    <a:pt x="1993" y="16770"/>
                  </a:lnTo>
                  <a:lnTo>
                    <a:pt x="2563" y="15346"/>
                  </a:lnTo>
                  <a:lnTo>
                    <a:pt x="2878" y="14492"/>
                  </a:lnTo>
                  <a:lnTo>
                    <a:pt x="3222" y="13563"/>
                  </a:lnTo>
                  <a:lnTo>
                    <a:pt x="3567" y="12589"/>
                  </a:lnTo>
                  <a:lnTo>
                    <a:pt x="3912" y="11555"/>
                  </a:lnTo>
                  <a:lnTo>
                    <a:pt x="4241" y="10506"/>
                  </a:lnTo>
                  <a:lnTo>
                    <a:pt x="4541" y="9457"/>
                  </a:lnTo>
                  <a:lnTo>
                    <a:pt x="4826" y="8408"/>
                  </a:lnTo>
                  <a:lnTo>
                    <a:pt x="4961" y="7883"/>
                  </a:lnTo>
                  <a:lnTo>
                    <a:pt x="5066" y="7374"/>
                  </a:lnTo>
                  <a:lnTo>
                    <a:pt x="5171" y="6864"/>
                  </a:lnTo>
                  <a:lnTo>
                    <a:pt x="5261" y="6384"/>
                  </a:lnTo>
                  <a:lnTo>
                    <a:pt x="5335" y="5905"/>
                  </a:lnTo>
                  <a:lnTo>
                    <a:pt x="5395" y="5440"/>
                  </a:lnTo>
                  <a:lnTo>
                    <a:pt x="5680" y="6894"/>
                  </a:lnTo>
                  <a:lnTo>
                    <a:pt x="5965" y="8453"/>
                  </a:lnTo>
                  <a:lnTo>
                    <a:pt x="6295" y="10356"/>
                  </a:lnTo>
                  <a:lnTo>
                    <a:pt x="6444" y="11375"/>
                  </a:lnTo>
                  <a:lnTo>
                    <a:pt x="6609" y="12424"/>
                  </a:lnTo>
                  <a:lnTo>
                    <a:pt x="6744" y="13488"/>
                  </a:lnTo>
                  <a:lnTo>
                    <a:pt x="6879" y="14522"/>
                  </a:lnTo>
                  <a:lnTo>
                    <a:pt x="6969" y="15511"/>
                  </a:lnTo>
                  <a:lnTo>
                    <a:pt x="7044" y="16440"/>
                  </a:lnTo>
                  <a:lnTo>
                    <a:pt x="7089" y="17295"/>
                  </a:lnTo>
                  <a:lnTo>
                    <a:pt x="7089" y="17684"/>
                  </a:lnTo>
                  <a:lnTo>
                    <a:pt x="7089" y="18059"/>
                  </a:lnTo>
                  <a:lnTo>
                    <a:pt x="8782" y="18059"/>
                  </a:lnTo>
                  <a:lnTo>
                    <a:pt x="8767" y="17489"/>
                  </a:lnTo>
                  <a:lnTo>
                    <a:pt x="8737" y="15976"/>
                  </a:lnTo>
                  <a:lnTo>
                    <a:pt x="8692" y="13728"/>
                  </a:lnTo>
                  <a:lnTo>
                    <a:pt x="8633" y="12409"/>
                  </a:lnTo>
                  <a:lnTo>
                    <a:pt x="8588" y="11000"/>
                  </a:lnTo>
                  <a:lnTo>
                    <a:pt x="8513" y="9532"/>
                  </a:lnTo>
                  <a:lnTo>
                    <a:pt x="8423" y="8033"/>
                  </a:lnTo>
                  <a:lnTo>
                    <a:pt x="8333" y="6549"/>
                  </a:lnTo>
                  <a:lnTo>
                    <a:pt x="8213" y="5081"/>
                  </a:lnTo>
                  <a:lnTo>
                    <a:pt x="8078" y="3687"/>
                  </a:lnTo>
                  <a:lnTo>
                    <a:pt x="7913" y="2368"/>
                  </a:lnTo>
                  <a:lnTo>
                    <a:pt x="7838" y="1754"/>
                  </a:lnTo>
                  <a:lnTo>
                    <a:pt x="7733" y="1184"/>
                  </a:lnTo>
                  <a:lnTo>
                    <a:pt x="7643" y="645"/>
                  </a:lnTo>
                  <a:lnTo>
                    <a:pt x="7539" y="150"/>
                  </a:lnTo>
                  <a:lnTo>
                    <a:pt x="20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39;p25"/>
            <p:cNvSpPr/>
            <p:nvPr/>
          </p:nvSpPr>
          <p:spPr>
            <a:xfrm>
              <a:off x="1339268" y="2271983"/>
              <a:ext cx="313467" cy="447436"/>
            </a:xfrm>
            <a:custGeom>
              <a:avLst/>
              <a:gdLst/>
              <a:ahLst/>
              <a:cxnLst/>
              <a:rect l="l" t="t" r="r" b="b"/>
              <a:pathLst>
                <a:path w="8978" h="12815" extrusionOk="0">
                  <a:moveTo>
                    <a:pt x="6265" y="1"/>
                  </a:moveTo>
                  <a:lnTo>
                    <a:pt x="6190" y="76"/>
                  </a:lnTo>
                  <a:lnTo>
                    <a:pt x="5980" y="255"/>
                  </a:lnTo>
                  <a:lnTo>
                    <a:pt x="5831" y="375"/>
                  </a:lnTo>
                  <a:lnTo>
                    <a:pt x="5651" y="495"/>
                  </a:lnTo>
                  <a:lnTo>
                    <a:pt x="5456" y="600"/>
                  </a:lnTo>
                  <a:lnTo>
                    <a:pt x="5246" y="690"/>
                  </a:lnTo>
                  <a:lnTo>
                    <a:pt x="5006" y="780"/>
                  </a:lnTo>
                  <a:lnTo>
                    <a:pt x="4871" y="795"/>
                  </a:lnTo>
                  <a:lnTo>
                    <a:pt x="4752" y="825"/>
                  </a:lnTo>
                  <a:lnTo>
                    <a:pt x="4347" y="825"/>
                  </a:lnTo>
                  <a:lnTo>
                    <a:pt x="4212" y="795"/>
                  </a:lnTo>
                  <a:lnTo>
                    <a:pt x="4062" y="765"/>
                  </a:lnTo>
                  <a:lnTo>
                    <a:pt x="3927" y="705"/>
                  </a:lnTo>
                  <a:lnTo>
                    <a:pt x="3777" y="645"/>
                  </a:lnTo>
                  <a:lnTo>
                    <a:pt x="3628" y="555"/>
                  </a:lnTo>
                  <a:lnTo>
                    <a:pt x="3478" y="450"/>
                  </a:lnTo>
                  <a:lnTo>
                    <a:pt x="3328" y="330"/>
                  </a:lnTo>
                  <a:lnTo>
                    <a:pt x="3193" y="195"/>
                  </a:lnTo>
                  <a:lnTo>
                    <a:pt x="3043" y="46"/>
                  </a:lnTo>
                  <a:lnTo>
                    <a:pt x="2968" y="31"/>
                  </a:lnTo>
                  <a:lnTo>
                    <a:pt x="2474" y="31"/>
                  </a:lnTo>
                  <a:lnTo>
                    <a:pt x="2309" y="46"/>
                  </a:lnTo>
                  <a:lnTo>
                    <a:pt x="2129" y="61"/>
                  </a:lnTo>
                  <a:lnTo>
                    <a:pt x="1934" y="106"/>
                  </a:lnTo>
                  <a:lnTo>
                    <a:pt x="1739" y="151"/>
                  </a:lnTo>
                  <a:lnTo>
                    <a:pt x="1559" y="225"/>
                  </a:lnTo>
                  <a:lnTo>
                    <a:pt x="1365" y="300"/>
                  </a:lnTo>
                  <a:lnTo>
                    <a:pt x="1185" y="405"/>
                  </a:lnTo>
                  <a:lnTo>
                    <a:pt x="1020" y="540"/>
                  </a:lnTo>
                  <a:lnTo>
                    <a:pt x="870" y="690"/>
                  </a:lnTo>
                  <a:lnTo>
                    <a:pt x="735" y="870"/>
                  </a:lnTo>
                  <a:lnTo>
                    <a:pt x="480" y="1334"/>
                  </a:lnTo>
                  <a:lnTo>
                    <a:pt x="286" y="1739"/>
                  </a:lnTo>
                  <a:lnTo>
                    <a:pt x="211" y="1919"/>
                  </a:lnTo>
                  <a:lnTo>
                    <a:pt x="151" y="2099"/>
                  </a:lnTo>
                  <a:lnTo>
                    <a:pt x="91" y="2279"/>
                  </a:lnTo>
                  <a:lnTo>
                    <a:pt x="61" y="2443"/>
                  </a:lnTo>
                  <a:lnTo>
                    <a:pt x="31" y="2608"/>
                  </a:lnTo>
                  <a:lnTo>
                    <a:pt x="16" y="2773"/>
                  </a:lnTo>
                  <a:lnTo>
                    <a:pt x="1" y="2938"/>
                  </a:lnTo>
                  <a:lnTo>
                    <a:pt x="16" y="3103"/>
                  </a:lnTo>
                  <a:lnTo>
                    <a:pt x="46" y="3433"/>
                  </a:lnTo>
                  <a:lnTo>
                    <a:pt x="121" y="3792"/>
                  </a:lnTo>
                  <a:lnTo>
                    <a:pt x="241" y="4452"/>
                  </a:lnTo>
                  <a:lnTo>
                    <a:pt x="435" y="5531"/>
                  </a:lnTo>
                  <a:lnTo>
                    <a:pt x="660" y="6909"/>
                  </a:lnTo>
                  <a:lnTo>
                    <a:pt x="900" y="8393"/>
                  </a:lnTo>
                  <a:lnTo>
                    <a:pt x="1125" y="9862"/>
                  </a:lnTo>
                  <a:lnTo>
                    <a:pt x="1305" y="11136"/>
                  </a:lnTo>
                  <a:lnTo>
                    <a:pt x="1365" y="11660"/>
                  </a:lnTo>
                  <a:lnTo>
                    <a:pt x="1410" y="12080"/>
                  </a:lnTo>
                  <a:lnTo>
                    <a:pt x="1410" y="12380"/>
                  </a:lnTo>
                  <a:lnTo>
                    <a:pt x="1410" y="12470"/>
                  </a:lnTo>
                  <a:lnTo>
                    <a:pt x="1395" y="12529"/>
                  </a:lnTo>
                  <a:lnTo>
                    <a:pt x="1395" y="12574"/>
                  </a:lnTo>
                  <a:lnTo>
                    <a:pt x="1395" y="12604"/>
                  </a:lnTo>
                  <a:lnTo>
                    <a:pt x="1425" y="12634"/>
                  </a:lnTo>
                  <a:lnTo>
                    <a:pt x="1454" y="12664"/>
                  </a:lnTo>
                  <a:lnTo>
                    <a:pt x="1559" y="12709"/>
                  </a:lnTo>
                  <a:lnTo>
                    <a:pt x="1709" y="12754"/>
                  </a:lnTo>
                  <a:lnTo>
                    <a:pt x="1904" y="12784"/>
                  </a:lnTo>
                  <a:lnTo>
                    <a:pt x="2114" y="12799"/>
                  </a:lnTo>
                  <a:lnTo>
                    <a:pt x="2369" y="12814"/>
                  </a:lnTo>
                  <a:lnTo>
                    <a:pt x="2638" y="12814"/>
                  </a:lnTo>
                  <a:lnTo>
                    <a:pt x="2923" y="12799"/>
                  </a:lnTo>
                  <a:lnTo>
                    <a:pt x="3223" y="12769"/>
                  </a:lnTo>
                  <a:lnTo>
                    <a:pt x="3523" y="12739"/>
                  </a:lnTo>
                  <a:lnTo>
                    <a:pt x="3807" y="12679"/>
                  </a:lnTo>
                  <a:lnTo>
                    <a:pt x="4092" y="12619"/>
                  </a:lnTo>
                  <a:lnTo>
                    <a:pt x="4377" y="12559"/>
                  </a:lnTo>
                  <a:lnTo>
                    <a:pt x="4617" y="12470"/>
                  </a:lnTo>
                  <a:lnTo>
                    <a:pt x="4856" y="12365"/>
                  </a:lnTo>
                  <a:lnTo>
                    <a:pt x="5066" y="12275"/>
                  </a:lnTo>
                  <a:lnTo>
                    <a:pt x="5276" y="12200"/>
                  </a:lnTo>
                  <a:lnTo>
                    <a:pt x="5486" y="12155"/>
                  </a:lnTo>
                  <a:lnTo>
                    <a:pt x="5696" y="12125"/>
                  </a:lnTo>
                  <a:lnTo>
                    <a:pt x="6100" y="12125"/>
                  </a:lnTo>
                  <a:lnTo>
                    <a:pt x="6280" y="12140"/>
                  </a:lnTo>
                  <a:lnTo>
                    <a:pt x="6460" y="12155"/>
                  </a:lnTo>
                  <a:lnTo>
                    <a:pt x="6775" y="12215"/>
                  </a:lnTo>
                  <a:lnTo>
                    <a:pt x="7015" y="12290"/>
                  </a:lnTo>
                  <a:lnTo>
                    <a:pt x="7239" y="12365"/>
                  </a:lnTo>
                  <a:lnTo>
                    <a:pt x="7674" y="8933"/>
                  </a:lnTo>
                  <a:lnTo>
                    <a:pt x="8303" y="4152"/>
                  </a:lnTo>
                  <a:lnTo>
                    <a:pt x="8963" y="3942"/>
                  </a:lnTo>
                  <a:lnTo>
                    <a:pt x="8978" y="3792"/>
                  </a:lnTo>
                  <a:lnTo>
                    <a:pt x="8978" y="3612"/>
                  </a:lnTo>
                  <a:lnTo>
                    <a:pt x="8978" y="3388"/>
                  </a:lnTo>
                  <a:lnTo>
                    <a:pt x="8963" y="3118"/>
                  </a:lnTo>
                  <a:lnTo>
                    <a:pt x="8933" y="2818"/>
                  </a:lnTo>
                  <a:lnTo>
                    <a:pt x="8888" y="2488"/>
                  </a:lnTo>
                  <a:lnTo>
                    <a:pt x="8798" y="2144"/>
                  </a:lnTo>
                  <a:lnTo>
                    <a:pt x="8738" y="1964"/>
                  </a:lnTo>
                  <a:lnTo>
                    <a:pt x="8663" y="1784"/>
                  </a:lnTo>
                  <a:lnTo>
                    <a:pt x="8588" y="1619"/>
                  </a:lnTo>
                  <a:lnTo>
                    <a:pt x="8498" y="1439"/>
                  </a:lnTo>
                  <a:lnTo>
                    <a:pt x="8393" y="1275"/>
                  </a:lnTo>
                  <a:lnTo>
                    <a:pt x="8288" y="1110"/>
                  </a:lnTo>
                  <a:lnTo>
                    <a:pt x="8154" y="960"/>
                  </a:lnTo>
                  <a:lnTo>
                    <a:pt x="8019" y="810"/>
                  </a:lnTo>
                  <a:lnTo>
                    <a:pt x="7854" y="660"/>
                  </a:lnTo>
                  <a:lnTo>
                    <a:pt x="7674" y="525"/>
                  </a:lnTo>
                  <a:lnTo>
                    <a:pt x="7494" y="405"/>
                  </a:lnTo>
                  <a:lnTo>
                    <a:pt x="7284" y="300"/>
                  </a:lnTo>
                  <a:lnTo>
                    <a:pt x="7059" y="195"/>
                  </a:lnTo>
                  <a:lnTo>
                    <a:pt x="6805" y="121"/>
                  </a:lnTo>
                  <a:lnTo>
                    <a:pt x="6550" y="46"/>
                  </a:lnTo>
                  <a:lnTo>
                    <a:pt x="62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0;p25"/>
            <p:cNvSpPr/>
            <p:nvPr/>
          </p:nvSpPr>
          <p:spPr>
            <a:xfrm>
              <a:off x="1210049" y="2376099"/>
              <a:ext cx="198876" cy="365804"/>
            </a:xfrm>
            <a:custGeom>
              <a:avLst/>
              <a:gdLst/>
              <a:ahLst/>
              <a:cxnLst/>
              <a:rect l="l" t="t" r="r" b="b"/>
              <a:pathLst>
                <a:path w="5696" h="10477" extrusionOk="0">
                  <a:moveTo>
                    <a:pt x="3657" y="1"/>
                  </a:moveTo>
                  <a:lnTo>
                    <a:pt x="3687" y="151"/>
                  </a:lnTo>
                  <a:lnTo>
                    <a:pt x="3687" y="346"/>
                  </a:lnTo>
                  <a:lnTo>
                    <a:pt x="3672" y="570"/>
                  </a:lnTo>
                  <a:lnTo>
                    <a:pt x="3657" y="825"/>
                  </a:lnTo>
                  <a:lnTo>
                    <a:pt x="3582" y="1410"/>
                  </a:lnTo>
                  <a:lnTo>
                    <a:pt x="3477" y="2084"/>
                  </a:lnTo>
                  <a:lnTo>
                    <a:pt x="3327" y="2818"/>
                  </a:lnTo>
                  <a:lnTo>
                    <a:pt x="3162" y="3613"/>
                  </a:lnTo>
                  <a:lnTo>
                    <a:pt x="2982" y="4422"/>
                  </a:lnTo>
                  <a:lnTo>
                    <a:pt x="2803" y="5231"/>
                  </a:lnTo>
                  <a:lnTo>
                    <a:pt x="2413" y="6790"/>
                  </a:lnTo>
                  <a:lnTo>
                    <a:pt x="2068" y="8124"/>
                  </a:lnTo>
                  <a:lnTo>
                    <a:pt x="1724" y="9383"/>
                  </a:lnTo>
                  <a:lnTo>
                    <a:pt x="1049" y="9607"/>
                  </a:lnTo>
                  <a:lnTo>
                    <a:pt x="495" y="9817"/>
                  </a:lnTo>
                  <a:lnTo>
                    <a:pt x="255" y="9922"/>
                  </a:lnTo>
                  <a:lnTo>
                    <a:pt x="60" y="9997"/>
                  </a:lnTo>
                  <a:lnTo>
                    <a:pt x="0" y="10042"/>
                  </a:lnTo>
                  <a:lnTo>
                    <a:pt x="0" y="10072"/>
                  </a:lnTo>
                  <a:lnTo>
                    <a:pt x="0" y="10087"/>
                  </a:lnTo>
                  <a:lnTo>
                    <a:pt x="15" y="10132"/>
                  </a:lnTo>
                  <a:lnTo>
                    <a:pt x="90" y="10192"/>
                  </a:lnTo>
                  <a:lnTo>
                    <a:pt x="180" y="10237"/>
                  </a:lnTo>
                  <a:lnTo>
                    <a:pt x="300" y="10282"/>
                  </a:lnTo>
                  <a:lnTo>
                    <a:pt x="585" y="10372"/>
                  </a:lnTo>
                  <a:lnTo>
                    <a:pt x="914" y="10432"/>
                  </a:lnTo>
                  <a:lnTo>
                    <a:pt x="1229" y="10477"/>
                  </a:lnTo>
                  <a:lnTo>
                    <a:pt x="1514" y="10477"/>
                  </a:lnTo>
                  <a:lnTo>
                    <a:pt x="1634" y="10447"/>
                  </a:lnTo>
                  <a:lnTo>
                    <a:pt x="1724" y="10417"/>
                  </a:lnTo>
                  <a:lnTo>
                    <a:pt x="1798" y="10372"/>
                  </a:lnTo>
                  <a:lnTo>
                    <a:pt x="1873" y="10327"/>
                  </a:lnTo>
                  <a:lnTo>
                    <a:pt x="1918" y="10267"/>
                  </a:lnTo>
                  <a:lnTo>
                    <a:pt x="1963" y="10207"/>
                  </a:lnTo>
                  <a:lnTo>
                    <a:pt x="2038" y="10072"/>
                  </a:lnTo>
                  <a:lnTo>
                    <a:pt x="2098" y="9922"/>
                  </a:lnTo>
                  <a:lnTo>
                    <a:pt x="2128" y="9802"/>
                  </a:lnTo>
                  <a:lnTo>
                    <a:pt x="2143" y="9682"/>
                  </a:lnTo>
                  <a:lnTo>
                    <a:pt x="2143" y="9592"/>
                  </a:lnTo>
                  <a:lnTo>
                    <a:pt x="2383" y="9308"/>
                  </a:lnTo>
                  <a:lnTo>
                    <a:pt x="2593" y="9008"/>
                  </a:lnTo>
                  <a:lnTo>
                    <a:pt x="2818" y="8693"/>
                  </a:lnTo>
                  <a:lnTo>
                    <a:pt x="3012" y="8364"/>
                  </a:lnTo>
                  <a:lnTo>
                    <a:pt x="3222" y="8034"/>
                  </a:lnTo>
                  <a:lnTo>
                    <a:pt x="3402" y="7689"/>
                  </a:lnTo>
                  <a:lnTo>
                    <a:pt x="3582" y="7344"/>
                  </a:lnTo>
                  <a:lnTo>
                    <a:pt x="3762" y="6985"/>
                  </a:lnTo>
                  <a:lnTo>
                    <a:pt x="4076" y="6250"/>
                  </a:lnTo>
                  <a:lnTo>
                    <a:pt x="4376" y="5531"/>
                  </a:lnTo>
                  <a:lnTo>
                    <a:pt x="4631" y="4812"/>
                  </a:lnTo>
                  <a:lnTo>
                    <a:pt x="4856" y="4107"/>
                  </a:lnTo>
                  <a:lnTo>
                    <a:pt x="5066" y="3433"/>
                  </a:lnTo>
                  <a:lnTo>
                    <a:pt x="5230" y="2818"/>
                  </a:lnTo>
                  <a:lnTo>
                    <a:pt x="5380" y="2264"/>
                  </a:lnTo>
                  <a:lnTo>
                    <a:pt x="5500" y="1769"/>
                  </a:lnTo>
                  <a:lnTo>
                    <a:pt x="5650" y="1080"/>
                  </a:lnTo>
                  <a:lnTo>
                    <a:pt x="5695" y="810"/>
                  </a:lnTo>
                  <a:lnTo>
                    <a:pt x="3657" y="1"/>
                  </a:lnTo>
                  <a:close/>
                </a:path>
              </a:pathLst>
            </a:custGeom>
            <a:solidFill>
              <a:srgbClr val="F9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41;p25"/>
            <p:cNvSpPr/>
            <p:nvPr/>
          </p:nvSpPr>
          <p:spPr>
            <a:xfrm>
              <a:off x="1919550" y="2395476"/>
              <a:ext cx="132956" cy="102057"/>
            </a:xfrm>
            <a:custGeom>
              <a:avLst/>
              <a:gdLst/>
              <a:ahLst/>
              <a:cxnLst/>
              <a:rect l="l" t="t" r="r" b="b"/>
              <a:pathLst>
                <a:path w="3808" h="2923" extrusionOk="0">
                  <a:moveTo>
                    <a:pt x="2129" y="0"/>
                  </a:moveTo>
                  <a:lnTo>
                    <a:pt x="31" y="2518"/>
                  </a:lnTo>
                  <a:lnTo>
                    <a:pt x="1" y="2578"/>
                  </a:lnTo>
                  <a:lnTo>
                    <a:pt x="1500" y="2923"/>
                  </a:lnTo>
                  <a:lnTo>
                    <a:pt x="3808" y="420"/>
                  </a:lnTo>
                  <a:lnTo>
                    <a:pt x="2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42;p25"/>
            <p:cNvSpPr/>
            <p:nvPr/>
          </p:nvSpPr>
          <p:spPr>
            <a:xfrm>
              <a:off x="1919550" y="2395476"/>
              <a:ext cx="132956" cy="102057"/>
            </a:xfrm>
            <a:custGeom>
              <a:avLst/>
              <a:gdLst/>
              <a:ahLst/>
              <a:cxnLst/>
              <a:rect l="l" t="t" r="r" b="b"/>
              <a:pathLst>
                <a:path w="3808" h="2923" fill="none" extrusionOk="0">
                  <a:moveTo>
                    <a:pt x="31" y="2518"/>
                  </a:moveTo>
                  <a:lnTo>
                    <a:pt x="1" y="2578"/>
                  </a:lnTo>
                  <a:lnTo>
                    <a:pt x="1500" y="2923"/>
                  </a:lnTo>
                  <a:lnTo>
                    <a:pt x="3808" y="420"/>
                  </a:lnTo>
                  <a:lnTo>
                    <a:pt x="2129" y="0"/>
                  </a:lnTo>
                  <a:lnTo>
                    <a:pt x="31" y="2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1922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s-Latn-BA" dirty="0" smtClean="0"/>
              <a:t>Vozač</a:t>
            </a:r>
            <a:endParaRPr lang="hr-HR" dirty="0"/>
          </a:p>
        </p:txBody>
      </p:sp>
      <p:sp>
        <p:nvSpPr>
          <p:cNvPr id="3" name="Text Placeholder 2"/>
          <p:cNvSpPr>
            <a:spLocks noGrp="1"/>
          </p:cNvSpPr>
          <p:nvPr>
            <p:ph type="body" idx="1"/>
          </p:nvPr>
        </p:nvSpPr>
        <p:spPr>
          <a:xfrm>
            <a:off x="311700" y="1152475"/>
            <a:ext cx="3180447" cy="3416400"/>
          </a:xfrm>
        </p:spPr>
        <p:txBody>
          <a:bodyPr/>
          <a:lstStyle/>
          <a:p>
            <a:pPr>
              <a:lnSpc>
                <a:spcPct val="150000"/>
              </a:lnSpc>
            </a:pPr>
            <a:r>
              <a:rPr lang="bs-Latn-BA" dirty="0" smtClean="0">
                <a:latin typeface="Fira Sans Extra Condensed" panose="020B0604020202020204" charset="0"/>
              </a:rPr>
              <a:t>Aplikacija nudi mogućnost registracije kao vozač.</a:t>
            </a:r>
          </a:p>
          <a:p>
            <a:pPr>
              <a:lnSpc>
                <a:spcPct val="150000"/>
              </a:lnSpc>
            </a:pPr>
            <a:r>
              <a:rPr lang="bs-Latn-BA" dirty="0" smtClean="0">
                <a:latin typeface="Fira Sans Extra Condensed" panose="020B0604020202020204" charset="0"/>
              </a:rPr>
              <a:t>Vozači taxi vozila imaju mogućnost da se prijave za korištenje aplikacije i postanu dio mreže taxi usluga. </a:t>
            </a:r>
          </a:p>
          <a:p>
            <a:pPr marL="139700" indent="0">
              <a:buNone/>
            </a:pPr>
            <a:endParaRPr lang="hr-HR" dirty="0">
              <a:latin typeface="Fira Sans Extra Condensed" panose="020B0604020202020204" charset="0"/>
            </a:endParaRPr>
          </a:p>
        </p:txBody>
      </p:sp>
      <p:sp>
        <p:nvSpPr>
          <p:cNvPr id="4" name="Text Placeholder 3"/>
          <p:cNvSpPr>
            <a:spLocks noGrp="1"/>
          </p:cNvSpPr>
          <p:nvPr>
            <p:ph type="body" idx="2"/>
          </p:nvPr>
        </p:nvSpPr>
        <p:spPr>
          <a:xfrm>
            <a:off x="5022077" y="1085519"/>
            <a:ext cx="3999900" cy="3416400"/>
          </a:xfrm>
        </p:spPr>
        <p:txBody>
          <a:bodyPr/>
          <a:lstStyle/>
          <a:p>
            <a:pPr>
              <a:lnSpc>
                <a:spcPct val="150000"/>
              </a:lnSpc>
            </a:pPr>
            <a:r>
              <a:rPr lang="bs-Latn-BA" dirty="0">
                <a:latin typeface="Fira Sans Extra Condensed" panose="020B0604020202020204" charset="0"/>
              </a:rPr>
              <a:t>Vozači se mogu prijaviti kao nezavisni ili kao vozači registriranog taxi prevoznika.</a:t>
            </a:r>
          </a:p>
          <a:p>
            <a:pPr>
              <a:lnSpc>
                <a:spcPct val="150000"/>
              </a:lnSpc>
            </a:pPr>
            <a:r>
              <a:rPr lang="bs-Latn-BA" dirty="0">
                <a:latin typeface="Fira Sans Extra Condensed" panose="020B0604020202020204" charset="0"/>
              </a:rPr>
              <a:t>Vozač će dobiti pristup funkcijama koje omogućuju prihvatanje vožnje, pregledavanje historije vožnji, pregledavanje plaćanja i druge slične funkcije koje su potrebne za pružanje taxi usluga.</a:t>
            </a:r>
          </a:p>
        </p:txBody>
      </p:sp>
      <p:grpSp>
        <p:nvGrpSpPr>
          <p:cNvPr id="5" name="Google Shape;2176;p35"/>
          <p:cNvGrpSpPr/>
          <p:nvPr/>
        </p:nvGrpSpPr>
        <p:grpSpPr>
          <a:xfrm>
            <a:off x="3492147" y="1042305"/>
            <a:ext cx="1664015" cy="3636740"/>
            <a:chOff x="2611475" y="238125"/>
            <a:chExt cx="2397025" cy="5238750"/>
          </a:xfrm>
        </p:grpSpPr>
        <p:sp>
          <p:nvSpPr>
            <p:cNvPr id="6" name="Google Shape;2177;p35"/>
            <p:cNvSpPr/>
            <p:nvPr/>
          </p:nvSpPr>
          <p:spPr>
            <a:xfrm>
              <a:off x="4732350" y="3269100"/>
              <a:ext cx="276150" cy="808975"/>
            </a:xfrm>
            <a:custGeom>
              <a:avLst/>
              <a:gdLst/>
              <a:ahLst/>
              <a:cxnLst/>
              <a:rect l="l" t="t" r="r" b="b"/>
              <a:pathLst>
                <a:path w="11046" h="32359" extrusionOk="0">
                  <a:moveTo>
                    <a:pt x="4512" y="0"/>
                  </a:moveTo>
                  <a:lnTo>
                    <a:pt x="4046" y="52"/>
                  </a:lnTo>
                  <a:lnTo>
                    <a:pt x="3579" y="104"/>
                  </a:lnTo>
                  <a:lnTo>
                    <a:pt x="3164" y="208"/>
                  </a:lnTo>
                  <a:lnTo>
                    <a:pt x="2749" y="363"/>
                  </a:lnTo>
                  <a:lnTo>
                    <a:pt x="2386" y="571"/>
                  </a:lnTo>
                  <a:lnTo>
                    <a:pt x="1971" y="778"/>
                  </a:lnTo>
                  <a:lnTo>
                    <a:pt x="1660" y="1037"/>
                  </a:lnTo>
                  <a:lnTo>
                    <a:pt x="1349" y="1297"/>
                  </a:lnTo>
                  <a:lnTo>
                    <a:pt x="1038" y="1660"/>
                  </a:lnTo>
                  <a:lnTo>
                    <a:pt x="779" y="1971"/>
                  </a:lnTo>
                  <a:lnTo>
                    <a:pt x="571" y="2334"/>
                  </a:lnTo>
                  <a:lnTo>
                    <a:pt x="364" y="2749"/>
                  </a:lnTo>
                  <a:lnTo>
                    <a:pt x="208" y="3163"/>
                  </a:lnTo>
                  <a:lnTo>
                    <a:pt x="104" y="3578"/>
                  </a:lnTo>
                  <a:lnTo>
                    <a:pt x="53" y="4045"/>
                  </a:lnTo>
                  <a:lnTo>
                    <a:pt x="1" y="4512"/>
                  </a:lnTo>
                  <a:lnTo>
                    <a:pt x="1" y="27847"/>
                  </a:lnTo>
                  <a:lnTo>
                    <a:pt x="53" y="28314"/>
                  </a:lnTo>
                  <a:lnTo>
                    <a:pt x="104" y="28728"/>
                  </a:lnTo>
                  <a:lnTo>
                    <a:pt x="208" y="29195"/>
                  </a:lnTo>
                  <a:lnTo>
                    <a:pt x="364" y="29610"/>
                  </a:lnTo>
                  <a:lnTo>
                    <a:pt x="571" y="29973"/>
                  </a:lnTo>
                  <a:lnTo>
                    <a:pt x="779" y="30336"/>
                  </a:lnTo>
                  <a:lnTo>
                    <a:pt x="1038" y="30699"/>
                  </a:lnTo>
                  <a:lnTo>
                    <a:pt x="1349" y="31010"/>
                  </a:lnTo>
                  <a:lnTo>
                    <a:pt x="1660" y="31321"/>
                  </a:lnTo>
                  <a:lnTo>
                    <a:pt x="1971" y="31581"/>
                  </a:lnTo>
                  <a:lnTo>
                    <a:pt x="2386" y="31788"/>
                  </a:lnTo>
                  <a:lnTo>
                    <a:pt x="2749" y="31995"/>
                  </a:lnTo>
                  <a:lnTo>
                    <a:pt x="3164" y="32151"/>
                  </a:lnTo>
                  <a:lnTo>
                    <a:pt x="3579" y="32255"/>
                  </a:lnTo>
                  <a:lnTo>
                    <a:pt x="4046" y="32307"/>
                  </a:lnTo>
                  <a:lnTo>
                    <a:pt x="4512" y="32358"/>
                  </a:lnTo>
                  <a:lnTo>
                    <a:pt x="6535" y="32358"/>
                  </a:lnTo>
                  <a:lnTo>
                    <a:pt x="7001" y="32307"/>
                  </a:lnTo>
                  <a:lnTo>
                    <a:pt x="7468" y="32255"/>
                  </a:lnTo>
                  <a:lnTo>
                    <a:pt x="7883" y="32151"/>
                  </a:lnTo>
                  <a:lnTo>
                    <a:pt x="8298" y="31995"/>
                  </a:lnTo>
                  <a:lnTo>
                    <a:pt x="8713" y="31788"/>
                  </a:lnTo>
                  <a:lnTo>
                    <a:pt x="9075" y="31581"/>
                  </a:lnTo>
                  <a:lnTo>
                    <a:pt x="9438" y="31321"/>
                  </a:lnTo>
                  <a:lnTo>
                    <a:pt x="9750" y="31010"/>
                  </a:lnTo>
                  <a:lnTo>
                    <a:pt x="10009" y="30699"/>
                  </a:lnTo>
                  <a:lnTo>
                    <a:pt x="10268" y="30336"/>
                  </a:lnTo>
                  <a:lnTo>
                    <a:pt x="10527" y="29973"/>
                  </a:lnTo>
                  <a:lnTo>
                    <a:pt x="10683" y="29610"/>
                  </a:lnTo>
                  <a:lnTo>
                    <a:pt x="10839" y="29195"/>
                  </a:lnTo>
                  <a:lnTo>
                    <a:pt x="10942" y="28728"/>
                  </a:lnTo>
                  <a:lnTo>
                    <a:pt x="11046" y="28314"/>
                  </a:lnTo>
                  <a:lnTo>
                    <a:pt x="11046" y="27847"/>
                  </a:lnTo>
                  <a:lnTo>
                    <a:pt x="11046" y="4512"/>
                  </a:lnTo>
                  <a:lnTo>
                    <a:pt x="11046" y="4045"/>
                  </a:lnTo>
                  <a:lnTo>
                    <a:pt x="10942" y="3578"/>
                  </a:lnTo>
                  <a:lnTo>
                    <a:pt x="10839" y="3163"/>
                  </a:lnTo>
                  <a:lnTo>
                    <a:pt x="10683" y="2749"/>
                  </a:lnTo>
                  <a:lnTo>
                    <a:pt x="10527" y="2334"/>
                  </a:lnTo>
                  <a:lnTo>
                    <a:pt x="10268" y="1971"/>
                  </a:lnTo>
                  <a:lnTo>
                    <a:pt x="10009" y="1660"/>
                  </a:lnTo>
                  <a:lnTo>
                    <a:pt x="9750" y="1297"/>
                  </a:lnTo>
                  <a:lnTo>
                    <a:pt x="9438" y="1037"/>
                  </a:lnTo>
                  <a:lnTo>
                    <a:pt x="9075" y="778"/>
                  </a:lnTo>
                  <a:lnTo>
                    <a:pt x="8713" y="571"/>
                  </a:lnTo>
                  <a:lnTo>
                    <a:pt x="8298" y="363"/>
                  </a:lnTo>
                  <a:lnTo>
                    <a:pt x="7883" y="208"/>
                  </a:lnTo>
                  <a:lnTo>
                    <a:pt x="7468" y="104"/>
                  </a:lnTo>
                  <a:lnTo>
                    <a:pt x="7001" y="52"/>
                  </a:lnTo>
                  <a:lnTo>
                    <a:pt x="65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78;p35"/>
            <p:cNvSpPr/>
            <p:nvPr/>
          </p:nvSpPr>
          <p:spPr>
            <a:xfrm>
              <a:off x="2611475" y="3269100"/>
              <a:ext cx="276150" cy="808975"/>
            </a:xfrm>
            <a:custGeom>
              <a:avLst/>
              <a:gdLst/>
              <a:ahLst/>
              <a:cxnLst/>
              <a:rect l="l" t="t" r="r" b="b"/>
              <a:pathLst>
                <a:path w="11046" h="32359" extrusionOk="0">
                  <a:moveTo>
                    <a:pt x="4460" y="0"/>
                  </a:moveTo>
                  <a:lnTo>
                    <a:pt x="3993" y="52"/>
                  </a:lnTo>
                  <a:lnTo>
                    <a:pt x="3578" y="104"/>
                  </a:lnTo>
                  <a:lnTo>
                    <a:pt x="3163" y="208"/>
                  </a:lnTo>
                  <a:lnTo>
                    <a:pt x="2748" y="363"/>
                  </a:lnTo>
                  <a:lnTo>
                    <a:pt x="2334" y="571"/>
                  </a:lnTo>
                  <a:lnTo>
                    <a:pt x="1971" y="778"/>
                  </a:lnTo>
                  <a:lnTo>
                    <a:pt x="1608" y="1037"/>
                  </a:lnTo>
                  <a:lnTo>
                    <a:pt x="1296" y="1297"/>
                  </a:lnTo>
                  <a:lnTo>
                    <a:pt x="985" y="1660"/>
                  </a:lnTo>
                  <a:lnTo>
                    <a:pt x="726" y="1971"/>
                  </a:lnTo>
                  <a:lnTo>
                    <a:pt x="519" y="2334"/>
                  </a:lnTo>
                  <a:lnTo>
                    <a:pt x="311" y="2749"/>
                  </a:lnTo>
                  <a:lnTo>
                    <a:pt x="207" y="3163"/>
                  </a:lnTo>
                  <a:lnTo>
                    <a:pt x="52" y="3578"/>
                  </a:lnTo>
                  <a:lnTo>
                    <a:pt x="0" y="4045"/>
                  </a:lnTo>
                  <a:lnTo>
                    <a:pt x="0" y="4512"/>
                  </a:lnTo>
                  <a:lnTo>
                    <a:pt x="0" y="27847"/>
                  </a:lnTo>
                  <a:lnTo>
                    <a:pt x="0" y="28314"/>
                  </a:lnTo>
                  <a:lnTo>
                    <a:pt x="52" y="28728"/>
                  </a:lnTo>
                  <a:lnTo>
                    <a:pt x="207" y="29195"/>
                  </a:lnTo>
                  <a:lnTo>
                    <a:pt x="311" y="29610"/>
                  </a:lnTo>
                  <a:lnTo>
                    <a:pt x="519" y="29973"/>
                  </a:lnTo>
                  <a:lnTo>
                    <a:pt x="726" y="30336"/>
                  </a:lnTo>
                  <a:lnTo>
                    <a:pt x="985" y="30699"/>
                  </a:lnTo>
                  <a:lnTo>
                    <a:pt x="1296" y="31010"/>
                  </a:lnTo>
                  <a:lnTo>
                    <a:pt x="1608" y="31321"/>
                  </a:lnTo>
                  <a:lnTo>
                    <a:pt x="1971" y="31581"/>
                  </a:lnTo>
                  <a:lnTo>
                    <a:pt x="2334" y="31788"/>
                  </a:lnTo>
                  <a:lnTo>
                    <a:pt x="2748" y="31995"/>
                  </a:lnTo>
                  <a:lnTo>
                    <a:pt x="3163" y="32151"/>
                  </a:lnTo>
                  <a:lnTo>
                    <a:pt x="3578" y="32255"/>
                  </a:lnTo>
                  <a:lnTo>
                    <a:pt x="3993" y="32307"/>
                  </a:lnTo>
                  <a:lnTo>
                    <a:pt x="4460" y="32358"/>
                  </a:lnTo>
                  <a:lnTo>
                    <a:pt x="6534" y="32358"/>
                  </a:lnTo>
                  <a:lnTo>
                    <a:pt x="7001" y="32307"/>
                  </a:lnTo>
                  <a:lnTo>
                    <a:pt x="7415" y="32255"/>
                  </a:lnTo>
                  <a:lnTo>
                    <a:pt x="7882" y="32151"/>
                  </a:lnTo>
                  <a:lnTo>
                    <a:pt x="8297" y="31995"/>
                  </a:lnTo>
                  <a:lnTo>
                    <a:pt x="8660" y="31788"/>
                  </a:lnTo>
                  <a:lnTo>
                    <a:pt x="9023" y="31581"/>
                  </a:lnTo>
                  <a:lnTo>
                    <a:pt x="9386" y="31321"/>
                  </a:lnTo>
                  <a:lnTo>
                    <a:pt x="9697" y="31010"/>
                  </a:lnTo>
                  <a:lnTo>
                    <a:pt x="10008" y="30699"/>
                  </a:lnTo>
                  <a:lnTo>
                    <a:pt x="10267" y="30336"/>
                  </a:lnTo>
                  <a:lnTo>
                    <a:pt x="10475" y="29973"/>
                  </a:lnTo>
                  <a:lnTo>
                    <a:pt x="10682" y="29610"/>
                  </a:lnTo>
                  <a:lnTo>
                    <a:pt x="10838" y="29195"/>
                  </a:lnTo>
                  <a:lnTo>
                    <a:pt x="10942" y="28728"/>
                  </a:lnTo>
                  <a:lnTo>
                    <a:pt x="10993" y="28314"/>
                  </a:lnTo>
                  <a:lnTo>
                    <a:pt x="11045" y="27847"/>
                  </a:lnTo>
                  <a:lnTo>
                    <a:pt x="11045" y="4512"/>
                  </a:lnTo>
                  <a:lnTo>
                    <a:pt x="10993" y="4045"/>
                  </a:lnTo>
                  <a:lnTo>
                    <a:pt x="10942" y="3578"/>
                  </a:lnTo>
                  <a:lnTo>
                    <a:pt x="10838" y="3163"/>
                  </a:lnTo>
                  <a:lnTo>
                    <a:pt x="10682" y="2749"/>
                  </a:lnTo>
                  <a:lnTo>
                    <a:pt x="10475" y="2334"/>
                  </a:lnTo>
                  <a:lnTo>
                    <a:pt x="10267" y="1971"/>
                  </a:lnTo>
                  <a:lnTo>
                    <a:pt x="10008" y="1660"/>
                  </a:lnTo>
                  <a:lnTo>
                    <a:pt x="9697" y="1297"/>
                  </a:lnTo>
                  <a:lnTo>
                    <a:pt x="9386" y="1037"/>
                  </a:lnTo>
                  <a:lnTo>
                    <a:pt x="9023" y="778"/>
                  </a:lnTo>
                  <a:lnTo>
                    <a:pt x="8660" y="571"/>
                  </a:lnTo>
                  <a:lnTo>
                    <a:pt x="8297" y="363"/>
                  </a:lnTo>
                  <a:lnTo>
                    <a:pt x="7882" y="208"/>
                  </a:lnTo>
                  <a:lnTo>
                    <a:pt x="7415" y="104"/>
                  </a:lnTo>
                  <a:lnTo>
                    <a:pt x="7001" y="52"/>
                  </a:lnTo>
                  <a:lnTo>
                    <a:pt x="6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79;p35"/>
            <p:cNvSpPr/>
            <p:nvPr/>
          </p:nvSpPr>
          <p:spPr>
            <a:xfrm>
              <a:off x="4732350" y="1327100"/>
              <a:ext cx="276150" cy="808975"/>
            </a:xfrm>
            <a:custGeom>
              <a:avLst/>
              <a:gdLst/>
              <a:ahLst/>
              <a:cxnLst/>
              <a:rect l="l" t="t" r="r" b="b"/>
              <a:pathLst>
                <a:path w="11046" h="32359" extrusionOk="0">
                  <a:moveTo>
                    <a:pt x="4512" y="0"/>
                  </a:moveTo>
                  <a:lnTo>
                    <a:pt x="4046" y="52"/>
                  </a:lnTo>
                  <a:lnTo>
                    <a:pt x="3579" y="104"/>
                  </a:lnTo>
                  <a:lnTo>
                    <a:pt x="3164" y="207"/>
                  </a:lnTo>
                  <a:lnTo>
                    <a:pt x="2749" y="363"/>
                  </a:lnTo>
                  <a:lnTo>
                    <a:pt x="2386" y="570"/>
                  </a:lnTo>
                  <a:lnTo>
                    <a:pt x="1971" y="778"/>
                  </a:lnTo>
                  <a:lnTo>
                    <a:pt x="1660" y="1037"/>
                  </a:lnTo>
                  <a:lnTo>
                    <a:pt x="1349" y="1296"/>
                  </a:lnTo>
                  <a:lnTo>
                    <a:pt x="1038" y="1659"/>
                  </a:lnTo>
                  <a:lnTo>
                    <a:pt x="779" y="1971"/>
                  </a:lnTo>
                  <a:lnTo>
                    <a:pt x="571" y="2334"/>
                  </a:lnTo>
                  <a:lnTo>
                    <a:pt x="364" y="2748"/>
                  </a:lnTo>
                  <a:lnTo>
                    <a:pt x="208" y="3163"/>
                  </a:lnTo>
                  <a:lnTo>
                    <a:pt x="104" y="3578"/>
                  </a:lnTo>
                  <a:lnTo>
                    <a:pt x="53" y="4045"/>
                  </a:lnTo>
                  <a:lnTo>
                    <a:pt x="1" y="4511"/>
                  </a:lnTo>
                  <a:lnTo>
                    <a:pt x="1" y="27847"/>
                  </a:lnTo>
                  <a:lnTo>
                    <a:pt x="53" y="28313"/>
                  </a:lnTo>
                  <a:lnTo>
                    <a:pt x="104" y="28728"/>
                  </a:lnTo>
                  <a:lnTo>
                    <a:pt x="208" y="29195"/>
                  </a:lnTo>
                  <a:lnTo>
                    <a:pt x="364" y="29610"/>
                  </a:lnTo>
                  <a:lnTo>
                    <a:pt x="571" y="29973"/>
                  </a:lnTo>
                  <a:lnTo>
                    <a:pt x="779" y="30336"/>
                  </a:lnTo>
                  <a:lnTo>
                    <a:pt x="1038" y="30699"/>
                  </a:lnTo>
                  <a:lnTo>
                    <a:pt x="1349" y="31010"/>
                  </a:lnTo>
                  <a:lnTo>
                    <a:pt x="1660" y="31321"/>
                  </a:lnTo>
                  <a:lnTo>
                    <a:pt x="1971" y="31580"/>
                  </a:lnTo>
                  <a:lnTo>
                    <a:pt x="2386" y="31788"/>
                  </a:lnTo>
                  <a:lnTo>
                    <a:pt x="2749" y="31995"/>
                  </a:lnTo>
                  <a:lnTo>
                    <a:pt x="3164" y="32151"/>
                  </a:lnTo>
                  <a:lnTo>
                    <a:pt x="3579" y="32254"/>
                  </a:lnTo>
                  <a:lnTo>
                    <a:pt x="4046" y="32306"/>
                  </a:lnTo>
                  <a:lnTo>
                    <a:pt x="4512" y="32358"/>
                  </a:lnTo>
                  <a:lnTo>
                    <a:pt x="6535" y="32358"/>
                  </a:lnTo>
                  <a:lnTo>
                    <a:pt x="7001" y="32306"/>
                  </a:lnTo>
                  <a:lnTo>
                    <a:pt x="7468" y="32254"/>
                  </a:lnTo>
                  <a:lnTo>
                    <a:pt x="7883" y="32151"/>
                  </a:lnTo>
                  <a:lnTo>
                    <a:pt x="8298" y="31995"/>
                  </a:lnTo>
                  <a:lnTo>
                    <a:pt x="8713" y="31788"/>
                  </a:lnTo>
                  <a:lnTo>
                    <a:pt x="9075" y="31580"/>
                  </a:lnTo>
                  <a:lnTo>
                    <a:pt x="9438" y="31321"/>
                  </a:lnTo>
                  <a:lnTo>
                    <a:pt x="9750" y="31010"/>
                  </a:lnTo>
                  <a:lnTo>
                    <a:pt x="10009" y="30699"/>
                  </a:lnTo>
                  <a:lnTo>
                    <a:pt x="10268" y="30336"/>
                  </a:lnTo>
                  <a:lnTo>
                    <a:pt x="10527" y="29973"/>
                  </a:lnTo>
                  <a:lnTo>
                    <a:pt x="10683" y="29610"/>
                  </a:lnTo>
                  <a:lnTo>
                    <a:pt x="10839" y="29195"/>
                  </a:lnTo>
                  <a:lnTo>
                    <a:pt x="10942" y="28728"/>
                  </a:lnTo>
                  <a:lnTo>
                    <a:pt x="11046" y="28313"/>
                  </a:lnTo>
                  <a:lnTo>
                    <a:pt x="11046" y="27847"/>
                  </a:lnTo>
                  <a:lnTo>
                    <a:pt x="11046" y="4511"/>
                  </a:lnTo>
                  <a:lnTo>
                    <a:pt x="11046" y="4045"/>
                  </a:lnTo>
                  <a:lnTo>
                    <a:pt x="10942" y="3578"/>
                  </a:lnTo>
                  <a:lnTo>
                    <a:pt x="10839" y="3163"/>
                  </a:lnTo>
                  <a:lnTo>
                    <a:pt x="10683" y="2748"/>
                  </a:lnTo>
                  <a:lnTo>
                    <a:pt x="10527" y="2334"/>
                  </a:lnTo>
                  <a:lnTo>
                    <a:pt x="10268" y="1971"/>
                  </a:lnTo>
                  <a:lnTo>
                    <a:pt x="10009" y="1659"/>
                  </a:lnTo>
                  <a:lnTo>
                    <a:pt x="9750" y="1296"/>
                  </a:lnTo>
                  <a:lnTo>
                    <a:pt x="9438" y="1037"/>
                  </a:lnTo>
                  <a:lnTo>
                    <a:pt x="9075" y="778"/>
                  </a:lnTo>
                  <a:lnTo>
                    <a:pt x="8713" y="570"/>
                  </a:lnTo>
                  <a:lnTo>
                    <a:pt x="8298" y="363"/>
                  </a:lnTo>
                  <a:lnTo>
                    <a:pt x="7883" y="207"/>
                  </a:lnTo>
                  <a:lnTo>
                    <a:pt x="7468" y="104"/>
                  </a:lnTo>
                  <a:lnTo>
                    <a:pt x="7001" y="52"/>
                  </a:lnTo>
                  <a:lnTo>
                    <a:pt x="65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80;p35"/>
            <p:cNvSpPr/>
            <p:nvPr/>
          </p:nvSpPr>
          <p:spPr>
            <a:xfrm>
              <a:off x="2611475" y="1327100"/>
              <a:ext cx="276150" cy="808975"/>
            </a:xfrm>
            <a:custGeom>
              <a:avLst/>
              <a:gdLst/>
              <a:ahLst/>
              <a:cxnLst/>
              <a:rect l="l" t="t" r="r" b="b"/>
              <a:pathLst>
                <a:path w="11046" h="32359" extrusionOk="0">
                  <a:moveTo>
                    <a:pt x="4460" y="0"/>
                  </a:moveTo>
                  <a:lnTo>
                    <a:pt x="3993" y="52"/>
                  </a:lnTo>
                  <a:lnTo>
                    <a:pt x="3578" y="104"/>
                  </a:lnTo>
                  <a:lnTo>
                    <a:pt x="3163" y="207"/>
                  </a:lnTo>
                  <a:lnTo>
                    <a:pt x="2748" y="363"/>
                  </a:lnTo>
                  <a:lnTo>
                    <a:pt x="2334" y="570"/>
                  </a:lnTo>
                  <a:lnTo>
                    <a:pt x="1971" y="778"/>
                  </a:lnTo>
                  <a:lnTo>
                    <a:pt x="1608" y="1037"/>
                  </a:lnTo>
                  <a:lnTo>
                    <a:pt x="1296" y="1296"/>
                  </a:lnTo>
                  <a:lnTo>
                    <a:pt x="985" y="1659"/>
                  </a:lnTo>
                  <a:lnTo>
                    <a:pt x="726" y="1971"/>
                  </a:lnTo>
                  <a:lnTo>
                    <a:pt x="519" y="2334"/>
                  </a:lnTo>
                  <a:lnTo>
                    <a:pt x="311" y="2748"/>
                  </a:lnTo>
                  <a:lnTo>
                    <a:pt x="207" y="3163"/>
                  </a:lnTo>
                  <a:lnTo>
                    <a:pt x="52" y="3578"/>
                  </a:lnTo>
                  <a:lnTo>
                    <a:pt x="0" y="4045"/>
                  </a:lnTo>
                  <a:lnTo>
                    <a:pt x="0" y="4511"/>
                  </a:lnTo>
                  <a:lnTo>
                    <a:pt x="0" y="27847"/>
                  </a:lnTo>
                  <a:lnTo>
                    <a:pt x="0" y="28313"/>
                  </a:lnTo>
                  <a:lnTo>
                    <a:pt x="52" y="28728"/>
                  </a:lnTo>
                  <a:lnTo>
                    <a:pt x="207" y="29195"/>
                  </a:lnTo>
                  <a:lnTo>
                    <a:pt x="311" y="29610"/>
                  </a:lnTo>
                  <a:lnTo>
                    <a:pt x="519" y="29973"/>
                  </a:lnTo>
                  <a:lnTo>
                    <a:pt x="726" y="30336"/>
                  </a:lnTo>
                  <a:lnTo>
                    <a:pt x="985" y="30699"/>
                  </a:lnTo>
                  <a:lnTo>
                    <a:pt x="1296" y="31010"/>
                  </a:lnTo>
                  <a:lnTo>
                    <a:pt x="1608" y="31321"/>
                  </a:lnTo>
                  <a:lnTo>
                    <a:pt x="1971" y="31580"/>
                  </a:lnTo>
                  <a:lnTo>
                    <a:pt x="2334" y="31788"/>
                  </a:lnTo>
                  <a:lnTo>
                    <a:pt x="2748" y="31995"/>
                  </a:lnTo>
                  <a:lnTo>
                    <a:pt x="3163" y="32151"/>
                  </a:lnTo>
                  <a:lnTo>
                    <a:pt x="3578" y="32254"/>
                  </a:lnTo>
                  <a:lnTo>
                    <a:pt x="3993" y="32306"/>
                  </a:lnTo>
                  <a:lnTo>
                    <a:pt x="4460" y="32358"/>
                  </a:lnTo>
                  <a:lnTo>
                    <a:pt x="6534" y="32358"/>
                  </a:lnTo>
                  <a:lnTo>
                    <a:pt x="7001" y="32306"/>
                  </a:lnTo>
                  <a:lnTo>
                    <a:pt x="7415" y="32254"/>
                  </a:lnTo>
                  <a:lnTo>
                    <a:pt x="7882" y="32151"/>
                  </a:lnTo>
                  <a:lnTo>
                    <a:pt x="8297" y="31995"/>
                  </a:lnTo>
                  <a:lnTo>
                    <a:pt x="8660" y="31788"/>
                  </a:lnTo>
                  <a:lnTo>
                    <a:pt x="9023" y="31580"/>
                  </a:lnTo>
                  <a:lnTo>
                    <a:pt x="9386" y="31321"/>
                  </a:lnTo>
                  <a:lnTo>
                    <a:pt x="9697" y="31010"/>
                  </a:lnTo>
                  <a:lnTo>
                    <a:pt x="10008" y="30699"/>
                  </a:lnTo>
                  <a:lnTo>
                    <a:pt x="10267" y="30336"/>
                  </a:lnTo>
                  <a:lnTo>
                    <a:pt x="10475" y="29973"/>
                  </a:lnTo>
                  <a:lnTo>
                    <a:pt x="10682" y="29610"/>
                  </a:lnTo>
                  <a:lnTo>
                    <a:pt x="10838" y="29195"/>
                  </a:lnTo>
                  <a:lnTo>
                    <a:pt x="10942" y="28728"/>
                  </a:lnTo>
                  <a:lnTo>
                    <a:pt x="10993" y="28313"/>
                  </a:lnTo>
                  <a:lnTo>
                    <a:pt x="11045" y="27847"/>
                  </a:lnTo>
                  <a:lnTo>
                    <a:pt x="11045" y="4511"/>
                  </a:lnTo>
                  <a:lnTo>
                    <a:pt x="10993" y="4045"/>
                  </a:lnTo>
                  <a:lnTo>
                    <a:pt x="10942" y="3578"/>
                  </a:lnTo>
                  <a:lnTo>
                    <a:pt x="10838" y="3163"/>
                  </a:lnTo>
                  <a:lnTo>
                    <a:pt x="10682" y="2748"/>
                  </a:lnTo>
                  <a:lnTo>
                    <a:pt x="10475" y="2334"/>
                  </a:lnTo>
                  <a:lnTo>
                    <a:pt x="10267" y="1971"/>
                  </a:lnTo>
                  <a:lnTo>
                    <a:pt x="10008" y="1659"/>
                  </a:lnTo>
                  <a:lnTo>
                    <a:pt x="9697" y="1296"/>
                  </a:lnTo>
                  <a:lnTo>
                    <a:pt x="9386" y="1037"/>
                  </a:lnTo>
                  <a:lnTo>
                    <a:pt x="9023" y="778"/>
                  </a:lnTo>
                  <a:lnTo>
                    <a:pt x="8660" y="570"/>
                  </a:lnTo>
                  <a:lnTo>
                    <a:pt x="8297" y="363"/>
                  </a:lnTo>
                  <a:lnTo>
                    <a:pt x="7882" y="207"/>
                  </a:lnTo>
                  <a:lnTo>
                    <a:pt x="7415" y="104"/>
                  </a:lnTo>
                  <a:lnTo>
                    <a:pt x="7001" y="52"/>
                  </a:lnTo>
                  <a:lnTo>
                    <a:pt x="6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81;p35"/>
            <p:cNvSpPr/>
            <p:nvPr/>
          </p:nvSpPr>
          <p:spPr>
            <a:xfrm>
              <a:off x="2720350" y="238125"/>
              <a:ext cx="2177975" cy="5238750"/>
            </a:xfrm>
            <a:custGeom>
              <a:avLst/>
              <a:gdLst/>
              <a:ahLst/>
              <a:cxnLst/>
              <a:rect l="l" t="t" r="r" b="b"/>
              <a:pathLst>
                <a:path w="87119" h="209550" extrusionOk="0">
                  <a:moveTo>
                    <a:pt x="5912" y="0"/>
                  </a:moveTo>
                  <a:lnTo>
                    <a:pt x="5290" y="52"/>
                  </a:lnTo>
                  <a:lnTo>
                    <a:pt x="4720" y="104"/>
                  </a:lnTo>
                  <a:lnTo>
                    <a:pt x="4149" y="259"/>
                  </a:lnTo>
                  <a:lnTo>
                    <a:pt x="3631" y="467"/>
                  </a:lnTo>
                  <a:lnTo>
                    <a:pt x="3112" y="726"/>
                  </a:lnTo>
                  <a:lnTo>
                    <a:pt x="2594" y="1037"/>
                  </a:lnTo>
                  <a:lnTo>
                    <a:pt x="2179" y="1348"/>
                  </a:lnTo>
                  <a:lnTo>
                    <a:pt x="1764" y="1711"/>
                  </a:lnTo>
                  <a:lnTo>
                    <a:pt x="1349" y="2126"/>
                  </a:lnTo>
                  <a:lnTo>
                    <a:pt x="1038" y="2593"/>
                  </a:lnTo>
                  <a:lnTo>
                    <a:pt x="727" y="3111"/>
                  </a:lnTo>
                  <a:lnTo>
                    <a:pt x="468" y="3578"/>
                  </a:lnTo>
                  <a:lnTo>
                    <a:pt x="312" y="4148"/>
                  </a:lnTo>
                  <a:lnTo>
                    <a:pt x="156" y="4719"/>
                  </a:lnTo>
                  <a:lnTo>
                    <a:pt x="53" y="5289"/>
                  </a:lnTo>
                  <a:lnTo>
                    <a:pt x="1" y="5912"/>
                  </a:lnTo>
                  <a:lnTo>
                    <a:pt x="1" y="203638"/>
                  </a:lnTo>
                  <a:lnTo>
                    <a:pt x="53" y="204261"/>
                  </a:lnTo>
                  <a:lnTo>
                    <a:pt x="156" y="204831"/>
                  </a:lnTo>
                  <a:lnTo>
                    <a:pt x="312" y="205402"/>
                  </a:lnTo>
                  <a:lnTo>
                    <a:pt x="468" y="205972"/>
                  </a:lnTo>
                  <a:lnTo>
                    <a:pt x="727" y="206491"/>
                  </a:lnTo>
                  <a:lnTo>
                    <a:pt x="1038" y="206957"/>
                  </a:lnTo>
                  <a:lnTo>
                    <a:pt x="1349" y="207424"/>
                  </a:lnTo>
                  <a:lnTo>
                    <a:pt x="1764" y="207839"/>
                  </a:lnTo>
                  <a:lnTo>
                    <a:pt x="2179" y="208202"/>
                  </a:lnTo>
                  <a:lnTo>
                    <a:pt x="2594" y="208565"/>
                  </a:lnTo>
                  <a:lnTo>
                    <a:pt x="3112" y="208824"/>
                  </a:lnTo>
                  <a:lnTo>
                    <a:pt x="3631" y="209083"/>
                  </a:lnTo>
                  <a:lnTo>
                    <a:pt x="4149" y="209291"/>
                  </a:lnTo>
                  <a:lnTo>
                    <a:pt x="4720" y="209446"/>
                  </a:lnTo>
                  <a:lnTo>
                    <a:pt x="5290" y="209498"/>
                  </a:lnTo>
                  <a:lnTo>
                    <a:pt x="5912" y="209550"/>
                  </a:lnTo>
                  <a:lnTo>
                    <a:pt x="81259" y="209550"/>
                  </a:lnTo>
                  <a:lnTo>
                    <a:pt x="81829" y="209498"/>
                  </a:lnTo>
                  <a:lnTo>
                    <a:pt x="82451" y="209446"/>
                  </a:lnTo>
                  <a:lnTo>
                    <a:pt x="83022" y="209291"/>
                  </a:lnTo>
                  <a:lnTo>
                    <a:pt x="83540" y="209083"/>
                  </a:lnTo>
                  <a:lnTo>
                    <a:pt x="84059" y="208824"/>
                  </a:lnTo>
                  <a:lnTo>
                    <a:pt x="84526" y="208565"/>
                  </a:lnTo>
                  <a:lnTo>
                    <a:pt x="84992" y="208202"/>
                  </a:lnTo>
                  <a:lnTo>
                    <a:pt x="85407" y="207839"/>
                  </a:lnTo>
                  <a:lnTo>
                    <a:pt x="85770" y="207424"/>
                  </a:lnTo>
                  <a:lnTo>
                    <a:pt x="86133" y="206957"/>
                  </a:lnTo>
                  <a:lnTo>
                    <a:pt x="86444" y="206491"/>
                  </a:lnTo>
                  <a:lnTo>
                    <a:pt x="86652" y="205972"/>
                  </a:lnTo>
                  <a:lnTo>
                    <a:pt x="86859" y="205402"/>
                  </a:lnTo>
                  <a:lnTo>
                    <a:pt x="87015" y="204831"/>
                  </a:lnTo>
                  <a:lnTo>
                    <a:pt x="87118" y="204261"/>
                  </a:lnTo>
                  <a:lnTo>
                    <a:pt x="87118" y="203638"/>
                  </a:lnTo>
                  <a:lnTo>
                    <a:pt x="87118" y="5912"/>
                  </a:lnTo>
                  <a:lnTo>
                    <a:pt x="87118" y="5289"/>
                  </a:lnTo>
                  <a:lnTo>
                    <a:pt x="87015" y="4719"/>
                  </a:lnTo>
                  <a:lnTo>
                    <a:pt x="86859" y="4148"/>
                  </a:lnTo>
                  <a:lnTo>
                    <a:pt x="86652" y="3578"/>
                  </a:lnTo>
                  <a:lnTo>
                    <a:pt x="86444" y="3111"/>
                  </a:lnTo>
                  <a:lnTo>
                    <a:pt x="86133" y="2593"/>
                  </a:lnTo>
                  <a:lnTo>
                    <a:pt x="85770" y="2126"/>
                  </a:lnTo>
                  <a:lnTo>
                    <a:pt x="85407" y="1711"/>
                  </a:lnTo>
                  <a:lnTo>
                    <a:pt x="84992" y="1348"/>
                  </a:lnTo>
                  <a:lnTo>
                    <a:pt x="84526" y="1037"/>
                  </a:lnTo>
                  <a:lnTo>
                    <a:pt x="84059" y="726"/>
                  </a:lnTo>
                  <a:lnTo>
                    <a:pt x="83540" y="467"/>
                  </a:lnTo>
                  <a:lnTo>
                    <a:pt x="83022" y="259"/>
                  </a:lnTo>
                  <a:lnTo>
                    <a:pt x="82451" y="104"/>
                  </a:lnTo>
                  <a:lnTo>
                    <a:pt x="81829" y="52"/>
                  </a:lnTo>
                  <a:lnTo>
                    <a:pt x="81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82;p35"/>
            <p:cNvSpPr/>
            <p:nvPr/>
          </p:nvSpPr>
          <p:spPr>
            <a:xfrm>
              <a:off x="2720350" y="881125"/>
              <a:ext cx="2177975" cy="3618275"/>
            </a:xfrm>
            <a:custGeom>
              <a:avLst/>
              <a:gdLst/>
              <a:ahLst/>
              <a:cxnLst/>
              <a:rect l="l" t="t" r="r" b="b"/>
              <a:pathLst>
                <a:path w="87119" h="144731" extrusionOk="0">
                  <a:moveTo>
                    <a:pt x="40863" y="1"/>
                  </a:moveTo>
                  <a:lnTo>
                    <a:pt x="37907" y="104"/>
                  </a:lnTo>
                  <a:lnTo>
                    <a:pt x="35003" y="260"/>
                  </a:lnTo>
                  <a:lnTo>
                    <a:pt x="32151" y="467"/>
                  </a:lnTo>
                  <a:lnTo>
                    <a:pt x="29299" y="727"/>
                  </a:lnTo>
                  <a:lnTo>
                    <a:pt x="26499" y="1038"/>
                  </a:lnTo>
                  <a:lnTo>
                    <a:pt x="23699" y="1401"/>
                  </a:lnTo>
                  <a:lnTo>
                    <a:pt x="20951" y="1816"/>
                  </a:lnTo>
                  <a:lnTo>
                    <a:pt x="18202" y="2334"/>
                  </a:lnTo>
                  <a:lnTo>
                    <a:pt x="15506" y="2853"/>
                  </a:lnTo>
                  <a:lnTo>
                    <a:pt x="12809" y="3475"/>
                  </a:lnTo>
                  <a:lnTo>
                    <a:pt x="10165" y="4097"/>
                  </a:lnTo>
                  <a:lnTo>
                    <a:pt x="7572" y="4823"/>
                  </a:lnTo>
                  <a:lnTo>
                    <a:pt x="5031" y="5549"/>
                  </a:lnTo>
                  <a:lnTo>
                    <a:pt x="2490" y="6379"/>
                  </a:lnTo>
                  <a:lnTo>
                    <a:pt x="1" y="7209"/>
                  </a:lnTo>
                  <a:lnTo>
                    <a:pt x="1" y="135915"/>
                  </a:lnTo>
                  <a:lnTo>
                    <a:pt x="2490" y="136848"/>
                  </a:lnTo>
                  <a:lnTo>
                    <a:pt x="5031" y="137730"/>
                  </a:lnTo>
                  <a:lnTo>
                    <a:pt x="7572" y="138560"/>
                  </a:lnTo>
                  <a:lnTo>
                    <a:pt x="10165" y="139338"/>
                  </a:lnTo>
                  <a:lnTo>
                    <a:pt x="12809" y="140115"/>
                  </a:lnTo>
                  <a:lnTo>
                    <a:pt x="15506" y="140841"/>
                  </a:lnTo>
                  <a:lnTo>
                    <a:pt x="18202" y="141516"/>
                  </a:lnTo>
                  <a:lnTo>
                    <a:pt x="20951" y="142138"/>
                  </a:lnTo>
                  <a:lnTo>
                    <a:pt x="23699" y="142708"/>
                  </a:lnTo>
                  <a:lnTo>
                    <a:pt x="26499" y="143227"/>
                  </a:lnTo>
                  <a:lnTo>
                    <a:pt x="29299" y="143642"/>
                  </a:lnTo>
                  <a:lnTo>
                    <a:pt x="32151" y="144005"/>
                  </a:lnTo>
                  <a:lnTo>
                    <a:pt x="35003" y="144316"/>
                  </a:lnTo>
                  <a:lnTo>
                    <a:pt x="37907" y="144523"/>
                  </a:lnTo>
                  <a:lnTo>
                    <a:pt x="40863" y="144679"/>
                  </a:lnTo>
                  <a:lnTo>
                    <a:pt x="43767" y="144731"/>
                  </a:lnTo>
                  <a:lnTo>
                    <a:pt x="46723" y="144679"/>
                  </a:lnTo>
                  <a:lnTo>
                    <a:pt x="49575" y="144523"/>
                  </a:lnTo>
                  <a:lnTo>
                    <a:pt x="52479" y="144316"/>
                  </a:lnTo>
                  <a:lnTo>
                    <a:pt x="55279" y="144056"/>
                  </a:lnTo>
                  <a:lnTo>
                    <a:pt x="58131" y="143693"/>
                  </a:lnTo>
                  <a:lnTo>
                    <a:pt x="60931" y="143227"/>
                  </a:lnTo>
                  <a:lnTo>
                    <a:pt x="63680" y="142760"/>
                  </a:lnTo>
                  <a:lnTo>
                    <a:pt x="66428" y="142190"/>
                  </a:lnTo>
                  <a:lnTo>
                    <a:pt x="69124" y="141567"/>
                  </a:lnTo>
                  <a:lnTo>
                    <a:pt x="71821" y="140893"/>
                  </a:lnTo>
                  <a:lnTo>
                    <a:pt x="74466" y="140219"/>
                  </a:lnTo>
                  <a:lnTo>
                    <a:pt x="77058" y="139441"/>
                  </a:lnTo>
                  <a:lnTo>
                    <a:pt x="79651" y="138663"/>
                  </a:lnTo>
                  <a:lnTo>
                    <a:pt x="82192" y="137834"/>
                  </a:lnTo>
                  <a:lnTo>
                    <a:pt x="84681" y="136952"/>
                  </a:lnTo>
                  <a:lnTo>
                    <a:pt x="87118" y="136071"/>
                  </a:lnTo>
                  <a:lnTo>
                    <a:pt x="87118" y="7209"/>
                  </a:lnTo>
                  <a:lnTo>
                    <a:pt x="84681" y="6327"/>
                  </a:lnTo>
                  <a:lnTo>
                    <a:pt x="82192" y="5549"/>
                  </a:lnTo>
                  <a:lnTo>
                    <a:pt x="79651" y="4771"/>
                  </a:lnTo>
                  <a:lnTo>
                    <a:pt x="77058" y="4097"/>
                  </a:lnTo>
                  <a:lnTo>
                    <a:pt x="74466" y="3423"/>
                  </a:lnTo>
                  <a:lnTo>
                    <a:pt x="71821" y="2853"/>
                  </a:lnTo>
                  <a:lnTo>
                    <a:pt x="69124" y="2334"/>
                  </a:lnTo>
                  <a:lnTo>
                    <a:pt x="66428" y="1816"/>
                  </a:lnTo>
                  <a:lnTo>
                    <a:pt x="63680" y="1401"/>
                  </a:lnTo>
                  <a:lnTo>
                    <a:pt x="60931" y="1038"/>
                  </a:lnTo>
                  <a:lnTo>
                    <a:pt x="58131" y="727"/>
                  </a:lnTo>
                  <a:lnTo>
                    <a:pt x="55279" y="467"/>
                  </a:lnTo>
                  <a:lnTo>
                    <a:pt x="52479" y="260"/>
                  </a:lnTo>
                  <a:lnTo>
                    <a:pt x="49575" y="104"/>
                  </a:lnTo>
                  <a:lnTo>
                    <a:pt x="467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83;p35"/>
            <p:cNvSpPr/>
            <p:nvPr/>
          </p:nvSpPr>
          <p:spPr>
            <a:xfrm>
              <a:off x="2785175" y="4391775"/>
              <a:ext cx="2049625" cy="1054000"/>
            </a:xfrm>
            <a:custGeom>
              <a:avLst/>
              <a:gdLst/>
              <a:ahLst/>
              <a:cxnLst/>
              <a:rect l="l" t="t" r="r" b="b"/>
              <a:pathLst>
                <a:path w="81985" h="42160" extrusionOk="0">
                  <a:moveTo>
                    <a:pt x="9024" y="1"/>
                  </a:moveTo>
                  <a:lnTo>
                    <a:pt x="1" y="42159"/>
                  </a:lnTo>
                  <a:lnTo>
                    <a:pt x="81984" y="42159"/>
                  </a:lnTo>
                  <a:lnTo>
                    <a:pt x="72961" y="1"/>
                  </a:lnTo>
                  <a:lnTo>
                    <a:pt x="71095" y="519"/>
                  </a:lnTo>
                  <a:lnTo>
                    <a:pt x="69176" y="986"/>
                  </a:lnTo>
                  <a:lnTo>
                    <a:pt x="67257" y="1401"/>
                  </a:lnTo>
                  <a:lnTo>
                    <a:pt x="65339" y="1764"/>
                  </a:lnTo>
                  <a:lnTo>
                    <a:pt x="63368" y="2179"/>
                  </a:lnTo>
                  <a:lnTo>
                    <a:pt x="61450" y="2490"/>
                  </a:lnTo>
                  <a:lnTo>
                    <a:pt x="59427" y="2801"/>
                  </a:lnTo>
                  <a:lnTo>
                    <a:pt x="57457" y="3060"/>
                  </a:lnTo>
                  <a:lnTo>
                    <a:pt x="55434" y="3319"/>
                  </a:lnTo>
                  <a:lnTo>
                    <a:pt x="53412" y="3527"/>
                  </a:lnTo>
                  <a:lnTo>
                    <a:pt x="51390" y="3734"/>
                  </a:lnTo>
                  <a:lnTo>
                    <a:pt x="49315" y="3890"/>
                  </a:lnTo>
                  <a:lnTo>
                    <a:pt x="47241" y="3993"/>
                  </a:lnTo>
                  <a:lnTo>
                    <a:pt x="45167" y="4097"/>
                  </a:lnTo>
                  <a:lnTo>
                    <a:pt x="43093" y="4097"/>
                  </a:lnTo>
                  <a:lnTo>
                    <a:pt x="40967" y="4149"/>
                  </a:lnTo>
                  <a:lnTo>
                    <a:pt x="38892" y="4097"/>
                  </a:lnTo>
                  <a:lnTo>
                    <a:pt x="36766" y="4097"/>
                  </a:lnTo>
                  <a:lnTo>
                    <a:pt x="34692" y="3993"/>
                  </a:lnTo>
                  <a:lnTo>
                    <a:pt x="32670" y="3890"/>
                  </a:lnTo>
                  <a:lnTo>
                    <a:pt x="30595" y="3734"/>
                  </a:lnTo>
                  <a:lnTo>
                    <a:pt x="28573" y="3527"/>
                  </a:lnTo>
                  <a:lnTo>
                    <a:pt x="26551" y="3319"/>
                  </a:lnTo>
                  <a:lnTo>
                    <a:pt x="24528" y="3060"/>
                  </a:lnTo>
                  <a:lnTo>
                    <a:pt x="22506" y="2801"/>
                  </a:lnTo>
                  <a:lnTo>
                    <a:pt x="20535" y="2490"/>
                  </a:lnTo>
                  <a:lnTo>
                    <a:pt x="18565" y="2179"/>
                  </a:lnTo>
                  <a:lnTo>
                    <a:pt x="16646" y="1764"/>
                  </a:lnTo>
                  <a:lnTo>
                    <a:pt x="14676" y="1401"/>
                  </a:lnTo>
                  <a:lnTo>
                    <a:pt x="12809" y="986"/>
                  </a:lnTo>
                  <a:lnTo>
                    <a:pt x="10890" y="519"/>
                  </a:lnTo>
                  <a:lnTo>
                    <a:pt x="9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84;p35"/>
            <p:cNvSpPr/>
            <p:nvPr/>
          </p:nvSpPr>
          <p:spPr>
            <a:xfrm>
              <a:off x="2785175" y="4391775"/>
              <a:ext cx="2049625" cy="1054000"/>
            </a:xfrm>
            <a:custGeom>
              <a:avLst/>
              <a:gdLst/>
              <a:ahLst/>
              <a:cxnLst/>
              <a:rect l="l" t="t" r="r" b="b"/>
              <a:pathLst>
                <a:path w="81985" h="42160" fill="none" extrusionOk="0">
                  <a:moveTo>
                    <a:pt x="1" y="42159"/>
                  </a:moveTo>
                  <a:lnTo>
                    <a:pt x="9024" y="1"/>
                  </a:lnTo>
                  <a:lnTo>
                    <a:pt x="9024" y="1"/>
                  </a:lnTo>
                  <a:lnTo>
                    <a:pt x="10890" y="519"/>
                  </a:lnTo>
                  <a:lnTo>
                    <a:pt x="12809" y="986"/>
                  </a:lnTo>
                  <a:lnTo>
                    <a:pt x="14676" y="1401"/>
                  </a:lnTo>
                  <a:lnTo>
                    <a:pt x="16646" y="1764"/>
                  </a:lnTo>
                  <a:lnTo>
                    <a:pt x="18565" y="2179"/>
                  </a:lnTo>
                  <a:lnTo>
                    <a:pt x="20535" y="2490"/>
                  </a:lnTo>
                  <a:lnTo>
                    <a:pt x="22506" y="2801"/>
                  </a:lnTo>
                  <a:lnTo>
                    <a:pt x="24528" y="3060"/>
                  </a:lnTo>
                  <a:lnTo>
                    <a:pt x="26551" y="3319"/>
                  </a:lnTo>
                  <a:lnTo>
                    <a:pt x="28573" y="3527"/>
                  </a:lnTo>
                  <a:lnTo>
                    <a:pt x="30595" y="3734"/>
                  </a:lnTo>
                  <a:lnTo>
                    <a:pt x="32670" y="3890"/>
                  </a:lnTo>
                  <a:lnTo>
                    <a:pt x="34692" y="3993"/>
                  </a:lnTo>
                  <a:lnTo>
                    <a:pt x="36766" y="4097"/>
                  </a:lnTo>
                  <a:lnTo>
                    <a:pt x="38892" y="4097"/>
                  </a:lnTo>
                  <a:lnTo>
                    <a:pt x="40967" y="4149"/>
                  </a:lnTo>
                  <a:lnTo>
                    <a:pt x="40967" y="4149"/>
                  </a:lnTo>
                  <a:lnTo>
                    <a:pt x="43093" y="4097"/>
                  </a:lnTo>
                  <a:lnTo>
                    <a:pt x="45167" y="4097"/>
                  </a:lnTo>
                  <a:lnTo>
                    <a:pt x="47241" y="3993"/>
                  </a:lnTo>
                  <a:lnTo>
                    <a:pt x="49315" y="3890"/>
                  </a:lnTo>
                  <a:lnTo>
                    <a:pt x="51390" y="3734"/>
                  </a:lnTo>
                  <a:lnTo>
                    <a:pt x="53412" y="3527"/>
                  </a:lnTo>
                  <a:lnTo>
                    <a:pt x="55434" y="3319"/>
                  </a:lnTo>
                  <a:lnTo>
                    <a:pt x="57457" y="3060"/>
                  </a:lnTo>
                  <a:lnTo>
                    <a:pt x="59427" y="2801"/>
                  </a:lnTo>
                  <a:lnTo>
                    <a:pt x="61450" y="2490"/>
                  </a:lnTo>
                  <a:lnTo>
                    <a:pt x="63368" y="2179"/>
                  </a:lnTo>
                  <a:lnTo>
                    <a:pt x="65339" y="1764"/>
                  </a:lnTo>
                  <a:lnTo>
                    <a:pt x="67257" y="1401"/>
                  </a:lnTo>
                  <a:lnTo>
                    <a:pt x="69176" y="986"/>
                  </a:lnTo>
                  <a:lnTo>
                    <a:pt x="71095" y="519"/>
                  </a:lnTo>
                  <a:lnTo>
                    <a:pt x="72961" y="1"/>
                  </a:lnTo>
                  <a:lnTo>
                    <a:pt x="81984" y="421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85;p35"/>
            <p:cNvSpPr/>
            <p:nvPr/>
          </p:nvSpPr>
          <p:spPr>
            <a:xfrm>
              <a:off x="2803325" y="1338750"/>
              <a:ext cx="162075" cy="1245875"/>
            </a:xfrm>
            <a:custGeom>
              <a:avLst/>
              <a:gdLst/>
              <a:ahLst/>
              <a:cxnLst/>
              <a:rect l="l" t="t" r="r" b="b"/>
              <a:pathLst>
                <a:path w="6483" h="49835" extrusionOk="0">
                  <a:moveTo>
                    <a:pt x="1" y="1"/>
                  </a:moveTo>
                  <a:lnTo>
                    <a:pt x="1" y="49834"/>
                  </a:lnTo>
                  <a:lnTo>
                    <a:pt x="6483" y="49834"/>
                  </a:lnTo>
                  <a:lnTo>
                    <a:pt x="6431" y="45478"/>
                  </a:lnTo>
                  <a:lnTo>
                    <a:pt x="6327" y="41278"/>
                  </a:lnTo>
                  <a:lnTo>
                    <a:pt x="6120" y="37130"/>
                  </a:lnTo>
                  <a:lnTo>
                    <a:pt x="5912" y="33189"/>
                  </a:lnTo>
                  <a:lnTo>
                    <a:pt x="5601" y="29351"/>
                  </a:lnTo>
                  <a:lnTo>
                    <a:pt x="5290" y="25618"/>
                  </a:lnTo>
                  <a:lnTo>
                    <a:pt x="4927" y="22091"/>
                  </a:lnTo>
                  <a:lnTo>
                    <a:pt x="4512" y="18773"/>
                  </a:lnTo>
                  <a:lnTo>
                    <a:pt x="4097" y="15609"/>
                  </a:lnTo>
                  <a:lnTo>
                    <a:pt x="3579" y="12654"/>
                  </a:lnTo>
                  <a:lnTo>
                    <a:pt x="3060" y="9957"/>
                  </a:lnTo>
                  <a:lnTo>
                    <a:pt x="2490" y="7468"/>
                  </a:lnTo>
                  <a:lnTo>
                    <a:pt x="1919" y="5186"/>
                  </a:lnTo>
                  <a:lnTo>
                    <a:pt x="1297" y="3164"/>
                  </a:lnTo>
                  <a:lnTo>
                    <a:pt x="675" y="1453"/>
                  </a:lnTo>
                  <a:lnTo>
                    <a:pt x="364" y="67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86;p35"/>
            <p:cNvSpPr/>
            <p:nvPr/>
          </p:nvSpPr>
          <p:spPr>
            <a:xfrm>
              <a:off x="2803325" y="2741450"/>
              <a:ext cx="163375" cy="1266625"/>
            </a:xfrm>
            <a:custGeom>
              <a:avLst/>
              <a:gdLst/>
              <a:ahLst/>
              <a:cxnLst/>
              <a:rect l="l" t="t" r="r" b="b"/>
              <a:pathLst>
                <a:path w="6535" h="50665" extrusionOk="0">
                  <a:moveTo>
                    <a:pt x="1" y="1"/>
                  </a:moveTo>
                  <a:lnTo>
                    <a:pt x="1" y="50664"/>
                  </a:lnTo>
                  <a:lnTo>
                    <a:pt x="364" y="49938"/>
                  </a:lnTo>
                  <a:lnTo>
                    <a:pt x="675" y="49160"/>
                  </a:lnTo>
                  <a:lnTo>
                    <a:pt x="1349" y="47449"/>
                  </a:lnTo>
                  <a:lnTo>
                    <a:pt x="1971" y="45375"/>
                  </a:lnTo>
                  <a:lnTo>
                    <a:pt x="2542" y="43093"/>
                  </a:lnTo>
                  <a:lnTo>
                    <a:pt x="3112" y="40552"/>
                  </a:lnTo>
                  <a:lnTo>
                    <a:pt x="3631" y="37804"/>
                  </a:lnTo>
                  <a:lnTo>
                    <a:pt x="4097" y="34796"/>
                  </a:lnTo>
                  <a:lnTo>
                    <a:pt x="4564" y="31581"/>
                  </a:lnTo>
                  <a:lnTo>
                    <a:pt x="4979" y="28159"/>
                  </a:lnTo>
                  <a:lnTo>
                    <a:pt x="5342" y="24581"/>
                  </a:lnTo>
                  <a:lnTo>
                    <a:pt x="5653" y="20847"/>
                  </a:lnTo>
                  <a:lnTo>
                    <a:pt x="5912" y="16958"/>
                  </a:lnTo>
                  <a:lnTo>
                    <a:pt x="6171" y="12861"/>
                  </a:lnTo>
                  <a:lnTo>
                    <a:pt x="6327" y="8713"/>
                  </a:lnTo>
                  <a:lnTo>
                    <a:pt x="6431" y="4409"/>
                  </a:lnTo>
                  <a:lnTo>
                    <a:pt x="65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87;p35"/>
            <p:cNvSpPr/>
            <p:nvPr/>
          </p:nvSpPr>
          <p:spPr>
            <a:xfrm>
              <a:off x="4653275" y="1338750"/>
              <a:ext cx="162075" cy="1245875"/>
            </a:xfrm>
            <a:custGeom>
              <a:avLst/>
              <a:gdLst/>
              <a:ahLst/>
              <a:cxnLst/>
              <a:rect l="l" t="t" r="r" b="b"/>
              <a:pathLst>
                <a:path w="6483" h="49835" extrusionOk="0">
                  <a:moveTo>
                    <a:pt x="6483" y="1"/>
                  </a:moveTo>
                  <a:lnTo>
                    <a:pt x="6171" y="675"/>
                  </a:lnTo>
                  <a:lnTo>
                    <a:pt x="5860" y="1453"/>
                  </a:lnTo>
                  <a:lnTo>
                    <a:pt x="5186" y="3164"/>
                  </a:lnTo>
                  <a:lnTo>
                    <a:pt x="4616" y="5186"/>
                  </a:lnTo>
                  <a:lnTo>
                    <a:pt x="3993" y="7468"/>
                  </a:lnTo>
                  <a:lnTo>
                    <a:pt x="3475" y="9957"/>
                  </a:lnTo>
                  <a:lnTo>
                    <a:pt x="2956" y="12654"/>
                  </a:lnTo>
                  <a:lnTo>
                    <a:pt x="2438" y="15609"/>
                  </a:lnTo>
                  <a:lnTo>
                    <a:pt x="2023" y="18773"/>
                  </a:lnTo>
                  <a:lnTo>
                    <a:pt x="1608" y="22091"/>
                  </a:lnTo>
                  <a:lnTo>
                    <a:pt x="1245" y="25618"/>
                  </a:lnTo>
                  <a:lnTo>
                    <a:pt x="882" y="29351"/>
                  </a:lnTo>
                  <a:lnTo>
                    <a:pt x="623" y="33189"/>
                  </a:lnTo>
                  <a:lnTo>
                    <a:pt x="415" y="37130"/>
                  </a:lnTo>
                  <a:lnTo>
                    <a:pt x="208" y="41278"/>
                  </a:lnTo>
                  <a:lnTo>
                    <a:pt x="104" y="45478"/>
                  </a:lnTo>
                  <a:lnTo>
                    <a:pt x="1" y="49834"/>
                  </a:lnTo>
                  <a:lnTo>
                    <a:pt x="6483" y="49834"/>
                  </a:lnTo>
                  <a:lnTo>
                    <a:pt x="64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88;p35"/>
            <p:cNvSpPr/>
            <p:nvPr/>
          </p:nvSpPr>
          <p:spPr>
            <a:xfrm>
              <a:off x="4653275" y="2741450"/>
              <a:ext cx="162075" cy="1266625"/>
            </a:xfrm>
            <a:custGeom>
              <a:avLst/>
              <a:gdLst/>
              <a:ahLst/>
              <a:cxnLst/>
              <a:rect l="l" t="t" r="r" b="b"/>
              <a:pathLst>
                <a:path w="6483" h="50665" extrusionOk="0">
                  <a:moveTo>
                    <a:pt x="1" y="1"/>
                  </a:moveTo>
                  <a:lnTo>
                    <a:pt x="52" y="4409"/>
                  </a:lnTo>
                  <a:lnTo>
                    <a:pt x="208" y="8713"/>
                  </a:lnTo>
                  <a:lnTo>
                    <a:pt x="364" y="12861"/>
                  </a:lnTo>
                  <a:lnTo>
                    <a:pt x="571" y="16958"/>
                  </a:lnTo>
                  <a:lnTo>
                    <a:pt x="882" y="20847"/>
                  </a:lnTo>
                  <a:lnTo>
                    <a:pt x="1193" y="24581"/>
                  </a:lnTo>
                  <a:lnTo>
                    <a:pt x="1556" y="28159"/>
                  </a:lnTo>
                  <a:lnTo>
                    <a:pt x="1971" y="31581"/>
                  </a:lnTo>
                  <a:lnTo>
                    <a:pt x="2438" y="34796"/>
                  </a:lnTo>
                  <a:lnTo>
                    <a:pt x="2904" y="37804"/>
                  </a:lnTo>
                  <a:lnTo>
                    <a:pt x="3423" y="40552"/>
                  </a:lnTo>
                  <a:lnTo>
                    <a:pt x="3993" y="43093"/>
                  </a:lnTo>
                  <a:lnTo>
                    <a:pt x="4564" y="45375"/>
                  </a:lnTo>
                  <a:lnTo>
                    <a:pt x="5186" y="47449"/>
                  </a:lnTo>
                  <a:lnTo>
                    <a:pt x="5808" y="49160"/>
                  </a:lnTo>
                  <a:lnTo>
                    <a:pt x="6171" y="49938"/>
                  </a:lnTo>
                  <a:lnTo>
                    <a:pt x="6483" y="50664"/>
                  </a:lnTo>
                  <a:lnTo>
                    <a:pt x="64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89;p35"/>
            <p:cNvSpPr/>
            <p:nvPr/>
          </p:nvSpPr>
          <p:spPr>
            <a:xfrm>
              <a:off x="2923900" y="3685250"/>
              <a:ext cx="1772175" cy="645625"/>
            </a:xfrm>
            <a:custGeom>
              <a:avLst/>
              <a:gdLst/>
              <a:ahLst/>
              <a:cxnLst/>
              <a:rect l="l" t="t" r="r" b="b"/>
              <a:pathLst>
                <a:path w="70887" h="25825" extrusionOk="0">
                  <a:moveTo>
                    <a:pt x="5134" y="0"/>
                  </a:moveTo>
                  <a:lnTo>
                    <a:pt x="0" y="17061"/>
                  </a:lnTo>
                  <a:lnTo>
                    <a:pt x="1763" y="18253"/>
                  </a:lnTo>
                  <a:lnTo>
                    <a:pt x="3578" y="19342"/>
                  </a:lnTo>
                  <a:lnTo>
                    <a:pt x="5497" y="20328"/>
                  </a:lnTo>
                  <a:lnTo>
                    <a:pt x="7467" y="21209"/>
                  </a:lnTo>
                  <a:lnTo>
                    <a:pt x="9490" y="21987"/>
                  </a:lnTo>
                  <a:lnTo>
                    <a:pt x="11616" y="22713"/>
                  </a:lnTo>
                  <a:lnTo>
                    <a:pt x="13742" y="23335"/>
                  </a:lnTo>
                  <a:lnTo>
                    <a:pt x="15972" y="23906"/>
                  </a:lnTo>
                  <a:lnTo>
                    <a:pt x="18253" y="24372"/>
                  </a:lnTo>
                  <a:lnTo>
                    <a:pt x="20535" y="24787"/>
                  </a:lnTo>
                  <a:lnTo>
                    <a:pt x="22920" y="25098"/>
                  </a:lnTo>
                  <a:lnTo>
                    <a:pt x="25358" y="25358"/>
                  </a:lnTo>
                  <a:lnTo>
                    <a:pt x="27795" y="25565"/>
                  </a:lnTo>
                  <a:lnTo>
                    <a:pt x="30284" y="25721"/>
                  </a:lnTo>
                  <a:lnTo>
                    <a:pt x="32877" y="25824"/>
                  </a:lnTo>
                  <a:lnTo>
                    <a:pt x="38010" y="25824"/>
                  </a:lnTo>
                  <a:lnTo>
                    <a:pt x="40551" y="25721"/>
                  </a:lnTo>
                  <a:lnTo>
                    <a:pt x="43092" y="25565"/>
                  </a:lnTo>
                  <a:lnTo>
                    <a:pt x="45529" y="25358"/>
                  </a:lnTo>
                  <a:lnTo>
                    <a:pt x="47967" y="25098"/>
                  </a:lnTo>
                  <a:lnTo>
                    <a:pt x="50300" y="24787"/>
                  </a:lnTo>
                  <a:lnTo>
                    <a:pt x="52634" y="24372"/>
                  </a:lnTo>
                  <a:lnTo>
                    <a:pt x="54915" y="23906"/>
                  </a:lnTo>
                  <a:lnTo>
                    <a:pt x="57145" y="23335"/>
                  </a:lnTo>
                  <a:lnTo>
                    <a:pt x="59271" y="22713"/>
                  </a:lnTo>
                  <a:lnTo>
                    <a:pt x="61397" y="21987"/>
                  </a:lnTo>
                  <a:lnTo>
                    <a:pt x="63420" y="21209"/>
                  </a:lnTo>
                  <a:lnTo>
                    <a:pt x="65390" y="20328"/>
                  </a:lnTo>
                  <a:lnTo>
                    <a:pt x="67309" y="19342"/>
                  </a:lnTo>
                  <a:lnTo>
                    <a:pt x="69124" y="18253"/>
                  </a:lnTo>
                  <a:lnTo>
                    <a:pt x="70887" y="17061"/>
                  </a:lnTo>
                  <a:lnTo>
                    <a:pt x="65753" y="0"/>
                  </a:lnTo>
                  <a:lnTo>
                    <a:pt x="62123" y="363"/>
                  </a:lnTo>
                  <a:lnTo>
                    <a:pt x="58441" y="674"/>
                  </a:lnTo>
                  <a:lnTo>
                    <a:pt x="54760" y="933"/>
                  </a:lnTo>
                  <a:lnTo>
                    <a:pt x="50974" y="1141"/>
                  </a:lnTo>
                  <a:lnTo>
                    <a:pt x="47137" y="1296"/>
                  </a:lnTo>
                  <a:lnTo>
                    <a:pt x="43300" y="1452"/>
                  </a:lnTo>
                  <a:lnTo>
                    <a:pt x="39410" y="1504"/>
                  </a:lnTo>
                  <a:lnTo>
                    <a:pt x="35418" y="1556"/>
                  </a:lnTo>
                  <a:lnTo>
                    <a:pt x="31477" y="1504"/>
                  </a:lnTo>
                  <a:lnTo>
                    <a:pt x="27587" y="1452"/>
                  </a:lnTo>
                  <a:lnTo>
                    <a:pt x="23698" y="1296"/>
                  </a:lnTo>
                  <a:lnTo>
                    <a:pt x="19913" y="1141"/>
                  </a:lnTo>
                  <a:lnTo>
                    <a:pt x="16127" y="933"/>
                  </a:lnTo>
                  <a:lnTo>
                    <a:pt x="12394" y="674"/>
                  </a:lnTo>
                  <a:lnTo>
                    <a:pt x="8764" y="363"/>
                  </a:lnTo>
                  <a:lnTo>
                    <a:pt x="51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90;p35"/>
            <p:cNvSpPr/>
            <p:nvPr/>
          </p:nvSpPr>
          <p:spPr>
            <a:xfrm>
              <a:off x="2923900" y="1114475"/>
              <a:ext cx="1772175" cy="361725"/>
            </a:xfrm>
            <a:custGeom>
              <a:avLst/>
              <a:gdLst/>
              <a:ahLst/>
              <a:cxnLst/>
              <a:rect l="l" t="t" r="r" b="b"/>
              <a:pathLst>
                <a:path w="70887" h="14469" extrusionOk="0">
                  <a:moveTo>
                    <a:pt x="30284" y="1"/>
                  </a:moveTo>
                  <a:lnTo>
                    <a:pt x="25358" y="156"/>
                  </a:lnTo>
                  <a:lnTo>
                    <a:pt x="22920" y="260"/>
                  </a:lnTo>
                  <a:lnTo>
                    <a:pt x="20535" y="415"/>
                  </a:lnTo>
                  <a:lnTo>
                    <a:pt x="18253" y="623"/>
                  </a:lnTo>
                  <a:lnTo>
                    <a:pt x="15972" y="882"/>
                  </a:lnTo>
                  <a:lnTo>
                    <a:pt x="13742" y="1141"/>
                  </a:lnTo>
                  <a:lnTo>
                    <a:pt x="11616" y="1453"/>
                  </a:lnTo>
                  <a:lnTo>
                    <a:pt x="9490" y="1816"/>
                  </a:lnTo>
                  <a:lnTo>
                    <a:pt x="7467" y="2282"/>
                  </a:lnTo>
                  <a:lnTo>
                    <a:pt x="5497" y="2749"/>
                  </a:lnTo>
                  <a:lnTo>
                    <a:pt x="3578" y="3268"/>
                  </a:lnTo>
                  <a:lnTo>
                    <a:pt x="1763" y="3890"/>
                  </a:lnTo>
                  <a:lnTo>
                    <a:pt x="0" y="4564"/>
                  </a:lnTo>
                  <a:lnTo>
                    <a:pt x="5134" y="14468"/>
                  </a:lnTo>
                  <a:lnTo>
                    <a:pt x="12394" y="14054"/>
                  </a:lnTo>
                  <a:lnTo>
                    <a:pt x="19913" y="13794"/>
                  </a:lnTo>
                  <a:lnTo>
                    <a:pt x="27587" y="13587"/>
                  </a:lnTo>
                  <a:lnTo>
                    <a:pt x="35418" y="13535"/>
                  </a:lnTo>
                  <a:lnTo>
                    <a:pt x="43300" y="13587"/>
                  </a:lnTo>
                  <a:lnTo>
                    <a:pt x="50974" y="13794"/>
                  </a:lnTo>
                  <a:lnTo>
                    <a:pt x="58441" y="14054"/>
                  </a:lnTo>
                  <a:lnTo>
                    <a:pt x="65753" y="14468"/>
                  </a:lnTo>
                  <a:lnTo>
                    <a:pt x="70887" y="4564"/>
                  </a:lnTo>
                  <a:lnTo>
                    <a:pt x="69124" y="3890"/>
                  </a:lnTo>
                  <a:lnTo>
                    <a:pt x="67309" y="3268"/>
                  </a:lnTo>
                  <a:lnTo>
                    <a:pt x="65390" y="2749"/>
                  </a:lnTo>
                  <a:lnTo>
                    <a:pt x="63420" y="2282"/>
                  </a:lnTo>
                  <a:lnTo>
                    <a:pt x="61397" y="1816"/>
                  </a:lnTo>
                  <a:lnTo>
                    <a:pt x="59271" y="1453"/>
                  </a:lnTo>
                  <a:lnTo>
                    <a:pt x="57145" y="1141"/>
                  </a:lnTo>
                  <a:lnTo>
                    <a:pt x="54915" y="882"/>
                  </a:lnTo>
                  <a:lnTo>
                    <a:pt x="52634" y="623"/>
                  </a:lnTo>
                  <a:lnTo>
                    <a:pt x="50300" y="415"/>
                  </a:lnTo>
                  <a:lnTo>
                    <a:pt x="47967" y="260"/>
                  </a:lnTo>
                  <a:lnTo>
                    <a:pt x="45529" y="156"/>
                  </a:lnTo>
                  <a:lnTo>
                    <a:pt x="405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91;p35"/>
            <p:cNvSpPr/>
            <p:nvPr/>
          </p:nvSpPr>
          <p:spPr>
            <a:xfrm>
              <a:off x="2785175" y="264050"/>
              <a:ext cx="2049625" cy="719525"/>
            </a:xfrm>
            <a:custGeom>
              <a:avLst/>
              <a:gdLst/>
              <a:ahLst/>
              <a:cxnLst/>
              <a:rect l="l" t="t" r="r" b="b"/>
              <a:pathLst>
                <a:path w="81985" h="28781" extrusionOk="0">
                  <a:moveTo>
                    <a:pt x="1" y="0"/>
                  </a:moveTo>
                  <a:lnTo>
                    <a:pt x="6379" y="28780"/>
                  </a:lnTo>
                  <a:lnTo>
                    <a:pt x="8401" y="28313"/>
                  </a:lnTo>
                  <a:lnTo>
                    <a:pt x="10424" y="27847"/>
                  </a:lnTo>
                  <a:lnTo>
                    <a:pt x="12498" y="27432"/>
                  </a:lnTo>
                  <a:lnTo>
                    <a:pt x="14624" y="27017"/>
                  </a:lnTo>
                  <a:lnTo>
                    <a:pt x="16698" y="26654"/>
                  </a:lnTo>
                  <a:lnTo>
                    <a:pt x="18876" y="26291"/>
                  </a:lnTo>
                  <a:lnTo>
                    <a:pt x="21002" y="26032"/>
                  </a:lnTo>
                  <a:lnTo>
                    <a:pt x="23180" y="25721"/>
                  </a:lnTo>
                  <a:lnTo>
                    <a:pt x="25306" y="25461"/>
                  </a:lnTo>
                  <a:lnTo>
                    <a:pt x="27536" y="25254"/>
                  </a:lnTo>
                  <a:lnTo>
                    <a:pt x="29714" y="25098"/>
                  </a:lnTo>
                  <a:lnTo>
                    <a:pt x="31944" y="24943"/>
                  </a:lnTo>
                  <a:lnTo>
                    <a:pt x="34173" y="24839"/>
                  </a:lnTo>
                  <a:lnTo>
                    <a:pt x="36455" y="24735"/>
                  </a:lnTo>
                  <a:lnTo>
                    <a:pt x="38685" y="24684"/>
                  </a:lnTo>
                  <a:lnTo>
                    <a:pt x="43248" y="24684"/>
                  </a:lnTo>
                  <a:lnTo>
                    <a:pt x="45530" y="24735"/>
                  </a:lnTo>
                  <a:lnTo>
                    <a:pt x="47760" y="24839"/>
                  </a:lnTo>
                  <a:lnTo>
                    <a:pt x="50041" y="24943"/>
                  </a:lnTo>
                  <a:lnTo>
                    <a:pt x="52219" y="25098"/>
                  </a:lnTo>
                  <a:lnTo>
                    <a:pt x="54449" y="25254"/>
                  </a:lnTo>
                  <a:lnTo>
                    <a:pt x="56627" y="25461"/>
                  </a:lnTo>
                  <a:lnTo>
                    <a:pt x="58805" y="25721"/>
                  </a:lnTo>
                  <a:lnTo>
                    <a:pt x="60983" y="26032"/>
                  </a:lnTo>
                  <a:lnTo>
                    <a:pt x="63109" y="26291"/>
                  </a:lnTo>
                  <a:lnTo>
                    <a:pt x="65235" y="26654"/>
                  </a:lnTo>
                  <a:lnTo>
                    <a:pt x="67361" y="27017"/>
                  </a:lnTo>
                  <a:lnTo>
                    <a:pt x="69435" y="27432"/>
                  </a:lnTo>
                  <a:lnTo>
                    <a:pt x="71510" y="27847"/>
                  </a:lnTo>
                  <a:lnTo>
                    <a:pt x="73584" y="28313"/>
                  </a:lnTo>
                  <a:lnTo>
                    <a:pt x="75606" y="28780"/>
                  </a:lnTo>
                  <a:lnTo>
                    <a:pt x="819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92;p35"/>
            <p:cNvSpPr/>
            <p:nvPr/>
          </p:nvSpPr>
          <p:spPr>
            <a:xfrm>
              <a:off x="2785175" y="264050"/>
              <a:ext cx="2049625" cy="719525"/>
            </a:xfrm>
            <a:custGeom>
              <a:avLst/>
              <a:gdLst/>
              <a:ahLst/>
              <a:cxnLst/>
              <a:rect l="l" t="t" r="r" b="b"/>
              <a:pathLst>
                <a:path w="81985" h="28781" fill="none" extrusionOk="0">
                  <a:moveTo>
                    <a:pt x="1" y="0"/>
                  </a:moveTo>
                  <a:lnTo>
                    <a:pt x="6379" y="28780"/>
                  </a:lnTo>
                  <a:lnTo>
                    <a:pt x="6379" y="28780"/>
                  </a:lnTo>
                  <a:lnTo>
                    <a:pt x="8401" y="28313"/>
                  </a:lnTo>
                  <a:lnTo>
                    <a:pt x="10424" y="27847"/>
                  </a:lnTo>
                  <a:lnTo>
                    <a:pt x="12498" y="27432"/>
                  </a:lnTo>
                  <a:lnTo>
                    <a:pt x="14624" y="27017"/>
                  </a:lnTo>
                  <a:lnTo>
                    <a:pt x="16698" y="26654"/>
                  </a:lnTo>
                  <a:lnTo>
                    <a:pt x="18876" y="26291"/>
                  </a:lnTo>
                  <a:lnTo>
                    <a:pt x="21002" y="26032"/>
                  </a:lnTo>
                  <a:lnTo>
                    <a:pt x="23180" y="25721"/>
                  </a:lnTo>
                  <a:lnTo>
                    <a:pt x="25306" y="25461"/>
                  </a:lnTo>
                  <a:lnTo>
                    <a:pt x="27536" y="25254"/>
                  </a:lnTo>
                  <a:lnTo>
                    <a:pt x="29714" y="25098"/>
                  </a:lnTo>
                  <a:lnTo>
                    <a:pt x="31944" y="24943"/>
                  </a:lnTo>
                  <a:lnTo>
                    <a:pt x="34173" y="24839"/>
                  </a:lnTo>
                  <a:lnTo>
                    <a:pt x="36455" y="24735"/>
                  </a:lnTo>
                  <a:lnTo>
                    <a:pt x="38685" y="24684"/>
                  </a:lnTo>
                  <a:lnTo>
                    <a:pt x="40967" y="24684"/>
                  </a:lnTo>
                  <a:lnTo>
                    <a:pt x="40967" y="24684"/>
                  </a:lnTo>
                  <a:lnTo>
                    <a:pt x="43248" y="24684"/>
                  </a:lnTo>
                  <a:lnTo>
                    <a:pt x="45530" y="24735"/>
                  </a:lnTo>
                  <a:lnTo>
                    <a:pt x="47760" y="24839"/>
                  </a:lnTo>
                  <a:lnTo>
                    <a:pt x="50041" y="24943"/>
                  </a:lnTo>
                  <a:lnTo>
                    <a:pt x="52219" y="25098"/>
                  </a:lnTo>
                  <a:lnTo>
                    <a:pt x="54449" y="25254"/>
                  </a:lnTo>
                  <a:lnTo>
                    <a:pt x="56627" y="25461"/>
                  </a:lnTo>
                  <a:lnTo>
                    <a:pt x="58805" y="25721"/>
                  </a:lnTo>
                  <a:lnTo>
                    <a:pt x="60983" y="26032"/>
                  </a:lnTo>
                  <a:lnTo>
                    <a:pt x="63109" y="26291"/>
                  </a:lnTo>
                  <a:lnTo>
                    <a:pt x="65235" y="26654"/>
                  </a:lnTo>
                  <a:lnTo>
                    <a:pt x="67361" y="27017"/>
                  </a:lnTo>
                  <a:lnTo>
                    <a:pt x="69435" y="27432"/>
                  </a:lnTo>
                  <a:lnTo>
                    <a:pt x="71510" y="27847"/>
                  </a:lnTo>
                  <a:lnTo>
                    <a:pt x="73584" y="28313"/>
                  </a:lnTo>
                  <a:lnTo>
                    <a:pt x="75606" y="28780"/>
                  </a:lnTo>
                  <a:lnTo>
                    <a:pt x="8198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93;p35"/>
            <p:cNvSpPr/>
            <p:nvPr/>
          </p:nvSpPr>
          <p:spPr>
            <a:xfrm>
              <a:off x="2900550" y="5414625"/>
              <a:ext cx="235975" cy="62250"/>
            </a:xfrm>
            <a:custGeom>
              <a:avLst/>
              <a:gdLst/>
              <a:ahLst/>
              <a:cxnLst/>
              <a:rect l="l" t="t" r="r" b="b"/>
              <a:pathLst>
                <a:path w="9439" h="2490" extrusionOk="0">
                  <a:moveTo>
                    <a:pt x="3994" y="1"/>
                  </a:moveTo>
                  <a:lnTo>
                    <a:pt x="3371" y="53"/>
                  </a:lnTo>
                  <a:lnTo>
                    <a:pt x="2749" y="208"/>
                  </a:lnTo>
                  <a:lnTo>
                    <a:pt x="2179" y="416"/>
                  </a:lnTo>
                  <a:lnTo>
                    <a:pt x="1660" y="675"/>
                  </a:lnTo>
                  <a:lnTo>
                    <a:pt x="1142" y="1038"/>
                  </a:lnTo>
                  <a:lnTo>
                    <a:pt x="727" y="1453"/>
                  </a:lnTo>
                  <a:lnTo>
                    <a:pt x="312" y="1971"/>
                  </a:lnTo>
                  <a:lnTo>
                    <a:pt x="1" y="2490"/>
                  </a:lnTo>
                  <a:lnTo>
                    <a:pt x="9439" y="2490"/>
                  </a:lnTo>
                  <a:lnTo>
                    <a:pt x="9127" y="1971"/>
                  </a:lnTo>
                  <a:lnTo>
                    <a:pt x="8764" y="1453"/>
                  </a:lnTo>
                  <a:lnTo>
                    <a:pt x="8298" y="1038"/>
                  </a:lnTo>
                  <a:lnTo>
                    <a:pt x="7831" y="675"/>
                  </a:lnTo>
                  <a:lnTo>
                    <a:pt x="7312" y="416"/>
                  </a:lnTo>
                  <a:lnTo>
                    <a:pt x="6742" y="208"/>
                  </a:lnTo>
                  <a:lnTo>
                    <a:pt x="6120" y="53"/>
                  </a:lnTo>
                  <a:lnTo>
                    <a:pt x="5446"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94;p35"/>
            <p:cNvSpPr/>
            <p:nvPr/>
          </p:nvSpPr>
          <p:spPr>
            <a:xfrm>
              <a:off x="4483450" y="5414625"/>
              <a:ext cx="234675" cy="62250"/>
            </a:xfrm>
            <a:custGeom>
              <a:avLst/>
              <a:gdLst/>
              <a:ahLst/>
              <a:cxnLst/>
              <a:rect l="l" t="t" r="r" b="b"/>
              <a:pathLst>
                <a:path w="9387" h="2490" extrusionOk="0">
                  <a:moveTo>
                    <a:pt x="3942" y="1"/>
                  </a:moveTo>
                  <a:lnTo>
                    <a:pt x="3319" y="53"/>
                  </a:lnTo>
                  <a:lnTo>
                    <a:pt x="2697" y="208"/>
                  </a:lnTo>
                  <a:lnTo>
                    <a:pt x="2127" y="416"/>
                  </a:lnTo>
                  <a:lnTo>
                    <a:pt x="1608" y="675"/>
                  </a:lnTo>
                  <a:lnTo>
                    <a:pt x="1089" y="1038"/>
                  </a:lnTo>
                  <a:lnTo>
                    <a:pt x="675" y="1453"/>
                  </a:lnTo>
                  <a:lnTo>
                    <a:pt x="312" y="1971"/>
                  </a:lnTo>
                  <a:lnTo>
                    <a:pt x="0" y="2490"/>
                  </a:lnTo>
                  <a:lnTo>
                    <a:pt x="9386" y="2490"/>
                  </a:lnTo>
                  <a:lnTo>
                    <a:pt x="9075" y="1971"/>
                  </a:lnTo>
                  <a:lnTo>
                    <a:pt x="8712" y="1453"/>
                  </a:lnTo>
                  <a:lnTo>
                    <a:pt x="8297" y="1038"/>
                  </a:lnTo>
                  <a:lnTo>
                    <a:pt x="7779" y="675"/>
                  </a:lnTo>
                  <a:lnTo>
                    <a:pt x="7260" y="416"/>
                  </a:lnTo>
                  <a:lnTo>
                    <a:pt x="6690" y="208"/>
                  </a:lnTo>
                  <a:lnTo>
                    <a:pt x="6068" y="53"/>
                  </a:lnTo>
                  <a:lnTo>
                    <a:pt x="5445"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35"/>
            <p:cNvSpPr/>
            <p:nvPr/>
          </p:nvSpPr>
          <p:spPr>
            <a:xfrm>
              <a:off x="4483450" y="238125"/>
              <a:ext cx="234675" cy="62250"/>
            </a:xfrm>
            <a:custGeom>
              <a:avLst/>
              <a:gdLst/>
              <a:ahLst/>
              <a:cxnLst/>
              <a:rect l="l" t="t" r="r" b="b"/>
              <a:pathLst>
                <a:path w="9387" h="2490" extrusionOk="0">
                  <a:moveTo>
                    <a:pt x="0" y="0"/>
                  </a:moveTo>
                  <a:lnTo>
                    <a:pt x="312" y="519"/>
                  </a:lnTo>
                  <a:lnTo>
                    <a:pt x="675" y="985"/>
                  </a:lnTo>
                  <a:lnTo>
                    <a:pt x="1089" y="1400"/>
                  </a:lnTo>
                  <a:lnTo>
                    <a:pt x="1608" y="1763"/>
                  </a:lnTo>
                  <a:lnTo>
                    <a:pt x="2127" y="2074"/>
                  </a:lnTo>
                  <a:lnTo>
                    <a:pt x="2697" y="2282"/>
                  </a:lnTo>
                  <a:lnTo>
                    <a:pt x="3319" y="2437"/>
                  </a:lnTo>
                  <a:lnTo>
                    <a:pt x="3942" y="2489"/>
                  </a:lnTo>
                  <a:lnTo>
                    <a:pt x="5445" y="2489"/>
                  </a:lnTo>
                  <a:lnTo>
                    <a:pt x="6068" y="2437"/>
                  </a:lnTo>
                  <a:lnTo>
                    <a:pt x="6690" y="2282"/>
                  </a:lnTo>
                  <a:lnTo>
                    <a:pt x="7260" y="2074"/>
                  </a:lnTo>
                  <a:lnTo>
                    <a:pt x="7779" y="1763"/>
                  </a:lnTo>
                  <a:lnTo>
                    <a:pt x="8297" y="1400"/>
                  </a:lnTo>
                  <a:lnTo>
                    <a:pt x="8712" y="985"/>
                  </a:lnTo>
                  <a:lnTo>
                    <a:pt x="9075" y="519"/>
                  </a:lnTo>
                  <a:lnTo>
                    <a:pt x="9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35"/>
            <p:cNvSpPr/>
            <p:nvPr/>
          </p:nvSpPr>
          <p:spPr>
            <a:xfrm>
              <a:off x="2900550" y="238125"/>
              <a:ext cx="235975" cy="62250"/>
            </a:xfrm>
            <a:custGeom>
              <a:avLst/>
              <a:gdLst/>
              <a:ahLst/>
              <a:cxnLst/>
              <a:rect l="l" t="t" r="r" b="b"/>
              <a:pathLst>
                <a:path w="9439" h="2490" extrusionOk="0">
                  <a:moveTo>
                    <a:pt x="1" y="0"/>
                  </a:moveTo>
                  <a:lnTo>
                    <a:pt x="312" y="519"/>
                  </a:lnTo>
                  <a:lnTo>
                    <a:pt x="727" y="985"/>
                  </a:lnTo>
                  <a:lnTo>
                    <a:pt x="1142" y="1400"/>
                  </a:lnTo>
                  <a:lnTo>
                    <a:pt x="1660" y="1763"/>
                  </a:lnTo>
                  <a:lnTo>
                    <a:pt x="2179" y="2074"/>
                  </a:lnTo>
                  <a:lnTo>
                    <a:pt x="2749" y="2282"/>
                  </a:lnTo>
                  <a:lnTo>
                    <a:pt x="3371" y="2437"/>
                  </a:lnTo>
                  <a:lnTo>
                    <a:pt x="3994" y="2489"/>
                  </a:lnTo>
                  <a:lnTo>
                    <a:pt x="5446" y="2489"/>
                  </a:lnTo>
                  <a:lnTo>
                    <a:pt x="6120" y="2437"/>
                  </a:lnTo>
                  <a:lnTo>
                    <a:pt x="6742" y="2282"/>
                  </a:lnTo>
                  <a:lnTo>
                    <a:pt x="7312" y="2074"/>
                  </a:lnTo>
                  <a:lnTo>
                    <a:pt x="7831" y="1763"/>
                  </a:lnTo>
                  <a:lnTo>
                    <a:pt x="8298" y="1400"/>
                  </a:lnTo>
                  <a:lnTo>
                    <a:pt x="8764" y="985"/>
                  </a:lnTo>
                  <a:lnTo>
                    <a:pt x="9127" y="519"/>
                  </a:lnTo>
                  <a:lnTo>
                    <a:pt x="9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35"/>
            <p:cNvSpPr/>
            <p:nvPr/>
          </p:nvSpPr>
          <p:spPr>
            <a:xfrm>
              <a:off x="3136500" y="2370700"/>
              <a:ext cx="1346975" cy="426525"/>
            </a:xfrm>
            <a:custGeom>
              <a:avLst/>
              <a:gdLst/>
              <a:ahLst/>
              <a:cxnLst/>
              <a:rect l="l" t="t" r="r" b="b"/>
              <a:pathLst>
                <a:path w="53879" h="17061" extrusionOk="0">
                  <a:moveTo>
                    <a:pt x="4512" y="0"/>
                  </a:moveTo>
                  <a:lnTo>
                    <a:pt x="4045" y="52"/>
                  </a:lnTo>
                  <a:lnTo>
                    <a:pt x="3579" y="104"/>
                  </a:lnTo>
                  <a:lnTo>
                    <a:pt x="3164" y="208"/>
                  </a:lnTo>
                  <a:lnTo>
                    <a:pt x="2749" y="363"/>
                  </a:lnTo>
                  <a:lnTo>
                    <a:pt x="2334" y="571"/>
                  </a:lnTo>
                  <a:lnTo>
                    <a:pt x="1971" y="778"/>
                  </a:lnTo>
                  <a:lnTo>
                    <a:pt x="1660" y="1037"/>
                  </a:lnTo>
                  <a:lnTo>
                    <a:pt x="1349" y="1348"/>
                  </a:lnTo>
                  <a:lnTo>
                    <a:pt x="1038" y="1659"/>
                  </a:lnTo>
                  <a:lnTo>
                    <a:pt x="778" y="2022"/>
                  </a:lnTo>
                  <a:lnTo>
                    <a:pt x="571" y="2385"/>
                  </a:lnTo>
                  <a:lnTo>
                    <a:pt x="364" y="2748"/>
                  </a:lnTo>
                  <a:lnTo>
                    <a:pt x="208" y="3163"/>
                  </a:lnTo>
                  <a:lnTo>
                    <a:pt x="104" y="3630"/>
                  </a:lnTo>
                  <a:lnTo>
                    <a:pt x="52" y="4045"/>
                  </a:lnTo>
                  <a:lnTo>
                    <a:pt x="1" y="4512"/>
                  </a:lnTo>
                  <a:lnTo>
                    <a:pt x="1" y="12601"/>
                  </a:lnTo>
                  <a:lnTo>
                    <a:pt x="52" y="13068"/>
                  </a:lnTo>
                  <a:lnTo>
                    <a:pt x="104" y="13483"/>
                  </a:lnTo>
                  <a:lnTo>
                    <a:pt x="208" y="13949"/>
                  </a:lnTo>
                  <a:lnTo>
                    <a:pt x="364" y="14364"/>
                  </a:lnTo>
                  <a:lnTo>
                    <a:pt x="571" y="14727"/>
                  </a:lnTo>
                  <a:lnTo>
                    <a:pt x="778" y="15090"/>
                  </a:lnTo>
                  <a:lnTo>
                    <a:pt x="1038" y="15453"/>
                  </a:lnTo>
                  <a:lnTo>
                    <a:pt x="1349" y="15764"/>
                  </a:lnTo>
                  <a:lnTo>
                    <a:pt x="1660" y="16075"/>
                  </a:lnTo>
                  <a:lnTo>
                    <a:pt x="1971" y="16335"/>
                  </a:lnTo>
                  <a:lnTo>
                    <a:pt x="2334" y="16542"/>
                  </a:lnTo>
                  <a:lnTo>
                    <a:pt x="2749" y="16750"/>
                  </a:lnTo>
                  <a:lnTo>
                    <a:pt x="3164" y="16905"/>
                  </a:lnTo>
                  <a:lnTo>
                    <a:pt x="3579" y="17009"/>
                  </a:lnTo>
                  <a:lnTo>
                    <a:pt x="4045" y="17061"/>
                  </a:lnTo>
                  <a:lnTo>
                    <a:pt x="49834" y="17061"/>
                  </a:lnTo>
                  <a:lnTo>
                    <a:pt x="50249" y="17009"/>
                  </a:lnTo>
                  <a:lnTo>
                    <a:pt x="50715" y="16905"/>
                  </a:lnTo>
                  <a:lnTo>
                    <a:pt x="51130" y="16750"/>
                  </a:lnTo>
                  <a:lnTo>
                    <a:pt x="51493" y="16542"/>
                  </a:lnTo>
                  <a:lnTo>
                    <a:pt x="51856" y="16335"/>
                  </a:lnTo>
                  <a:lnTo>
                    <a:pt x="52219" y="16075"/>
                  </a:lnTo>
                  <a:lnTo>
                    <a:pt x="52530" y="15764"/>
                  </a:lnTo>
                  <a:lnTo>
                    <a:pt x="52841" y="15453"/>
                  </a:lnTo>
                  <a:lnTo>
                    <a:pt x="53101" y="15090"/>
                  </a:lnTo>
                  <a:lnTo>
                    <a:pt x="53308" y="14727"/>
                  </a:lnTo>
                  <a:lnTo>
                    <a:pt x="53516" y="14364"/>
                  </a:lnTo>
                  <a:lnTo>
                    <a:pt x="53671" y="13949"/>
                  </a:lnTo>
                  <a:lnTo>
                    <a:pt x="53775" y="13483"/>
                  </a:lnTo>
                  <a:lnTo>
                    <a:pt x="53827" y="13068"/>
                  </a:lnTo>
                  <a:lnTo>
                    <a:pt x="53878" y="12601"/>
                  </a:lnTo>
                  <a:lnTo>
                    <a:pt x="53878" y="4512"/>
                  </a:lnTo>
                  <a:lnTo>
                    <a:pt x="53827" y="4045"/>
                  </a:lnTo>
                  <a:lnTo>
                    <a:pt x="53775" y="3630"/>
                  </a:lnTo>
                  <a:lnTo>
                    <a:pt x="53671" y="3163"/>
                  </a:lnTo>
                  <a:lnTo>
                    <a:pt x="53516" y="2748"/>
                  </a:lnTo>
                  <a:lnTo>
                    <a:pt x="53308" y="2385"/>
                  </a:lnTo>
                  <a:lnTo>
                    <a:pt x="53101" y="2022"/>
                  </a:lnTo>
                  <a:lnTo>
                    <a:pt x="52841" y="1659"/>
                  </a:lnTo>
                  <a:lnTo>
                    <a:pt x="52530" y="1348"/>
                  </a:lnTo>
                  <a:lnTo>
                    <a:pt x="52219" y="1037"/>
                  </a:lnTo>
                  <a:lnTo>
                    <a:pt x="51856" y="778"/>
                  </a:lnTo>
                  <a:lnTo>
                    <a:pt x="51493" y="571"/>
                  </a:lnTo>
                  <a:lnTo>
                    <a:pt x="51130" y="363"/>
                  </a:lnTo>
                  <a:lnTo>
                    <a:pt x="50715" y="208"/>
                  </a:lnTo>
                  <a:lnTo>
                    <a:pt x="50249" y="104"/>
                  </a:lnTo>
                  <a:lnTo>
                    <a:pt x="49834" y="52"/>
                  </a:lnTo>
                  <a:lnTo>
                    <a:pt x="49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35"/>
            <p:cNvSpPr/>
            <p:nvPr/>
          </p:nvSpPr>
          <p:spPr>
            <a:xfrm>
              <a:off x="3136500" y="2370700"/>
              <a:ext cx="1346975" cy="426525"/>
            </a:xfrm>
            <a:custGeom>
              <a:avLst/>
              <a:gdLst/>
              <a:ahLst/>
              <a:cxnLst/>
              <a:rect l="l" t="t" r="r" b="b"/>
              <a:pathLst>
                <a:path w="53879" h="17061" extrusionOk="0">
                  <a:moveTo>
                    <a:pt x="4512" y="0"/>
                  </a:moveTo>
                  <a:lnTo>
                    <a:pt x="4045" y="52"/>
                  </a:lnTo>
                  <a:lnTo>
                    <a:pt x="3579" y="104"/>
                  </a:lnTo>
                  <a:lnTo>
                    <a:pt x="3164" y="208"/>
                  </a:lnTo>
                  <a:lnTo>
                    <a:pt x="2749" y="363"/>
                  </a:lnTo>
                  <a:lnTo>
                    <a:pt x="2334" y="571"/>
                  </a:lnTo>
                  <a:lnTo>
                    <a:pt x="1971" y="778"/>
                  </a:lnTo>
                  <a:lnTo>
                    <a:pt x="1660" y="1037"/>
                  </a:lnTo>
                  <a:lnTo>
                    <a:pt x="1349" y="1348"/>
                  </a:lnTo>
                  <a:lnTo>
                    <a:pt x="1038" y="1659"/>
                  </a:lnTo>
                  <a:lnTo>
                    <a:pt x="778" y="2022"/>
                  </a:lnTo>
                  <a:lnTo>
                    <a:pt x="571" y="2385"/>
                  </a:lnTo>
                  <a:lnTo>
                    <a:pt x="364" y="2748"/>
                  </a:lnTo>
                  <a:lnTo>
                    <a:pt x="208" y="3163"/>
                  </a:lnTo>
                  <a:lnTo>
                    <a:pt x="104" y="3630"/>
                  </a:lnTo>
                  <a:lnTo>
                    <a:pt x="52" y="4045"/>
                  </a:lnTo>
                  <a:lnTo>
                    <a:pt x="1" y="4512"/>
                  </a:lnTo>
                  <a:lnTo>
                    <a:pt x="1" y="12601"/>
                  </a:lnTo>
                  <a:lnTo>
                    <a:pt x="52" y="13068"/>
                  </a:lnTo>
                  <a:lnTo>
                    <a:pt x="104" y="13483"/>
                  </a:lnTo>
                  <a:lnTo>
                    <a:pt x="208" y="13949"/>
                  </a:lnTo>
                  <a:lnTo>
                    <a:pt x="364" y="14364"/>
                  </a:lnTo>
                  <a:lnTo>
                    <a:pt x="571" y="14727"/>
                  </a:lnTo>
                  <a:lnTo>
                    <a:pt x="778" y="15090"/>
                  </a:lnTo>
                  <a:lnTo>
                    <a:pt x="1038" y="15453"/>
                  </a:lnTo>
                  <a:lnTo>
                    <a:pt x="1349" y="15764"/>
                  </a:lnTo>
                  <a:lnTo>
                    <a:pt x="1660" y="16075"/>
                  </a:lnTo>
                  <a:lnTo>
                    <a:pt x="1971" y="16335"/>
                  </a:lnTo>
                  <a:lnTo>
                    <a:pt x="2334" y="16542"/>
                  </a:lnTo>
                  <a:lnTo>
                    <a:pt x="2749" y="16750"/>
                  </a:lnTo>
                  <a:lnTo>
                    <a:pt x="3164" y="16905"/>
                  </a:lnTo>
                  <a:lnTo>
                    <a:pt x="3579" y="17009"/>
                  </a:lnTo>
                  <a:lnTo>
                    <a:pt x="4045" y="17061"/>
                  </a:lnTo>
                  <a:lnTo>
                    <a:pt x="49834" y="17061"/>
                  </a:lnTo>
                  <a:lnTo>
                    <a:pt x="50249" y="17009"/>
                  </a:lnTo>
                  <a:lnTo>
                    <a:pt x="50715" y="16905"/>
                  </a:lnTo>
                  <a:lnTo>
                    <a:pt x="51130" y="16750"/>
                  </a:lnTo>
                  <a:lnTo>
                    <a:pt x="51493" y="16542"/>
                  </a:lnTo>
                  <a:lnTo>
                    <a:pt x="51856" y="16335"/>
                  </a:lnTo>
                  <a:lnTo>
                    <a:pt x="52219" y="16075"/>
                  </a:lnTo>
                  <a:lnTo>
                    <a:pt x="52530" y="15764"/>
                  </a:lnTo>
                  <a:lnTo>
                    <a:pt x="52841" y="15453"/>
                  </a:lnTo>
                  <a:lnTo>
                    <a:pt x="53101" y="15090"/>
                  </a:lnTo>
                  <a:lnTo>
                    <a:pt x="53308" y="14727"/>
                  </a:lnTo>
                  <a:lnTo>
                    <a:pt x="53516" y="14364"/>
                  </a:lnTo>
                  <a:lnTo>
                    <a:pt x="53671" y="13949"/>
                  </a:lnTo>
                  <a:lnTo>
                    <a:pt x="53775" y="13483"/>
                  </a:lnTo>
                  <a:lnTo>
                    <a:pt x="53827" y="13068"/>
                  </a:lnTo>
                  <a:lnTo>
                    <a:pt x="53878" y="12601"/>
                  </a:lnTo>
                  <a:lnTo>
                    <a:pt x="53878" y="4512"/>
                  </a:lnTo>
                  <a:lnTo>
                    <a:pt x="53827" y="4045"/>
                  </a:lnTo>
                  <a:lnTo>
                    <a:pt x="53775" y="3630"/>
                  </a:lnTo>
                  <a:lnTo>
                    <a:pt x="53671" y="3163"/>
                  </a:lnTo>
                  <a:lnTo>
                    <a:pt x="53516" y="2748"/>
                  </a:lnTo>
                  <a:lnTo>
                    <a:pt x="53308" y="2385"/>
                  </a:lnTo>
                  <a:lnTo>
                    <a:pt x="53101" y="2022"/>
                  </a:lnTo>
                  <a:lnTo>
                    <a:pt x="52841" y="1659"/>
                  </a:lnTo>
                  <a:lnTo>
                    <a:pt x="52530" y="1348"/>
                  </a:lnTo>
                  <a:lnTo>
                    <a:pt x="52219" y="1037"/>
                  </a:lnTo>
                  <a:lnTo>
                    <a:pt x="51856" y="778"/>
                  </a:lnTo>
                  <a:lnTo>
                    <a:pt x="51493" y="571"/>
                  </a:lnTo>
                  <a:lnTo>
                    <a:pt x="51130" y="363"/>
                  </a:lnTo>
                  <a:lnTo>
                    <a:pt x="50715" y="208"/>
                  </a:lnTo>
                  <a:lnTo>
                    <a:pt x="50249" y="104"/>
                  </a:lnTo>
                  <a:lnTo>
                    <a:pt x="49834" y="52"/>
                  </a:lnTo>
                  <a:lnTo>
                    <a:pt x="49367" y="0"/>
                  </a:lnTo>
                  <a:lnTo>
                    <a:pt x="45945" y="0"/>
                  </a:lnTo>
                  <a:lnTo>
                    <a:pt x="46308" y="52"/>
                  </a:lnTo>
                  <a:lnTo>
                    <a:pt x="46722" y="104"/>
                  </a:lnTo>
                  <a:lnTo>
                    <a:pt x="47085" y="208"/>
                  </a:lnTo>
                  <a:lnTo>
                    <a:pt x="47397" y="311"/>
                  </a:lnTo>
                  <a:lnTo>
                    <a:pt x="47760" y="467"/>
                  </a:lnTo>
                  <a:lnTo>
                    <a:pt x="48071" y="674"/>
                  </a:lnTo>
                  <a:lnTo>
                    <a:pt x="48330" y="882"/>
                  </a:lnTo>
                  <a:lnTo>
                    <a:pt x="48641" y="1141"/>
                  </a:lnTo>
                  <a:lnTo>
                    <a:pt x="48848" y="1400"/>
                  </a:lnTo>
                  <a:lnTo>
                    <a:pt x="49108" y="1711"/>
                  </a:lnTo>
                  <a:lnTo>
                    <a:pt x="49263" y="2022"/>
                  </a:lnTo>
                  <a:lnTo>
                    <a:pt x="49419" y="2334"/>
                  </a:lnTo>
                  <a:lnTo>
                    <a:pt x="49574" y="2697"/>
                  </a:lnTo>
                  <a:lnTo>
                    <a:pt x="49678" y="3060"/>
                  </a:lnTo>
                  <a:lnTo>
                    <a:pt x="49730" y="3423"/>
                  </a:lnTo>
                  <a:lnTo>
                    <a:pt x="49730" y="3837"/>
                  </a:lnTo>
                  <a:lnTo>
                    <a:pt x="49730" y="10682"/>
                  </a:lnTo>
                  <a:lnTo>
                    <a:pt x="49730" y="11045"/>
                  </a:lnTo>
                  <a:lnTo>
                    <a:pt x="49678" y="11460"/>
                  </a:lnTo>
                  <a:lnTo>
                    <a:pt x="49574" y="11823"/>
                  </a:lnTo>
                  <a:lnTo>
                    <a:pt x="49419" y="12134"/>
                  </a:lnTo>
                  <a:lnTo>
                    <a:pt x="49263" y="12497"/>
                  </a:lnTo>
                  <a:lnTo>
                    <a:pt x="49108" y="12809"/>
                  </a:lnTo>
                  <a:lnTo>
                    <a:pt x="48848" y="13068"/>
                  </a:lnTo>
                  <a:lnTo>
                    <a:pt x="48641" y="13379"/>
                  </a:lnTo>
                  <a:lnTo>
                    <a:pt x="48330" y="13586"/>
                  </a:lnTo>
                  <a:lnTo>
                    <a:pt x="48071" y="13846"/>
                  </a:lnTo>
                  <a:lnTo>
                    <a:pt x="47760" y="14001"/>
                  </a:lnTo>
                  <a:lnTo>
                    <a:pt x="47397" y="14157"/>
                  </a:lnTo>
                  <a:lnTo>
                    <a:pt x="47085" y="14312"/>
                  </a:lnTo>
                  <a:lnTo>
                    <a:pt x="46722" y="14416"/>
                  </a:lnTo>
                  <a:lnTo>
                    <a:pt x="46308" y="14468"/>
                  </a:lnTo>
                  <a:lnTo>
                    <a:pt x="7520" y="14468"/>
                  </a:lnTo>
                  <a:lnTo>
                    <a:pt x="7157" y="14416"/>
                  </a:lnTo>
                  <a:lnTo>
                    <a:pt x="6794" y="14312"/>
                  </a:lnTo>
                  <a:lnTo>
                    <a:pt x="6431" y="14157"/>
                  </a:lnTo>
                  <a:lnTo>
                    <a:pt x="6119" y="14001"/>
                  </a:lnTo>
                  <a:lnTo>
                    <a:pt x="5808" y="13846"/>
                  </a:lnTo>
                  <a:lnTo>
                    <a:pt x="5497" y="13586"/>
                  </a:lnTo>
                  <a:lnTo>
                    <a:pt x="5238" y="13379"/>
                  </a:lnTo>
                  <a:lnTo>
                    <a:pt x="4979" y="13068"/>
                  </a:lnTo>
                  <a:lnTo>
                    <a:pt x="4771" y="12809"/>
                  </a:lnTo>
                  <a:lnTo>
                    <a:pt x="4564" y="12497"/>
                  </a:lnTo>
                  <a:lnTo>
                    <a:pt x="4408" y="12134"/>
                  </a:lnTo>
                  <a:lnTo>
                    <a:pt x="4305" y="11823"/>
                  </a:lnTo>
                  <a:lnTo>
                    <a:pt x="4201" y="11460"/>
                  </a:lnTo>
                  <a:lnTo>
                    <a:pt x="4149" y="11045"/>
                  </a:lnTo>
                  <a:lnTo>
                    <a:pt x="4149" y="10682"/>
                  </a:lnTo>
                  <a:lnTo>
                    <a:pt x="4149" y="3837"/>
                  </a:lnTo>
                  <a:lnTo>
                    <a:pt x="4149" y="3423"/>
                  </a:lnTo>
                  <a:lnTo>
                    <a:pt x="4201" y="3060"/>
                  </a:lnTo>
                  <a:lnTo>
                    <a:pt x="4305" y="2697"/>
                  </a:lnTo>
                  <a:lnTo>
                    <a:pt x="4408" y="2334"/>
                  </a:lnTo>
                  <a:lnTo>
                    <a:pt x="4564" y="2022"/>
                  </a:lnTo>
                  <a:lnTo>
                    <a:pt x="4771" y="1711"/>
                  </a:lnTo>
                  <a:lnTo>
                    <a:pt x="4979" y="1400"/>
                  </a:lnTo>
                  <a:lnTo>
                    <a:pt x="5238" y="1141"/>
                  </a:lnTo>
                  <a:lnTo>
                    <a:pt x="5497" y="882"/>
                  </a:lnTo>
                  <a:lnTo>
                    <a:pt x="5808" y="674"/>
                  </a:lnTo>
                  <a:lnTo>
                    <a:pt x="6119" y="467"/>
                  </a:lnTo>
                  <a:lnTo>
                    <a:pt x="6431" y="311"/>
                  </a:lnTo>
                  <a:lnTo>
                    <a:pt x="6794" y="208"/>
                  </a:lnTo>
                  <a:lnTo>
                    <a:pt x="7157" y="104"/>
                  </a:lnTo>
                  <a:lnTo>
                    <a:pt x="7520" y="52"/>
                  </a:lnTo>
                  <a:lnTo>
                    <a:pt x="79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35"/>
            <p:cNvSpPr/>
            <p:nvPr/>
          </p:nvSpPr>
          <p:spPr>
            <a:xfrm>
              <a:off x="3517650" y="2466625"/>
              <a:ext cx="156875" cy="193175"/>
            </a:xfrm>
            <a:custGeom>
              <a:avLst/>
              <a:gdLst/>
              <a:ahLst/>
              <a:cxnLst/>
              <a:rect l="l" t="t" r="r" b="b"/>
              <a:pathLst>
                <a:path w="6275" h="7727" extrusionOk="0">
                  <a:moveTo>
                    <a:pt x="0" y="0"/>
                  </a:moveTo>
                  <a:lnTo>
                    <a:pt x="0" y="1349"/>
                  </a:lnTo>
                  <a:lnTo>
                    <a:pt x="2334" y="1349"/>
                  </a:lnTo>
                  <a:lnTo>
                    <a:pt x="2334" y="7727"/>
                  </a:lnTo>
                  <a:lnTo>
                    <a:pt x="3941" y="7727"/>
                  </a:lnTo>
                  <a:lnTo>
                    <a:pt x="3941" y="1349"/>
                  </a:lnTo>
                  <a:lnTo>
                    <a:pt x="6275" y="1349"/>
                  </a:lnTo>
                  <a:lnTo>
                    <a:pt x="62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00;p35"/>
            <p:cNvSpPr/>
            <p:nvPr/>
          </p:nvSpPr>
          <p:spPr>
            <a:xfrm>
              <a:off x="3664125" y="2466625"/>
              <a:ext cx="184125" cy="193175"/>
            </a:xfrm>
            <a:custGeom>
              <a:avLst/>
              <a:gdLst/>
              <a:ahLst/>
              <a:cxnLst/>
              <a:rect l="l" t="t" r="r" b="b"/>
              <a:pathLst>
                <a:path w="7365" h="7727" extrusionOk="0">
                  <a:moveTo>
                    <a:pt x="3683" y="1764"/>
                  </a:moveTo>
                  <a:lnTo>
                    <a:pt x="4668" y="4823"/>
                  </a:lnTo>
                  <a:lnTo>
                    <a:pt x="2697" y="4823"/>
                  </a:lnTo>
                  <a:lnTo>
                    <a:pt x="3683" y="1764"/>
                  </a:lnTo>
                  <a:close/>
                  <a:moveTo>
                    <a:pt x="2801" y="0"/>
                  </a:moveTo>
                  <a:lnTo>
                    <a:pt x="1" y="7727"/>
                  </a:lnTo>
                  <a:lnTo>
                    <a:pt x="1712" y="7727"/>
                  </a:lnTo>
                  <a:lnTo>
                    <a:pt x="2231" y="6171"/>
                  </a:lnTo>
                  <a:lnTo>
                    <a:pt x="5083" y="6171"/>
                  </a:lnTo>
                  <a:lnTo>
                    <a:pt x="5601" y="7727"/>
                  </a:lnTo>
                  <a:lnTo>
                    <a:pt x="7364" y="7727"/>
                  </a:lnTo>
                  <a:lnTo>
                    <a:pt x="46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01;p35"/>
            <p:cNvSpPr/>
            <p:nvPr/>
          </p:nvSpPr>
          <p:spPr>
            <a:xfrm>
              <a:off x="3856000" y="2466625"/>
              <a:ext cx="172450" cy="193175"/>
            </a:xfrm>
            <a:custGeom>
              <a:avLst/>
              <a:gdLst/>
              <a:ahLst/>
              <a:cxnLst/>
              <a:rect l="l" t="t" r="r" b="b"/>
              <a:pathLst>
                <a:path w="6898" h="7727" extrusionOk="0">
                  <a:moveTo>
                    <a:pt x="156" y="0"/>
                  </a:moveTo>
                  <a:lnTo>
                    <a:pt x="2541" y="3786"/>
                  </a:lnTo>
                  <a:lnTo>
                    <a:pt x="0" y="7727"/>
                  </a:lnTo>
                  <a:lnTo>
                    <a:pt x="1919" y="7727"/>
                  </a:lnTo>
                  <a:lnTo>
                    <a:pt x="3475" y="5082"/>
                  </a:lnTo>
                  <a:lnTo>
                    <a:pt x="4927" y="7727"/>
                  </a:lnTo>
                  <a:lnTo>
                    <a:pt x="6897" y="7727"/>
                  </a:lnTo>
                  <a:lnTo>
                    <a:pt x="4408" y="3734"/>
                  </a:lnTo>
                  <a:lnTo>
                    <a:pt x="6742" y="0"/>
                  </a:lnTo>
                  <a:lnTo>
                    <a:pt x="4875" y="0"/>
                  </a:lnTo>
                  <a:lnTo>
                    <a:pt x="3475" y="2541"/>
                  </a:lnTo>
                  <a:lnTo>
                    <a:pt x="2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02;p35"/>
            <p:cNvSpPr/>
            <p:nvPr/>
          </p:nvSpPr>
          <p:spPr>
            <a:xfrm>
              <a:off x="4049150" y="2466625"/>
              <a:ext cx="40225" cy="193175"/>
            </a:xfrm>
            <a:custGeom>
              <a:avLst/>
              <a:gdLst/>
              <a:ahLst/>
              <a:cxnLst/>
              <a:rect l="l" t="t" r="r" b="b"/>
              <a:pathLst>
                <a:path w="1609" h="7727" extrusionOk="0">
                  <a:moveTo>
                    <a:pt x="1" y="0"/>
                  </a:moveTo>
                  <a:lnTo>
                    <a:pt x="1" y="7727"/>
                  </a:lnTo>
                  <a:lnTo>
                    <a:pt x="1608" y="7727"/>
                  </a:lnTo>
                  <a:lnTo>
                    <a:pt x="16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317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s-Latn-BA" dirty="0" smtClean="0"/>
              <a:t>Taxi kompanija</a:t>
            </a:r>
            <a:endParaRPr lang="hr-HR" dirty="0"/>
          </a:p>
        </p:txBody>
      </p:sp>
      <p:sp>
        <p:nvSpPr>
          <p:cNvPr id="3" name="Text Placeholder 2"/>
          <p:cNvSpPr>
            <a:spLocks noGrp="1"/>
          </p:cNvSpPr>
          <p:nvPr>
            <p:ph type="body" idx="1"/>
          </p:nvPr>
        </p:nvSpPr>
        <p:spPr/>
        <p:txBody>
          <a:bodyPr>
            <a:normAutofit fontScale="92500"/>
          </a:bodyPr>
          <a:lstStyle/>
          <a:p>
            <a:pPr>
              <a:lnSpc>
                <a:spcPct val="150000"/>
              </a:lnSpc>
            </a:pPr>
            <a:r>
              <a:rPr lang="bs-Latn-BA" dirty="0">
                <a:latin typeface="Fira Sans Extra Condensed" panose="020B0604020202020204" charset="0"/>
              </a:rPr>
              <a:t>Aplikacija nudi mogućnost registracije kao </a:t>
            </a:r>
            <a:r>
              <a:rPr lang="bs-Latn-BA" dirty="0" smtClean="0">
                <a:latin typeface="Fira Sans Extra Condensed" panose="020B0604020202020204" charset="0"/>
              </a:rPr>
              <a:t>taxi kompanija.</a:t>
            </a:r>
          </a:p>
          <a:p>
            <a:pPr>
              <a:lnSpc>
                <a:spcPct val="150000"/>
              </a:lnSpc>
            </a:pPr>
            <a:r>
              <a:rPr lang="bs-Latn-BA" dirty="0" smtClean="0">
                <a:latin typeface="Fira Sans Extra Condensed" panose="020B0604020202020204" charset="0"/>
              </a:rPr>
              <a:t>Registracija taxi kompanije uključuje unos osnovnih podataka, unos službene isprave kompanije koju admin verificira, te postavljanje cijena.</a:t>
            </a:r>
          </a:p>
          <a:p>
            <a:pPr>
              <a:lnSpc>
                <a:spcPct val="150000"/>
              </a:lnSpc>
            </a:pPr>
            <a:r>
              <a:rPr lang="bs-Latn-BA" dirty="0" smtClean="0">
                <a:latin typeface="Fira Sans Extra Condensed" panose="020B0604020202020204" charset="0"/>
              </a:rPr>
              <a:t>Kompanija nakon registracije dobija mogućnosti upravljanja svojim vozilima, pregledavanje historije vožnji, pregledavanje plaćanja </a:t>
            </a:r>
            <a:r>
              <a:rPr lang="bs-Latn-BA" dirty="0">
                <a:latin typeface="Fira Sans Extra Condensed" panose="020B0604020202020204" charset="0"/>
              </a:rPr>
              <a:t>i druge slične funkcije koje su potrebne za pružanje taxi usluga</a:t>
            </a:r>
            <a:r>
              <a:rPr lang="bs-Latn-BA" dirty="0" smtClean="0">
                <a:latin typeface="Fira Sans Extra Condensed" panose="020B0604020202020204" charset="0"/>
              </a:rPr>
              <a:t>.</a:t>
            </a:r>
            <a:endParaRPr lang="bs-Latn-BA" dirty="0">
              <a:latin typeface="Fira Sans Extra Condensed" panose="020B0604020202020204" charset="0"/>
            </a:endParaRPr>
          </a:p>
        </p:txBody>
      </p:sp>
      <p:grpSp>
        <p:nvGrpSpPr>
          <p:cNvPr id="5" name="Google Shape;1939;p33"/>
          <p:cNvGrpSpPr/>
          <p:nvPr/>
        </p:nvGrpSpPr>
        <p:grpSpPr>
          <a:xfrm>
            <a:off x="5058835" y="1221757"/>
            <a:ext cx="3683670" cy="2699548"/>
            <a:chOff x="2730163" y="2032525"/>
            <a:chExt cx="3683670" cy="2699548"/>
          </a:xfrm>
        </p:grpSpPr>
        <p:sp>
          <p:nvSpPr>
            <p:cNvPr id="6" name="Google Shape;1940;p33"/>
            <p:cNvSpPr/>
            <p:nvPr/>
          </p:nvSpPr>
          <p:spPr>
            <a:xfrm>
              <a:off x="2976677" y="2032525"/>
              <a:ext cx="3294094" cy="2504105"/>
            </a:xfrm>
            <a:custGeom>
              <a:avLst/>
              <a:gdLst/>
              <a:ahLst/>
              <a:cxnLst/>
              <a:rect l="l" t="t" r="r" b="b"/>
              <a:pathLst>
                <a:path w="108519" h="82494" extrusionOk="0">
                  <a:moveTo>
                    <a:pt x="36418" y="6880"/>
                  </a:moveTo>
                  <a:lnTo>
                    <a:pt x="36418" y="12834"/>
                  </a:lnTo>
                  <a:lnTo>
                    <a:pt x="30464" y="12834"/>
                  </a:lnTo>
                  <a:lnTo>
                    <a:pt x="30464" y="6880"/>
                  </a:lnTo>
                  <a:close/>
                  <a:moveTo>
                    <a:pt x="50073" y="6880"/>
                  </a:moveTo>
                  <a:lnTo>
                    <a:pt x="50073" y="12834"/>
                  </a:lnTo>
                  <a:lnTo>
                    <a:pt x="44119" y="12834"/>
                  </a:lnTo>
                  <a:lnTo>
                    <a:pt x="44119" y="6880"/>
                  </a:lnTo>
                  <a:close/>
                  <a:moveTo>
                    <a:pt x="36418" y="18199"/>
                  </a:moveTo>
                  <a:lnTo>
                    <a:pt x="36418" y="24153"/>
                  </a:lnTo>
                  <a:lnTo>
                    <a:pt x="30464" y="24153"/>
                  </a:lnTo>
                  <a:lnTo>
                    <a:pt x="30464" y="18199"/>
                  </a:lnTo>
                  <a:close/>
                  <a:moveTo>
                    <a:pt x="50073" y="18199"/>
                  </a:moveTo>
                  <a:lnTo>
                    <a:pt x="50073" y="24153"/>
                  </a:lnTo>
                  <a:lnTo>
                    <a:pt x="44119" y="24153"/>
                  </a:lnTo>
                  <a:lnTo>
                    <a:pt x="44119" y="18199"/>
                  </a:lnTo>
                  <a:close/>
                  <a:moveTo>
                    <a:pt x="36418" y="29518"/>
                  </a:moveTo>
                  <a:lnTo>
                    <a:pt x="36418" y="35472"/>
                  </a:lnTo>
                  <a:lnTo>
                    <a:pt x="30464" y="35472"/>
                  </a:lnTo>
                  <a:lnTo>
                    <a:pt x="30464" y="29518"/>
                  </a:lnTo>
                  <a:close/>
                  <a:moveTo>
                    <a:pt x="50073" y="29518"/>
                  </a:moveTo>
                  <a:lnTo>
                    <a:pt x="50073" y="35472"/>
                  </a:lnTo>
                  <a:lnTo>
                    <a:pt x="44119" y="35472"/>
                  </a:lnTo>
                  <a:lnTo>
                    <a:pt x="44119" y="29518"/>
                  </a:lnTo>
                  <a:close/>
                  <a:moveTo>
                    <a:pt x="91267" y="31727"/>
                  </a:moveTo>
                  <a:lnTo>
                    <a:pt x="91267" y="37449"/>
                  </a:lnTo>
                  <a:lnTo>
                    <a:pt x="85544" y="37449"/>
                  </a:lnTo>
                  <a:lnTo>
                    <a:pt x="85544" y="31727"/>
                  </a:lnTo>
                  <a:close/>
                  <a:moveTo>
                    <a:pt x="104668" y="31727"/>
                  </a:moveTo>
                  <a:lnTo>
                    <a:pt x="104668" y="37449"/>
                  </a:lnTo>
                  <a:lnTo>
                    <a:pt x="98967" y="37449"/>
                  </a:lnTo>
                  <a:lnTo>
                    <a:pt x="98967" y="31727"/>
                  </a:lnTo>
                  <a:close/>
                  <a:moveTo>
                    <a:pt x="36418" y="40836"/>
                  </a:moveTo>
                  <a:lnTo>
                    <a:pt x="36418" y="46790"/>
                  </a:lnTo>
                  <a:lnTo>
                    <a:pt x="30464" y="46790"/>
                  </a:lnTo>
                  <a:lnTo>
                    <a:pt x="30464" y="40836"/>
                  </a:lnTo>
                  <a:close/>
                  <a:moveTo>
                    <a:pt x="50073" y="40836"/>
                  </a:moveTo>
                  <a:lnTo>
                    <a:pt x="50073" y="46790"/>
                  </a:lnTo>
                  <a:lnTo>
                    <a:pt x="44119" y="46790"/>
                  </a:lnTo>
                  <a:lnTo>
                    <a:pt x="44119" y="40836"/>
                  </a:lnTo>
                  <a:close/>
                  <a:moveTo>
                    <a:pt x="91267" y="42351"/>
                  </a:moveTo>
                  <a:lnTo>
                    <a:pt x="91267" y="48074"/>
                  </a:lnTo>
                  <a:lnTo>
                    <a:pt x="85544" y="48074"/>
                  </a:lnTo>
                  <a:lnTo>
                    <a:pt x="85544" y="42351"/>
                  </a:lnTo>
                  <a:close/>
                  <a:moveTo>
                    <a:pt x="104668" y="42351"/>
                  </a:moveTo>
                  <a:lnTo>
                    <a:pt x="104668" y="48074"/>
                  </a:lnTo>
                  <a:lnTo>
                    <a:pt x="98967" y="48074"/>
                  </a:lnTo>
                  <a:lnTo>
                    <a:pt x="98967" y="42351"/>
                  </a:lnTo>
                  <a:close/>
                  <a:moveTo>
                    <a:pt x="7784" y="37807"/>
                  </a:moveTo>
                  <a:lnTo>
                    <a:pt x="7784" y="50409"/>
                  </a:lnTo>
                  <a:lnTo>
                    <a:pt x="2924" y="50409"/>
                  </a:lnTo>
                  <a:lnTo>
                    <a:pt x="2924" y="37807"/>
                  </a:lnTo>
                  <a:close/>
                  <a:moveTo>
                    <a:pt x="15737" y="37807"/>
                  </a:moveTo>
                  <a:lnTo>
                    <a:pt x="15737" y="50409"/>
                  </a:lnTo>
                  <a:lnTo>
                    <a:pt x="10877" y="50409"/>
                  </a:lnTo>
                  <a:lnTo>
                    <a:pt x="10877" y="37807"/>
                  </a:lnTo>
                  <a:close/>
                  <a:moveTo>
                    <a:pt x="23690" y="37807"/>
                  </a:moveTo>
                  <a:lnTo>
                    <a:pt x="23690" y="50409"/>
                  </a:lnTo>
                  <a:lnTo>
                    <a:pt x="18830" y="50409"/>
                  </a:lnTo>
                  <a:lnTo>
                    <a:pt x="18830" y="37807"/>
                  </a:lnTo>
                  <a:close/>
                  <a:moveTo>
                    <a:pt x="36418" y="52155"/>
                  </a:moveTo>
                  <a:lnTo>
                    <a:pt x="36418" y="58109"/>
                  </a:lnTo>
                  <a:lnTo>
                    <a:pt x="30464" y="58109"/>
                  </a:lnTo>
                  <a:lnTo>
                    <a:pt x="30464" y="52155"/>
                  </a:lnTo>
                  <a:close/>
                  <a:moveTo>
                    <a:pt x="50073" y="52155"/>
                  </a:moveTo>
                  <a:lnTo>
                    <a:pt x="50073" y="58109"/>
                  </a:lnTo>
                  <a:lnTo>
                    <a:pt x="44119" y="58109"/>
                  </a:lnTo>
                  <a:lnTo>
                    <a:pt x="44119" y="52155"/>
                  </a:lnTo>
                  <a:close/>
                  <a:moveTo>
                    <a:pt x="91267" y="52976"/>
                  </a:moveTo>
                  <a:lnTo>
                    <a:pt x="91267" y="58698"/>
                  </a:lnTo>
                  <a:lnTo>
                    <a:pt x="85544" y="58698"/>
                  </a:lnTo>
                  <a:lnTo>
                    <a:pt x="85544" y="52976"/>
                  </a:lnTo>
                  <a:close/>
                  <a:moveTo>
                    <a:pt x="104668" y="52976"/>
                  </a:moveTo>
                  <a:lnTo>
                    <a:pt x="104668" y="58698"/>
                  </a:lnTo>
                  <a:lnTo>
                    <a:pt x="98967" y="58698"/>
                  </a:lnTo>
                  <a:lnTo>
                    <a:pt x="98967" y="52976"/>
                  </a:lnTo>
                  <a:close/>
                  <a:moveTo>
                    <a:pt x="7784" y="53902"/>
                  </a:moveTo>
                  <a:lnTo>
                    <a:pt x="7784" y="66504"/>
                  </a:lnTo>
                  <a:lnTo>
                    <a:pt x="2924" y="66504"/>
                  </a:lnTo>
                  <a:lnTo>
                    <a:pt x="2924" y="53902"/>
                  </a:lnTo>
                  <a:close/>
                  <a:moveTo>
                    <a:pt x="15737" y="53902"/>
                  </a:moveTo>
                  <a:lnTo>
                    <a:pt x="15737" y="66504"/>
                  </a:lnTo>
                  <a:lnTo>
                    <a:pt x="10877" y="66504"/>
                  </a:lnTo>
                  <a:lnTo>
                    <a:pt x="10877" y="53902"/>
                  </a:lnTo>
                  <a:close/>
                  <a:moveTo>
                    <a:pt x="77612" y="21712"/>
                  </a:moveTo>
                  <a:lnTo>
                    <a:pt x="77612" y="67451"/>
                  </a:lnTo>
                  <a:lnTo>
                    <a:pt x="74457" y="67451"/>
                  </a:lnTo>
                  <a:lnTo>
                    <a:pt x="74457" y="21712"/>
                  </a:lnTo>
                  <a:close/>
                  <a:moveTo>
                    <a:pt x="91267" y="63600"/>
                  </a:moveTo>
                  <a:lnTo>
                    <a:pt x="91267" y="69302"/>
                  </a:lnTo>
                  <a:lnTo>
                    <a:pt x="85544" y="69302"/>
                  </a:lnTo>
                  <a:lnTo>
                    <a:pt x="85544" y="63600"/>
                  </a:lnTo>
                  <a:close/>
                  <a:moveTo>
                    <a:pt x="104668" y="63600"/>
                  </a:moveTo>
                  <a:lnTo>
                    <a:pt x="104668" y="69302"/>
                  </a:lnTo>
                  <a:lnTo>
                    <a:pt x="98967" y="69302"/>
                  </a:lnTo>
                  <a:lnTo>
                    <a:pt x="98967" y="63600"/>
                  </a:lnTo>
                  <a:close/>
                  <a:moveTo>
                    <a:pt x="29097" y="75761"/>
                  </a:moveTo>
                  <a:lnTo>
                    <a:pt x="28655" y="75782"/>
                  </a:lnTo>
                  <a:lnTo>
                    <a:pt x="28234" y="75824"/>
                  </a:lnTo>
                  <a:lnTo>
                    <a:pt x="27813" y="75866"/>
                  </a:lnTo>
                  <a:lnTo>
                    <a:pt x="27435" y="75950"/>
                  </a:lnTo>
                  <a:lnTo>
                    <a:pt x="27077" y="76056"/>
                  </a:lnTo>
                  <a:lnTo>
                    <a:pt x="26740" y="76182"/>
                  </a:lnTo>
                  <a:lnTo>
                    <a:pt x="26404" y="76329"/>
                  </a:lnTo>
                  <a:lnTo>
                    <a:pt x="26109" y="76476"/>
                  </a:lnTo>
                  <a:lnTo>
                    <a:pt x="25815" y="76645"/>
                  </a:lnTo>
                  <a:lnTo>
                    <a:pt x="25562" y="76834"/>
                  </a:lnTo>
                  <a:lnTo>
                    <a:pt x="25310" y="77044"/>
                  </a:lnTo>
                  <a:lnTo>
                    <a:pt x="25057" y="77255"/>
                  </a:lnTo>
                  <a:lnTo>
                    <a:pt x="24847" y="77486"/>
                  </a:lnTo>
                  <a:lnTo>
                    <a:pt x="24637" y="77718"/>
                  </a:lnTo>
                  <a:lnTo>
                    <a:pt x="24447" y="77970"/>
                  </a:lnTo>
                  <a:lnTo>
                    <a:pt x="24279" y="78223"/>
                  </a:lnTo>
                  <a:lnTo>
                    <a:pt x="24111" y="78475"/>
                  </a:lnTo>
                  <a:lnTo>
                    <a:pt x="23963" y="78748"/>
                  </a:lnTo>
                  <a:lnTo>
                    <a:pt x="23837" y="79022"/>
                  </a:lnTo>
                  <a:lnTo>
                    <a:pt x="23711" y="79295"/>
                  </a:lnTo>
                  <a:lnTo>
                    <a:pt x="23479" y="79864"/>
                  </a:lnTo>
                  <a:lnTo>
                    <a:pt x="23311" y="80411"/>
                  </a:lnTo>
                  <a:lnTo>
                    <a:pt x="23185" y="80979"/>
                  </a:lnTo>
                  <a:lnTo>
                    <a:pt x="23080" y="81505"/>
                  </a:lnTo>
                  <a:lnTo>
                    <a:pt x="22995" y="82010"/>
                  </a:lnTo>
                  <a:lnTo>
                    <a:pt x="22953" y="82493"/>
                  </a:lnTo>
                  <a:lnTo>
                    <a:pt x="35156" y="82493"/>
                  </a:lnTo>
                  <a:lnTo>
                    <a:pt x="35093" y="81925"/>
                  </a:lnTo>
                  <a:lnTo>
                    <a:pt x="35030" y="81378"/>
                  </a:lnTo>
                  <a:lnTo>
                    <a:pt x="34925" y="80873"/>
                  </a:lnTo>
                  <a:lnTo>
                    <a:pt x="34819" y="80411"/>
                  </a:lnTo>
                  <a:lnTo>
                    <a:pt x="34672" y="79948"/>
                  </a:lnTo>
                  <a:lnTo>
                    <a:pt x="34546" y="79548"/>
                  </a:lnTo>
                  <a:lnTo>
                    <a:pt x="34378" y="79148"/>
                  </a:lnTo>
                  <a:lnTo>
                    <a:pt x="34209" y="78791"/>
                  </a:lnTo>
                  <a:lnTo>
                    <a:pt x="34041" y="78454"/>
                  </a:lnTo>
                  <a:lnTo>
                    <a:pt x="33852" y="78138"/>
                  </a:lnTo>
                  <a:lnTo>
                    <a:pt x="33641" y="77865"/>
                  </a:lnTo>
                  <a:lnTo>
                    <a:pt x="33452" y="77591"/>
                  </a:lnTo>
                  <a:lnTo>
                    <a:pt x="33220" y="77360"/>
                  </a:lnTo>
                  <a:lnTo>
                    <a:pt x="33010" y="77150"/>
                  </a:lnTo>
                  <a:lnTo>
                    <a:pt x="32800" y="76939"/>
                  </a:lnTo>
                  <a:lnTo>
                    <a:pt x="32568" y="76771"/>
                  </a:lnTo>
                  <a:lnTo>
                    <a:pt x="32337" y="76603"/>
                  </a:lnTo>
                  <a:lnTo>
                    <a:pt x="32126" y="76476"/>
                  </a:lnTo>
                  <a:lnTo>
                    <a:pt x="31895" y="76350"/>
                  </a:lnTo>
                  <a:lnTo>
                    <a:pt x="31685" y="76224"/>
                  </a:lnTo>
                  <a:lnTo>
                    <a:pt x="31243" y="76056"/>
                  </a:lnTo>
                  <a:lnTo>
                    <a:pt x="30822" y="75929"/>
                  </a:lnTo>
                  <a:lnTo>
                    <a:pt x="30443" y="75845"/>
                  </a:lnTo>
                  <a:lnTo>
                    <a:pt x="30086" y="75782"/>
                  </a:lnTo>
                  <a:lnTo>
                    <a:pt x="29791" y="75761"/>
                  </a:lnTo>
                  <a:close/>
                  <a:moveTo>
                    <a:pt x="75929" y="75508"/>
                  </a:moveTo>
                  <a:lnTo>
                    <a:pt x="75509" y="75530"/>
                  </a:lnTo>
                  <a:lnTo>
                    <a:pt x="75109" y="75551"/>
                  </a:lnTo>
                  <a:lnTo>
                    <a:pt x="74730" y="75614"/>
                  </a:lnTo>
                  <a:lnTo>
                    <a:pt x="74372" y="75698"/>
                  </a:lnTo>
                  <a:lnTo>
                    <a:pt x="74015" y="75782"/>
                  </a:lnTo>
                  <a:lnTo>
                    <a:pt x="73699" y="75908"/>
                  </a:lnTo>
                  <a:lnTo>
                    <a:pt x="73384" y="76034"/>
                  </a:lnTo>
                  <a:lnTo>
                    <a:pt x="73089" y="76203"/>
                  </a:lnTo>
                  <a:lnTo>
                    <a:pt x="72795" y="76371"/>
                  </a:lnTo>
                  <a:lnTo>
                    <a:pt x="72542" y="76539"/>
                  </a:lnTo>
                  <a:lnTo>
                    <a:pt x="72290" y="76750"/>
                  </a:lnTo>
                  <a:lnTo>
                    <a:pt x="72058" y="76960"/>
                  </a:lnTo>
                  <a:lnTo>
                    <a:pt x="71827" y="77192"/>
                  </a:lnTo>
                  <a:lnTo>
                    <a:pt x="71616" y="77423"/>
                  </a:lnTo>
                  <a:lnTo>
                    <a:pt x="71427" y="77675"/>
                  </a:lnTo>
                  <a:lnTo>
                    <a:pt x="71238" y="77928"/>
                  </a:lnTo>
                  <a:lnTo>
                    <a:pt x="71069" y="78180"/>
                  </a:lnTo>
                  <a:lnTo>
                    <a:pt x="70922" y="78454"/>
                  </a:lnTo>
                  <a:lnTo>
                    <a:pt x="70775" y="78727"/>
                  </a:lnTo>
                  <a:lnTo>
                    <a:pt x="70628" y="79022"/>
                  </a:lnTo>
                  <a:lnTo>
                    <a:pt x="70396" y="79590"/>
                  </a:lnTo>
                  <a:lnTo>
                    <a:pt x="70186" y="80179"/>
                  </a:lnTo>
                  <a:lnTo>
                    <a:pt x="70038" y="80789"/>
                  </a:lnTo>
                  <a:lnTo>
                    <a:pt x="69891" y="81357"/>
                  </a:lnTo>
                  <a:lnTo>
                    <a:pt x="69807" y="81946"/>
                  </a:lnTo>
                  <a:lnTo>
                    <a:pt x="69723" y="82493"/>
                  </a:lnTo>
                  <a:lnTo>
                    <a:pt x="82472" y="82493"/>
                  </a:lnTo>
                  <a:lnTo>
                    <a:pt x="82409" y="81883"/>
                  </a:lnTo>
                  <a:lnTo>
                    <a:pt x="82325" y="81315"/>
                  </a:lnTo>
                  <a:lnTo>
                    <a:pt x="82220" y="80789"/>
                  </a:lnTo>
                  <a:lnTo>
                    <a:pt x="82094" y="80284"/>
                  </a:lnTo>
                  <a:lnTo>
                    <a:pt x="81946" y="79821"/>
                  </a:lnTo>
                  <a:lnTo>
                    <a:pt x="81778" y="79380"/>
                  </a:lnTo>
                  <a:lnTo>
                    <a:pt x="81610" y="78980"/>
                  </a:lnTo>
                  <a:lnTo>
                    <a:pt x="81420" y="78601"/>
                  </a:lnTo>
                  <a:lnTo>
                    <a:pt x="81210" y="78265"/>
                  </a:lnTo>
                  <a:lnTo>
                    <a:pt x="81000" y="77928"/>
                  </a:lnTo>
                  <a:lnTo>
                    <a:pt x="80768" y="77633"/>
                  </a:lnTo>
                  <a:lnTo>
                    <a:pt x="80537" y="77360"/>
                  </a:lnTo>
                  <a:lnTo>
                    <a:pt x="80305" y="77128"/>
                  </a:lnTo>
                  <a:lnTo>
                    <a:pt x="80053" y="76897"/>
                  </a:lnTo>
                  <a:lnTo>
                    <a:pt x="79822" y="76687"/>
                  </a:lnTo>
                  <a:lnTo>
                    <a:pt x="79569" y="76518"/>
                  </a:lnTo>
                  <a:lnTo>
                    <a:pt x="79317" y="76350"/>
                  </a:lnTo>
                  <a:lnTo>
                    <a:pt x="79064" y="76203"/>
                  </a:lnTo>
                  <a:lnTo>
                    <a:pt x="78812" y="76077"/>
                  </a:lnTo>
                  <a:lnTo>
                    <a:pt x="78559" y="75971"/>
                  </a:lnTo>
                  <a:lnTo>
                    <a:pt x="78096" y="75803"/>
                  </a:lnTo>
                  <a:lnTo>
                    <a:pt x="77654" y="75677"/>
                  </a:lnTo>
                  <a:lnTo>
                    <a:pt x="77234" y="75593"/>
                  </a:lnTo>
                  <a:lnTo>
                    <a:pt x="76897" y="75530"/>
                  </a:lnTo>
                  <a:lnTo>
                    <a:pt x="76603" y="75508"/>
                  </a:lnTo>
                  <a:close/>
                  <a:moveTo>
                    <a:pt x="26257" y="0"/>
                  </a:moveTo>
                  <a:lnTo>
                    <a:pt x="26257" y="34188"/>
                  </a:lnTo>
                  <a:lnTo>
                    <a:pt x="0" y="34188"/>
                  </a:lnTo>
                  <a:lnTo>
                    <a:pt x="0" y="82493"/>
                  </a:lnTo>
                  <a:lnTo>
                    <a:pt x="16579" y="82493"/>
                  </a:lnTo>
                  <a:lnTo>
                    <a:pt x="16410" y="81610"/>
                  </a:lnTo>
                  <a:lnTo>
                    <a:pt x="16263" y="80684"/>
                  </a:lnTo>
                  <a:lnTo>
                    <a:pt x="16158" y="79758"/>
                  </a:lnTo>
                  <a:lnTo>
                    <a:pt x="16095" y="78812"/>
                  </a:lnTo>
                  <a:lnTo>
                    <a:pt x="16032" y="77591"/>
                  </a:lnTo>
                  <a:lnTo>
                    <a:pt x="16032" y="76392"/>
                  </a:lnTo>
                  <a:lnTo>
                    <a:pt x="16074" y="75487"/>
                  </a:lnTo>
                  <a:lnTo>
                    <a:pt x="16116" y="74583"/>
                  </a:lnTo>
                  <a:lnTo>
                    <a:pt x="16158" y="73699"/>
                  </a:lnTo>
                  <a:lnTo>
                    <a:pt x="16242" y="72858"/>
                  </a:lnTo>
                  <a:lnTo>
                    <a:pt x="16347" y="71827"/>
                  </a:lnTo>
                  <a:lnTo>
                    <a:pt x="16473" y="70859"/>
                  </a:lnTo>
                  <a:lnTo>
                    <a:pt x="16600" y="69954"/>
                  </a:lnTo>
                  <a:lnTo>
                    <a:pt x="16726" y="69134"/>
                  </a:lnTo>
                  <a:lnTo>
                    <a:pt x="16957" y="67787"/>
                  </a:lnTo>
                  <a:lnTo>
                    <a:pt x="17147" y="66883"/>
                  </a:lnTo>
                  <a:lnTo>
                    <a:pt x="17231" y="66525"/>
                  </a:lnTo>
                  <a:lnTo>
                    <a:pt x="18830" y="66020"/>
                  </a:lnTo>
                  <a:lnTo>
                    <a:pt x="18830" y="53902"/>
                  </a:lnTo>
                  <a:lnTo>
                    <a:pt x="23690" y="53902"/>
                  </a:lnTo>
                  <a:lnTo>
                    <a:pt x="23690" y="64526"/>
                  </a:lnTo>
                  <a:lnTo>
                    <a:pt x="37218" y="60318"/>
                  </a:lnTo>
                  <a:lnTo>
                    <a:pt x="38501" y="60066"/>
                  </a:lnTo>
                  <a:lnTo>
                    <a:pt x="39763" y="59856"/>
                  </a:lnTo>
                  <a:lnTo>
                    <a:pt x="40984" y="59687"/>
                  </a:lnTo>
                  <a:lnTo>
                    <a:pt x="42162" y="59540"/>
                  </a:lnTo>
                  <a:lnTo>
                    <a:pt x="43319" y="59435"/>
                  </a:lnTo>
                  <a:lnTo>
                    <a:pt x="44434" y="59372"/>
                  </a:lnTo>
                  <a:lnTo>
                    <a:pt x="45507" y="59330"/>
                  </a:lnTo>
                  <a:lnTo>
                    <a:pt x="46538" y="59309"/>
                  </a:lnTo>
                  <a:lnTo>
                    <a:pt x="47821" y="59330"/>
                  </a:lnTo>
                  <a:lnTo>
                    <a:pt x="49042" y="59393"/>
                  </a:lnTo>
                  <a:lnTo>
                    <a:pt x="50178" y="59477"/>
                  </a:lnTo>
                  <a:lnTo>
                    <a:pt x="51230" y="59582"/>
                  </a:lnTo>
                  <a:lnTo>
                    <a:pt x="52240" y="59729"/>
                  </a:lnTo>
                  <a:lnTo>
                    <a:pt x="53144" y="59877"/>
                  </a:lnTo>
                  <a:lnTo>
                    <a:pt x="53986" y="60045"/>
                  </a:lnTo>
                  <a:lnTo>
                    <a:pt x="54764" y="60192"/>
                  </a:lnTo>
                  <a:lnTo>
                    <a:pt x="55437" y="60361"/>
                  </a:lnTo>
                  <a:lnTo>
                    <a:pt x="56027" y="60529"/>
                  </a:lnTo>
                  <a:lnTo>
                    <a:pt x="56973" y="60802"/>
                  </a:lnTo>
                  <a:lnTo>
                    <a:pt x="57541" y="61013"/>
                  </a:lnTo>
                  <a:lnTo>
                    <a:pt x="57731" y="61097"/>
                  </a:lnTo>
                  <a:lnTo>
                    <a:pt x="58004" y="61202"/>
                  </a:lnTo>
                  <a:lnTo>
                    <a:pt x="58004" y="21712"/>
                  </a:lnTo>
                  <a:lnTo>
                    <a:pt x="61160" y="21712"/>
                  </a:lnTo>
                  <a:lnTo>
                    <a:pt x="61160" y="62464"/>
                  </a:lnTo>
                  <a:lnTo>
                    <a:pt x="63601" y="63495"/>
                  </a:lnTo>
                  <a:lnTo>
                    <a:pt x="66230" y="64610"/>
                  </a:lnTo>
                  <a:lnTo>
                    <a:pt x="66230" y="21712"/>
                  </a:lnTo>
                  <a:lnTo>
                    <a:pt x="69386" y="21712"/>
                  </a:lnTo>
                  <a:lnTo>
                    <a:pt x="69386" y="65978"/>
                  </a:lnTo>
                  <a:lnTo>
                    <a:pt x="73320" y="67682"/>
                  </a:lnTo>
                  <a:lnTo>
                    <a:pt x="76687" y="69155"/>
                  </a:lnTo>
                  <a:lnTo>
                    <a:pt x="79885" y="70585"/>
                  </a:lnTo>
                  <a:lnTo>
                    <a:pt x="80726" y="70796"/>
                  </a:lnTo>
                  <a:lnTo>
                    <a:pt x="81505" y="71027"/>
                  </a:lnTo>
                  <a:lnTo>
                    <a:pt x="82262" y="71301"/>
                  </a:lnTo>
                  <a:lnTo>
                    <a:pt x="82977" y="71574"/>
                  </a:lnTo>
                  <a:lnTo>
                    <a:pt x="83630" y="71869"/>
                  </a:lnTo>
                  <a:lnTo>
                    <a:pt x="84261" y="72184"/>
                  </a:lnTo>
                  <a:lnTo>
                    <a:pt x="84850" y="72521"/>
                  </a:lnTo>
                  <a:lnTo>
                    <a:pt x="85397" y="72858"/>
                  </a:lnTo>
                  <a:lnTo>
                    <a:pt x="85776" y="73131"/>
                  </a:lnTo>
                  <a:lnTo>
                    <a:pt x="86154" y="73405"/>
                  </a:lnTo>
                  <a:lnTo>
                    <a:pt x="86512" y="73699"/>
                  </a:lnTo>
                  <a:lnTo>
                    <a:pt x="86848" y="73994"/>
                  </a:lnTo>
                  <a:lnTo>
                    <a:pt x="87164" y="74288"/>
                  </a:lnTo>
                  <a:lnTo>
                    <a:pt x="87459" y="74604"/>
                  </a:lnTo>
                  <a:lnTo>
                    <a:pt x="87732" y="74898"/>
                  </a:lnTo>
                  <a:lnTo>
                    <a:pt x="87985" y="75214"/>
                  </a:lnTo>
                  <a:lnTo>
                    <a:pt x="88216" y="75530"/>
                  </a:lnTo>
                  <a:lnTo>
                    <a:pt x="88447" y="75845"/>
                  </a:lnTo>
                  <a:lnTo>
                    <a:pt x="88658" y="76182"/>
                  </a:lnTo>
                  <a:lnTo>
                    <a:pt x="88847" y="76497"/>
                  </a:lnTo>
                  <a:lnTo>
                    <a:pt x="89015" y="76813"/>
                  </a:lnTo>
                  <a:lnTo>
                    <a:pt x="89184" y="77150"/>
                  </a:lnTo>
                  <a:lnTo>
                    <a:pt x="89457" y="77802"/>
                  </a:lnTo>
                  <a:lnTo>
                    <a:pt x="89689" y="78433"/>
                  </a:lnTo>
                  <a:lnTo>
                    <a:pt x="89878" y="79085"/>
                  </a:lnTo>
                  <a:lnTo>
                    <a:pt x="90004" y="79695"/>
                  </a:lnTo>
                  <a:lnTo>
                    <a:pt x="90110" y="80305"/>
                  </a:lnTo>
                  <a:lnTo>
                    <a:pt x="90173" y="80894"/>
                  </a:lnTo>
                  <a:lnTo>
                    <a:pt x="90194" y="81462"/>
                  </a:lnTo>
                  <a:lnTo>
                    <a:pt x="90215" y="81988"/>
                  </a:lnTo>
                  <a:lnTo>
                    <a:pt x="90194" y="82493"/>
                  </a:lnTo>
                  <a:lnTo>
                    <a:pt x="108519" y="82493"/>
                  </a:lnTo>
                  <a:lnTo>
                    <a:pt x="108519" y="28003"/>
                  </a:lnTo>
                  <a:lnTo>
                    <a:pt x="81568" y="28003"/>
                  </a:lnTo>
                  <a:lnTo>
                    <a:pt x="81568" y="18199"/>
                  </a:lnTo>
                  <a:lnTo>
                    <a:pt x="54259" y="18199"/>
                  </a:lnTo>
                  <a:lnTo>
                    <a:pt x="542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41;p33"/>
            <p:cNvSpPr/>
            <p:nvPr/>
          </p:nvSpPr>
          <p:spPr>
            <a:xfrm>
              <a:off x="3673421" y="4332236"/>
              <a:ext cx="370422" cy="204411"/>
            </a:xfrm>
            <a:custGeom>
              <a:avLst/>
              <a:gdLst/>
              <a:ahLst/>
              <a:cxnLst/>
              <a:rect l="l" t="t" r="r" b="b"/>
              <a:pathLst>
                <a:path w="12203" h="6734" fill="none" extrusionOk="0">
                  <a:moveTo>
                    <a:pt x="6607" y="1"/>
                  </a:moveTo>
                  <a:lnTo>
                    <a:pt x="6607" y="1"/>
                  </a:lnTo>
                  <a:lnTo>
                    <a:pt x="6291" y="1"/>
                  </a:lnTo>
                  <a:lnTo>
                    <a:pt x="6291" y="1"/>
                  </a:lnTo>
                  <a:lnTo>
                    <a:pt x="6144" y="1"/>
                  </a:lnTo>
                  <a:lnTo>
                    <a:pt x="6144" y="1"/>
                  </a:lnTo>
                  <a:lnTo>
                    <a:pt x="5702" y="22"/>
                  </a:lnTo>
                  <a:lnTo>
                    <a:pt x="5281" y="64"/>
                  </a:lnTo>
                  <a:lnTo>
                    <a:pt x="4860" y="106"/>
                  </a:lnTo>
                  <a:lnTo>
                    <a:pt x="4482" y="190"/>
                  </a:lnTo>
                  <a:lnTo>
                    <a:pt x="4124" y="296"/>
                  </a:lnTo>
                  <a:lnTo>
                    <a:pt x="3787" y="422"/>
                  </a:lnTo>
                  <a:lnTo>
                    <a:pt x="3451" y="569"/>
                  </a:lnTo>
                  <a:lnTo>
                    <a:pt x="3156" y="716"/>
                  </a:lnTo>
                  <a:lnTo>
                    <a:pt x="2862" y="885"/>
                  </a:lnTo>
                  <a:lnTo>
                    <a:pt x="2609" y="1074"/>
                  </a:lnTo>
                  <a:lnTo>
                    <a:pt x="2357" y="1284"/>
                  </a:lnTo>
                  <a:lnTo>
                    <a:pt x="2104" y="1495"/>
                  </a:lnTo>
                  <a:lnTo>
                    <a:pt x="1894" y="1726"/>
                  </a:lnTo>
                  <a:lnTo>
                    <a:pt x="1684" y="1958"/>
                  </a:lnTo>
                  <a:lnTo>
                    <a:pt x="1494" y="2210"/>
                  </a:lnTo>
                  <a:lnTo>
                    <a:pt x="1326" y="2463"/>
                  </a:lnTo>
                  <a:lnTo>
                    <a:pt x="1158" y="2715"/>
                  </a:lnTo>
                  <a:lnTo>
                    <a:pt x="1010" y="2988"/>
                  </a:lnTo>
                  <a:lnTo>
                    <a:pt x="884" y="3262"/>
                  </a:lnTo>
                  <a:lnTo>
                    <a:pt x="758" y="3535"/>
                  </a:lnTo>
                  <a:lnTo>
                    <a:pt x="526" y="4104"/>
                  </a:lnTo>
                  <a:lnTo>
                    <a:pt x="358" y="4651"/>
                  </a:lnTo>
                  <a:lnTo>
                    <a:pt x="232" y="5219"/>
                  </a:lnTo>
                  <a:lnTo>
                    <a:pt x="127" y="5745"/>
                  </a:lnTo>
                  <a:lnTo>
                    <a:pt x="42" y="6250"/>
                  </a:lnTo>
                  <a:lnTo>
                    <a:pt x="0" y="6733"/>
                  </a:lnTo>
                  <a:lnTo>
                    <a:pt x="3304" y="6733"/>
                  </a:lnTo>
                  <a:lnTo>
                    <a:pt x="5050" y="6733"/>
                  </a:lnTo>
                  <a:lnTo>
                    <a:pt x="12203" y="6733"/>
                  </a:lnTo>
                  <a:lnTo>
                    <a:pt x="12203" y="6733"/>
                  </a:lnTo>
                  <a:lnTo>
                    <a:pt x="12140" y="6165"/>
                  </a:lnTo>
                  <a:lnTo>
                    <a:pt x="12077" y="5618"/>
                  </a:lnTo>
                  <a:lnTo>
                    <a:pt x="11972" y="5113"/>
                  </a:lnTo>
                  <a:lnTo>
                    <a:pt x="11866" y="4651"/>
                  </a:lnTo>
                  <a:lnTo>
                    <a:pt x="11719" y="4188"/>
                  </a:lnTo>
                  <a:lnTo>
                    <a:pt x="11593" y="3788"/>
                  </a:lnTo>
                  <a:lnTo>
                    <a:pt x="11425" y="3388"/>
                  </a:lnTo>
                  <a:lnTo>
                    <a:pt x="11256" y="3031"/>
                  </a:lnTo>
                  <a:lnTo>
                    <a:pt x="11088" y="2694"/>
                  </a:lnTo>
                  <a:lnTo>
                    <a:pt x="10899" y="2378"/>
                  </a:lnTo>
                  <a:lnTo>
                    <a:pt x="10688" y="2105"/>
                  </a:lnTo>
                  <a:lnTo>
                    <a:pt x="10499" y="1831"/>
                  </a:lnTo>
                  <a:lnTo>
                    <a:pt x="10267" y="1600"/>
                  </a:lnTo>
                  <a:lnTo>
                    <a:pt x="10057" y="1390"/>
                  </a:lnTo>
                  <a:lnTo>
                    <a:pt x="9847" y="1179"/>
                  </a:lnTo>
                  <a:lnTo>
                    <a:pt x="9615" y="1011"/>
                  </a:lnTo>
                  <a:lnTo>
                    <a:pt x="9384" y="843"/>
                  </a:lnTo>
                  <a:lnTo>
                    <a:pt x="9173" y="716"/>
                  </a:lnTo>
                  <a:lnTo>
                    <a:pt x="8942" y="590"/>
                  </a:lnTo>
                  <a:lnTo>
                    <a:pt x="8732" y="464"/>
                  </a:lnTo>
                  <a:lnTo>
                    <a:pt x="8290" y="296"/>
                  </a:lnTo>
                  <a:lnTo>
                    <a:pt x="7869" y="169"/>
                  </a:lnTo>
                  <a:lnTo>
                    <a:pt x="7490" y="85"/>
                  </a:lnTo>
                  <a:lnTo>
                    <a:pt x="7133" y="22"/>
                  </a:lnTo>
                  <a:lnTo>
                    <a:pt x="6838" y="1"/>
                  </a:lnTo>
                  <a:lnTo>
                    <a:pt x="66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42;p33"/>
            <p:cNvSpPr/>
            <p:nvPr/>
          </p:nvSpPr>
          <p:spPr>
            <a:xfrm>
              <a:off x="5093106" y="4324587"/>
              <a:ext cx="387057" cy="212060"/>
            </a:xfrm>
            <a:custGeom>
              <a:avLst/>
              <a:gdLst/>
              <a:ahLst/>
              <a:cxnLst/>
              <a:rect l="l" t="t" r="r" b="b"/>
              <a:pathLst>
                <a:path w="12751" h="6986" fill="none" extrusionOk="0">
                  <a:moveTo>
                    <a:pt x="6207" y="0"/>
                  </a:moveTo>
                  <a:lnTo>
                    <a:pt x="6207" y="0"/>
                  </a:lnTo>
                  <a:lnTo>
                    <a:pt x="5787" y="22"/>
                  </a:lnTo>
                  <a:lnTo>
                    <a:pt x="5387" y="43"/>
                  </a:lnTo>
                  <a:lnTo>
                    <a:pt x="5008" y="106"/>
                  </a:lnTo>
                  <a:lnTo>
                    <a:pt x="4650" y="190"/>
                  </a:lnTo>
                  <a:lnTo>
                    <a:pt x="4293" y="274"/>
                  </a:lnTo>
                  <a:lnTo>
                    <a:pt x="3977" y="400"/>
                  </a:lnTo>
                  <a:lnTo>
                    <a:pt x="3662" y="526"/>
                  </a:lnTo>
                  <a:lnTo>
                    <a:pt x="3367" y="695"/>
                  </a:lnTo>
                  <a:lnTo>
                    <a:pt x="3073" y="863"/>
                  </a:lnTo>
                  <a:lnTo>
                    <a:pt x="2820" y="1031"/>
                  </a:lnTo>
                  <a:lnTo>
                    <a:pt x="2568" y="1242"/>
                  </a:lnTo>
                  <a:lnTo>
                    <a:pt x="2336" y="1452"/>
                  </a:lnTo>
                  <a:lnTo>
                    <a:pt x="2105" y="1684"/>
                  </a:lnTo>
                  <a:lnTo>
                    <a:pt x="1894" y="1915"/>
                  </a:lnTo>
                  <a:lnTo>
                    <a:pt x="1705" y="2167"/>
                  </a:lnTo>
                  <a:lnTo>
                    <a:pt x="1516" y="2420"/>
                  </a:lnTo>
                  <a:lnTo>
                    <a:pt x="1347" y="2672"/>
                  </a:lnTo>
                  <a:lnTo>
                    <a:pt x="1200" y="2946"/>
                  </a:lnTo>
                  <a:lnTo>
                    <a:pt x="1053" y="3219"/>
                  </a:lnTo>
                  <a:lnTo>
                    <a:pt x="906" y="3514"/>
                  </a:lnTo>
                  <a:lnTo>
                    <a:pt x="674" y="4082"/>
                  </a:lnTo>
                  <a:lnTo>
                    <a:pt x="464" y="4671"/>
                  </a:lnTo>
                  <a:lnTo>
                    <a:pt x="316" y="5281"/>
                  </a:lnTo>
                  <a:lnTo>
                    <a:pt x="169" y="5849"/>
                  </a:lnTo>
                  <a:lnTo>
                    <a:pt x="85" y="6438"/>
                  </a:lnTo>
                  <a:lnTo>
                    <a:pt x="1" y="6985"/>
                  </a:lnTo>
                  <a:lnTo>
                    <a:pt x="10794" y="6985"/>
                  </a:lnTo>
                  <a:lnTo>
                    <a:pt x="11846" y="6985"/>
                  </a:lnTo>
                  <a:lnTo>
                    <a:pt x="12750" y="6985"/>
                  </a:lnTo>
                  <a:lnTo>
                    <a:pt x="12750" y="6985"/>
                  </a:lnTo>
                  <a:lnTo>
                    <a:pt x="12687" y="6375"/>
                  </a:lnTo>
                  <a:lnTo>
                    <a:pt x="12603" y="5807"/>
                  </a:lnTo>
                  <a:lnTo>
                    <a:pt x="12498" y="5281"/>
                  </a:lnTo>
                  <a:lnTo>
                    <a:pt x="12372" y="4776"/>
                  </a:lnTo>
                  <a:lnTo>
                    <a:pt x="12224" y="4313"/>
                  </a:lnTo>
                  <a:lnTo>
                    <a:pt x="12056" y="3872"/>
                  </a:lnTo>
                  <a:lnTo>
                    <a:pt x="11888" y="3472"/>
                  </a:lnTo>
                  <a:lnTo>
                    <a:pt x="11698" y="3093"/>
                  </a:lnTo>
                  <a:lnTo>
                    <a:pt x="11488" y="2757"/>
                  </a:lnTo>
                  <a:lnTo>
                    <a:pt x="11278" y="2420"/>
                  </a:lnTo>
                  <a:lnTo>
                    <a:pt x="11046" y="2125"/>
                  </a:lnTo>
                  <a:lnTo>
                    <a:pt x="10815" y="1852"/>
                  </a:lnTo>
                  <a:lnTo>
                    <a:pt x="10583" y="1620"/>
                  </a:lnTo>
                  <a:lnTo>
                    <a:pt x="10331" y="1389"/>
                  </a:lnTo>
                  <a:lnTo>
                    <a:pt x="10100" y="1179"/>
                  </a:lnTo>
                  <a:lnTo>
                    <a:pt x="9847" y="1010"/>
                  </a:lnTo>
                  <a:lnTo>
                    <a:pt x="9595" y="842"/>
                  </a:lnTo>
                  <a:lnTo>
                    <a:pt x="9342" y="695"/>
                  </a:lnTo>
                  <a:lnTo>
                    <a:pt x="9090" y="569"/>
                  </a:lnTo>
                  <a:lnTo>
                    <a:pt x="8837" y="463"/>
                  </a:lnTo>
                  <a:lnTo>
                    <a:pt x="8374" y="295"/>
                  </a:lnTo>
                  <a:lnTo>
                    <a:pt x="7932" y="169"/>
                  </a:lnTo>
                  <a:lnTo>
                    <a:pt x="7512" y="85"/>
                  </a:lnTo>
                  <a:lnTo>
                    <a:pt x="7175" y="22"/>
                  </a:lnTo>
                  <a:lnTo>
                    <a:pt x="6881" y="0"/>
                  </a:lnTo>
                  <a:lnTo>
                    <a:pt x="6649" y="0"/>
                  </a:lnTo>
                  <a:lnTo>
                    <a:pt x="6649" y="0"/>
                  </a:lnTo>
                  <a:lnTo>
                    <a:pt x="6481" y="0"/>
                  </a:lnTo>
                  <a:lnTo>
                    <a:pt x="6481" y="0"/>
                  </a:lnTo>
                  <a:lnTo>
                    <a:pt x="62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43;p33"/>
            <p:cNvSpPr/>
            <p:nvPr/>
          </p:nvSpPr>
          <p:spPr>
            <a:xfrm>
              <a:off x="5573386" y="3963117"/>
              <a:ext cx="173722" cy="173115"/>
            </a:xfrm>
            <a:custGeom>
              <a:avLst/>
              <a:gdLst/>
              <a:ahLst/>
              <a:cxnLst/>
              <a:rect l="l" t="t" r="r" b="b"/>
              <a:pathLst>
                <a:path w="5723" h="5703" fill="none" extrusionOk="0">
                  <a:moveTo>
                    <a:pt x="0" y="5702"/>
                  </a:moveTo>
                  <a:lnTo>
                    <a:pt x="0" y="0"/>
                  </a:lnTo>
                  <a:lnTo>
                    <a:pt x="5723" y="0"/>
                  </a:lnTo>
                  <a:lnTo>
                    <a:pt x="5723" y="5702"/>
                  </a:lnTo>
                  <a:lnTo>
                    <a:pt x="0" y="57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44;p33"/>
            <p:cNvSpPr/>
            <p:nvPr/>
          </p:nvSpPr>
          <p:spPr>
            <a:xfrm>
              <a:off x="5980815" y="3963117"/>
              <a:ext cx="173115" cy="173115"/>
            </a:xfrm>
            <a:custGeom>
              <a:avLst/>
              <a:gdLst/>
              <a:ahLst/>
              <a:cxnLst/>
              <a:rect l="l" t="t" r="r" b="b"/>
              <a:pathLst>
                <a:path w="5703" h="5703" fill="none" extrusionOk="0">
                  <a:moveTo>
                    <a:pt x="1" y="5702"/>
                  </a:moveTo>
                  <a:lnTo>
                    <a:pt x="1" y="0"/>
                  </a:lnTo>
                  <a:lnTo>
                    <a:pt x="5702" y="0"/>
                  </a:lnTo>
                  <a:lnTo>
                    <a:pt x="5702" y="5702"/>
                  </a:lnTo>
                  <a:lnTo>
                    <a:pt x="1" y="57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45;p33"/>
            <p:cNvSpPr/>
            <p:nvPr/>
          </p:nvSpPr>
          <p:spPr>
            <a:xfrm>
              <a:off x="3065436" y="3668701"/>
              <a:ext cx="147556" cy="382564"/>
            </a:xfrm>
            <a:custGeom>
              <a:avLst/>
              <a:gdLst/>
              <a:ahLst/>
              <a:cxnLst/>
              <a:rect l="l" t="t" r="r" b="b"/>
              <a:pathLst>
                <a:path w="4861" h="12603" fill="none" extrusionOk="0">
                  <a:moveTo>
                    <a:pt x="0" y="12603"/>
                  </a:moveTo>
                  <a:lnTo>
                    <a:pt x="0" y="1"/>
                  </a:lnTo>
                  <a:lnTo>
                    <a:pt x="4860" y="1"/>
                  </a:lnTo>
                  <a:lnTo>
                    <a:pt x="4860" y="12603"/>
                  </a:lnTo>
                  <a:lnTo>
                    <a:pt x="0" y="126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46;p33"/>
            <p:cNvSpPr/>
            <p:nvPr/>
          </p:nvSpPr>
          <p:spPr>
            <a:xfrm>
              <a:off x="3306851" y="3668701"/>
              <a:ext cx="147556" cy="382564"/>
            </a:xfrm>
            <a:custGeom>
              <a:avLst/>
              <a:gdLst/>
              <a:ahLst/>
              <a:cxnLst/>
              <a:rect l="l" t="t" r="r" b="b"/>
              <a:pathLst>
                <a:path w="4861" h="12603" fill="none" extrusionOk="0">
                  <a:moveTo>
                    <a:pt x="0" y="12603"/>
                  </a:moveTo>
                  <a:lnTo>
                    <a:pt x="0" y="1"/>
                  </a:lnTo>
                  <a:lnTo>
                    <a:pt x="4860" y="1"/>
                  </a:lnTo>
                  <a:lnTo>
                    <a:pt x="4860" y="12603"/>
                  </a:lnTo>
                  <a:lnTo>
                    <a:pt x="0" y="126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47;p33"/>
            <p:cNvSpPr/>
            <p:nvPr/>
          </p:nvSpPr>
          <p:spPr>
            <a:xfrm>
              <a:off x="5573386" y="3640593"/>
              <a:ext cx="173722" cy="173752"/>
            </a:xfrm>
            <a:custGeom>
              <a:avLst/>
              <a:gdLst/>
              <a:ahLst/>
              <a:cxnLst/>
              <a:rect l="l" t="t" r="r" b="b"/>
              <a:pathLst>
                <a:path w="5723" h="5724" fill="none" extrusionOk="0">
                  <a:moveTo>
                    <a:pt x="0" y="5723"/>
                  </a:moveTo>
                  <a:lnTo>
                    <a:pt x="0" y="1"/>
                  </a:lnTo>
                  <a:lnTo>
                    <a:pt x="5723" y="1"/>
                  </a:lnTo>
                  <a:lnTo>
                    <a:pt x="5723" y="5723"/>
                  </a:lnTo>
                  <a:lnTo>
                    <a:pt x="0" y="5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48;p33"/>
            <p:cNvSpPr/>
            <p:nvPr/>
          </p:nvSpPr>
          <p:spPr>
            <a:xfrm>
              <a:off x="5980815" y="3640593"/>
              <a:ext cx="173115" cy="173752"/>
            </a:xfrm>
            <a:custGeom>
              <a:avLst/>
              <a:gdLst/>
              <a:ahLst/>
              <a:cxnLst/>
              <a:rect l="l" t="t" r="r" b="b"/>
              <a:pathLst>
                <a:path w="5703" h="5724" fill="none" extrusionOk="0">
                  <a:moveTo>
                    <a:pt x="1" y="5723"/>
                  </a:moveTo>
                  <a:lnTo>
                    <a:pt x="1" y="1"/>
                  </a:lnTo>
                  <a:lnTo>
                    <a:pt x="5702" y="1"/>
                  </a:lnTo>
                  <a:lnTo>
                    <a:pt x="5702" y="5723"/>
                  </a:lnTo>
                  <a:lnTo>
                    <a:pt x="1" y="5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49;p33"/>
            <p:cNvSpPr/>
            <p:nvPr/>
          </p:nvSpPr>
          <p:spPr>
            <a:xfrm>
              <a:off x="3901420" y="3615701"/>
              <a:ext cx="180764" cy="180764"/>
            </a:xfrm>
            <a:custGeom>
              <a:avLst/>
              <a:gdLst/>
              <a:ahLst/>
              <a:cxnLst/>
              <a:rect l="l" t="t" r="r" b="b"/>
              <a:pathLst>
                <a:path w="5955" h="5955" fill="none" extrusionOk="0">
                  <a:moveTo>
                    <a:pt x="0" y="5954"/>
                  </a:moveTo>
                  <a:lnTo>
                    <a:pt x="0" y="0"/>
                  </a:lnTo>
                  <a:lnTo>
                    <a:pt x="5954" y="0"/>
                  </a:lnTo>
                  <a:lnTo>
                    <a:pt x="5954" y="5954"/>
                  </a:lnTo>
                  <a:lnTo>
                    <a:pt x="0" y="59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50;p33"/>
            <p:cNvSpPr/>
            <p:nvPr/>
          </p:nvSpPr>
          <p:spPr>
            <a:xfrm>
              <a:off x="4315890" y="3615701"/>
              <a:ext cx="180764" cy="180764"/>
            </a:xfrm>
            <a:custGeom>
              <a:avLst/>
              <a:gdLst/>
              <a:ahLst/>
              <a:cxnLst/>
              <a:rect l="l" t="t" r="r" b="b"/>
              <a:pathLst>
                <a:path w="5955" h="5955" fill="none" extrusionOk="0">
                  <a:moveTo>
                    <a:pt x="1" y="5954"/>
                  </a:moveTo>
                  <a:lnTo>
                    <a:pt x="1" y="0"/>
                  </a:lnTo>
                  <a:lnTo>
                    <a:pt x="5955" y="0"/>
                  </a:lnTo>
                  <a:lnTo>
                    <a:pt x="5955" y="5954"/>
                  </a:lnTo>
                  <a:lnTo>
                    <a:pt x="1" y="59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51;p33"/>
            <p:cNvSpPr/>
            <p:nvPr/>
          </p:nvSpPr>
          <p:spPr>
            <a:xfrm>
              <a:off x="5573386" y="3318099"/>
              <a:ext cx="173722" cy="173722"/>
            </a:xfrm>
            <a:custGeom>
              <a:avLst/>
              <a:gdLst/>
              <a:ahLst/>
              <a:cxnLst/>
              <a:rect l="l" t="t" r="r" b="b"/>
              <a:pathLst>
                <a:path w="5723" h="5723" fill="none" extrusionOk="0">
                  <a:moveTo>
                    <a:pt x="0" y="5723"/>
                  </a:moveTo>
                  <a:lnTo>
                    <a:pt x="0" y="0"/>
                  </a:lnTo>
                  <a:lnTo>
                    <a:pt x="5723" y="0"/>
                  </a:lnTo>
                  <a:lnTo>
                    <a:pt x="5723" y="5723"/>
                  </a:lnTo>
                  <a:lnTo>
                    <a:pt x="0" y="5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52;p33"/>
            <p:cNvSpPr/>
            <p:nvPr/>
          </p:nvSpPr>
          <p:spPr>
            <a:xfrm>
              <a:off x="5980815" y="3318099"/>
              <a:ext cx="173115" cy="173722"/>
            </a:xfrm>
            <a:custGeom>
              <a:avLst/>
              <a:gdLst/>
              <a:ahLst/>
              <a:cxnLst/>
              <a:rect l="l" t="t" r="r" b="b"/>
              <a:pathLst>
                <a:path w="5703" h="5723" fill="none" extrusionOk="0">
                  <a:moveTo>
                    <a:pt x="1" y="5723"/>
                  </a:moveTo>
                  <a:lnTo>
                    <a:pt x="1" y="0"/>
                  </a:lnTo>
                  <a:lnTo>
                    <a:pt x="5702" y="0"/>
                  </a:lnTo>
                  <a:lnTo>
                    <a:pt x="5702" y="5723"/>
                  </a:lnTo>
                  <a:lnTo>
                    <a:pt x="1" y="5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53;p33"/>
            <p:cNvSpPr/>
            <p:nvPr/>
          </p:nvSpPr>
          <p:spPr>
            <a:xfrm>
              <a:off x="3901420" y="3272111"/>
              <a:ext cx="180764" cy="180764"/>
            </a:xfrm>
            <a:custGeom>
              <a:avLst/>
              <a:gdLst/>
              <a:ahLst/>
              <a:cxnLst/>
              <a:rect l="l" t="t" r="r" b="b"/>
              <a:pathLst>
                <a:path w="5955" h="5955" fill="none" extrusionOk="0">
                  <a:moveTo>
                    <a:pt x="0" y="5954"/>
                  </a:moveTo>
                  <a:lnTo>
                    <a:pt x="0" y="0"/>
                  </a:lnTo>
                  <a:lnTo>
                    <a:pt x="5954" y="0"/>
                  </a:lnTo>
                  <a:lnTo>
                    <a:pt x="5954" y="5954"/>
                  </a:lnTo>
                  <a:lnTo>
                    <a:pt x="0" y="59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54;p33"/>
            <p:cNvSpPr/>
            <p:nvPr/>
          </p:nvSpPr>
          <p:spPr>
            <a:xfrm>
              <a:off x="4315890" y="3272111"/>
              <a:ext cx="180764" cy="180764"/>
            </a:xfrm>
            <a:custGeom>
              <a:avLst/>
              <a:gdLst/>
              <a:ahLst/>
              <a:cxnLst/>
              <a:rect l="l" t="t" r="r" b="b"/>
              <a:pathLst>
                <a:path w="5955" h="5955" fill="none" extrusionOk="0">
                  <a:moveTo>
                    <a:pt x="1" y="5954"/>
                  </a:moveTo>
                  <a:lnTo>
                    <a:pt x="1" y="0"/>
                  </a:lnTo>
                  <a:lnTo>
                    <a:pt x="5955" y="0"/>
                  </a:lnTo>
                  <a:lnTo>
                    <a:pt x="5955" y="5954"/>
                  </a:lnTo>
                  <a:lnTo>
                    <a:pt x="1" y="59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55;p33"/>
            <p:cNvSpPr/>
            <p:nvPr/>
          </p:nvSpPr>
          <p:spPr>
            <a:xfrm>
              <a:off x="3065436" y="3180134"/>
              <a:ext cx="147556" cy="382594"/>
            </a:xfrm>
            <a:custGeom>
              <a:avLst/>
              <a:gdLst/>
              <a:ahLst/>
              <a:cxnLst/>
              <a:rect l="l" t="t" r="r" b="b"/>
              <a:pathLst>
                <a:path w="4861" h="12604" fill="none" extrusionOk="0">
                  <a:moveTo>
                    <a:pt x="0" y="12603"/>
                  </a:moveTo>
                  <a:lnTo>
                    <a:pt x="0" y="1"/>
                  </a:lnTo>
                  <a:lnTo>
                    <a:pt x="4860" y="1"/>
                  </a:lnTo>
                  <a:lnTo>
                    <a:pt x="4860" y="12603"/>
                  </a:lnTo>
                  <a:lnTo>
                    <a:pt x="0" y="126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56;p33"/>
            <p:cNvSpPr/>
            <p:nvPr/>
          </p:nvSpPr>
          <p:spPr>
            <a:xfrm>
              <a:off x="3306851" y="3180134"/>
              <a:ext cx="147556" cy="382594"/>
            </a:xfrm>
            <a:custGeom>
              <a:avLst/>
              <a:gdLst/>
              <a:ahLst/>
              <a:cxnLst/>
              <a:rect l="l" t="t" r="r" b="b"/>
              <a:pathLst>
                <a:path w="4861" h="12604" fill="none" extrusionOk="0">
                  <a:moveTo>
                    <a:pt x="0" y="12603"/>
                  </a:moveTo>
                  <a:lnTo>
                    <a:pt x="0" y="1"/>
                  </a:lnTo>
                  <a:lnTo>
                    <a:pt x="4860" y="1"/>
                  </a:lnTo>
                  <a:lnTo>
                    <a:pt x="4860" y="12603"/>
                  </a:lnTo>
                  <a:lnTo>
                    <a:pt x="0" y="126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57;p33"/>
            <p:cNvSpPr/>
            <p:nvPr/>
          </p:nvSpPr>
          <p:spPr>
            <a:xfrm>
              <a:off x="3548236" y="3180134"/>
              <a:ext cx="147556" cy="382594"/>
            </a:xfrm>
            <a:custGeom>
              <a:avLst/>
              <a:gdLst/>
              <a:ahLst/>
              <a:cxnLst/>
              <a:rect l="l" t="t" r="r" b="b"/>
              <a:pathLst>
                <a:path w="4861" h="12604" fill="none" extrusionOk="0">
                  <a:moveTo>
                    <a:pt x="1" y="12603"/>
                  </a:moveTo>
                  <a:lnTo>
                    <a:pt x="1" y="1"/>
                  </a:lnTo>
                  <a:lnTo>
                    <a:pt x="4861" y="1"/>
                  </a:lnTo>
                  <a:lnTo>
                    <a:pt x="4861" y="12603"/>
                  </a:lnTo>
                  <a:lnTo>
                    <a:pt x="1" y="126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58;p33"/>
            <p:cNvSpPr/>
            <p:nvPr/>
          </p:nvSpPr>
          <p:spPr>
            <a:xfrm>
              <a:off x="5573386" y="2995575"/>
              <a:ext cx="173722" cy="173752"/>
            </a:xfrm>
            <a:custGeom>
              <a:avLst/>
              <a:gdLst/>
              <a:ahLst/>
              <a:cxnLst/>
              <a:rect l="l" t="t" r="r" b="b"/>
              <a:pathLst>
                <a:path w="5723" h="5724" fill="none" extrusionOk="0">
                  <a:moveTo>
                    <a:pt x="0" y="5723"/>
                  </a:moveTo>
                  <a:lnTo>
                    <a:pt x="0" y="1"/>
                  </a:lnTo>
                  <a:lnTo>
                    <a:pt x="5723" y="1"/>
                  </a:lnTo>
                  <a:lnTo>
                    <a:pt x="5723" y="5723"/>
                  </a:lnTo>
                  <a:lnTo>
                    <a:pt x="0" y="5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59;p33"/>
            <p:cNvSpPr/>
            <p:nvPr/>
          </p:nvSpPr>
          <p:spPr>
            <a:xfrm>
              <a:off x="5980815" y="2995575"/>
              <a:ext cx="173115" cy="173752"/>
            </a:xfrm>
            <a:custGeom>
              <a:avLst/>
              <a:gdLst/>
              <a:ahLst/>
              <a:cxnLst/>
              <a:rect l="l" t="t" r="r" b="b"/>
              <a:pathLst>
                <a:path w="5703" h="5724" fill="none" extrusionOk="0">
                  <a:moveTo>
                    <a:pt x="1" y="5723"/>
                  </a:moveTo>
                  <a:lnTo>
                    <a:pt x="1" y="1"/>
                  </a:lnTo>
                  <a:lnTo>
                    <a:pt x="5702" y="1"/>
                  </a:lnTo>
                  <a:lnTo>
                    <a:pt x="5702" y="5723"/>
                  </a:lnTo>
                  <a:lnTo>
                    <a:pt x="1" y="5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60;p33"/>
            <p:cNvSpPr/>
            <p:nvPr/>
          </p:nvSpPr>
          <p:spPr>
            <a:xfrm>
              <a:off x="3901420" y="2928520"/>
              <a:ext cx="180764" cy="180764"/>
            </a:xfrm>
            <a:custGeom>
              <a:avLst/>
              <a:gdLst/>
              <a:ahLst/>
              <a:cxnLst/>
              <a:rect l="l" t="t" r="r" b="b"/>
              <a:pathLst>
                <a:path w="5955" h="5955" fill="none" extrusionOk="0">
                  <a:moveTo>
                    <a:pt x="0" y="5955"/>
                  </a:moveTo>
                  <a:lnTo>
                    <a:pt x="0" y="1"/>
                  </a:lnTo>
                  <a:lnTo>
                    <a:pt x="5954" y="1"/>
                  </a:lnTo>
                  <a:lnTo>
                    <a:pt x="5954" y="5955"/>
                  </a:lnTo>
                  <a:lnTo>
                    <a:pt x="0" y="5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61;p33"/>
            <p:cNvSpPr/>
            <p:nvPr/>
          </p:nvSpPr>
          <p:spPr>
            <a:xfrm>
              <a:off x="4315890" y="2928520"/>
              <a:ext cx="180764" cy="180764"/>
            </a:xfrm>
            <a:custGeom>
              <a:avLst/>
              <a:gdLst/>
              <a:ahLst/>
              <a:cxnLst/>
              <a:rect l="l" t="t" r="r" b="b"/>
              <a:pathLst>
                <a:path w="5955" h="5955" fill="none" extrusionOk="0">
                  <a:moveTo>
                    <a:pt x="1" y="5955"/>
                  </a:moveTo>
                  <a:lnTo>
                    <a:pt x="1" y="1"/>
                  </a:lnTo>
                  <a:lnTo>
                    <a:pt x="5955" y="1"/>
                  </a:lnTo>
                  <a:lnTo>
                    <a:pt x="5955" y="5955"/>
                  </a:lnTo>
                  <a:lnTo>
                    <a:pt x="1" y="5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62;p33"/>
            <p:cNvSpPr/>
            <p:nvPr/>
          </p:nvSpPr>
          <p:spPr>
            <a:xfrm>
              <a:off x="5236808" y="2691597"/>
              <a:ext cx="95831" cy="1388407"/>
            </a:xfrm>
            <a:custGeom>
              <a:avLst/>
              <a:gdLst/>
              <a:ahLst/>
              <a:cxnLst/>
              <a:rect l="l" t="t" r="r" b="b"/>
              <a:pathLst>
                <a:path w="3157" h="45739" fill="none" extrusionOk="0">
                  <a:moveTo>
                    <a:pt x="1" y="45739"/>
                  </a:moveTo>
                  <a:lnTo>
                    <a:pt x="1" y="0"/>
                  </a:lnTo>
                  <a:lnTo>
                    <a:pt x="3156" y="0"/>
                  </a:lnTo>
                  <a:lnTo>
                    <a:pt x="3156" y="45739"/>
                  </a:lnTo>
                  <a:lnTo>
                    <a:pt x="1" y="457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63;p33"/>
            <p:cNvSpPr/>
            <p:nvPr/>
          </p:nvSpPr>
          <p:spPr>
            <a:xfrm>
              <a:off x="3901420" y="2584929"/>
              <a:ext cx="180764" cy="180764"/>
            </a:xfrm>
            <a:custGeom>
              <a:avLst/>
              <a:gdLst/>
              <a:ahLst/>
              <a:cxnLst/>
              <a:rect l="l" t="t" r="r" b="b"/>
              <a:pathLst>
                <a:path w="5955" h="5955" fill="none" extrusionOk="0">
                  <a:moveTo>
                    <a:pt x="0" y="5955"/>
                  </a:moveTo>
                  <a:lnTo>
                    <a:pt x="0" y="1"/>
                  </a:lnTo>
                  <a:lnTo>
                    <a:pt x="5954" y="1"/>
                  </a:lnTo>
                  <a:lnTo>
                    <a:pt x="5954" y="5955"/>
                  </a:lnTo>
                  <a:lnTo>
                    <a:pt x="0" y="5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64;p33"/>
            <p:cNvSpPr/>
            <p:nvPr/>
          </p:nvSpPr>
          <p:spPr>
            <a:xfrm>
              <a:off x="4315890" y="2584929"/>
              <a:ext cx="180764" cy="180764"/>
            </a:xfrm>
            <a:custGeom>
              <a:avLst/>
              <a:gdLst/>
              <a:ahLst/>
              <a:cxnLst/>
              <a:rect l="l" t="t" r="r" b="b"/>
              <a:pathLst>
                <a:path w="5955" h="5955" fill="none" extrusionOk="0">
                  <a:moveTo>
                    <a:pt x="1" y="5955"/>
                  </a:moveTo>
                  <a:lnTo>
                    <a:pt x="1" y="1"/>
                  </a:lnTo>
                  <a:lnTo>
                    <a:pt x="5955" y="1"/>
                  </a:lnTo>
                  <a:lnTo>
                    <a:pt x="5955" y="5955"/>
                  </a:lnTo>
                  <a:lnTo>
                    <a:pt x="1" y="5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65;p33"/>
            <p:cNvSpPr/>
            <p:nvPr/>
          </p:nvSpPr>
          <p:spPr>
            <a:xfrm>
              <a:off x="3901420" y="2241339"/>
              <a:ext cx="180764" cy="180764"/>
            </a:xfrm>
            <a:custGeom>
              <a:avLst/>
              <a:gdLst/>
              <a:ahLst/>
              <a:cxnLst/>
              <a:rect l="l" t="t" r="r" b="b"/>
              <a:pathLst>
                <a:path w="5955" h="5955" fill="none" extrusionOk="0">
                  <a:moveTo>
                    <a:pt x="0" y="5955"/>
                  </a:moveTo>
                  <a:lnTo>
                    <a:pt x="0" y="1"/>
                  </a:lnTo>
                  <a:lnTo>
                    <a:pt x="5954" y="1"/>
                  </a:lnTo>
                  <a:lnTo>
                    <a:pt x="5954" y="5955"/>
                  </a:lnTo>
                  <a:lnTo>
                    <a:pt x="0" y="5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66;p33"/>
            <p:cNvSpPr/>
            <p:nvPr/>
          </p:nvSpPr>
          <p:spPr>
            <a:xfrm>
              <a:off x="4315890" y="2241339"/>
              <a:ext cx="180764" cy="180764"/>
            </a:xfrm>
            <a:custGeom>
              <a:avLst/>
              <a:gdLst/>
              <a:ahLst/>
              <a:cxnLst/>
              <a:rect l="l" t="t" r="r" b="b"/>
              <a:pathLst>
                <a:path w="5955" h="5955" fill="none" extrusionOk="0">
                  <a:moveTo>
                    <a:pt x="1" y="5955"/>
                  </a:moveTo>
                  <a:lnTo>
                    <a:pt x="1" y="1"/>
                  </a:lnTo>
                  <a:lnTo>
                    <a:pt x="5955" y="1"/>
                  </a:lnTo>
                  <a:lnTo>
                    <a:pt x="5955" y="5955"/>
                  </a:lnTo>
                  <a:lnTo>
                    <a:pt x="1" y="5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67;p33"/>
            <p:cNvSpPr/>
            <p:nvPr/>
          </p:nvSpPr>
          <p:spPr>
            <a:xfrm>
              <a:off x="2976677" y="2032525"/>
              <a:ext cx="3294094" cy="2504105"/>
            </a:xfrm>
            <a:custGeom>
              <a:avLst/>
              <a:gdLst/>
              <a:ahLst/>
              <a:cxnLst/>
              <a:rect l="l" t="t" r="r" b="b"/>
              <a:pathLst>
                <a:path w="108519" h="82494" fill="none" extrusionOk="0">
                  <a:moveTo>
                    <a:pt x="54259" y="0"/>
                  </a:moveTo>
                  <a:lnTo>
                    <a:pt x="26257" y="0"/>
                  </a:lnTo>
                  <a:lnTo>
                    <a:pt x="26257" y="34188"/>
                  </a:lnTo>
                  <a:lnTo>
                    <a:pt x="0" y="34188"/>
                  </a:lnTo>
                  <a:lnTo>
                    <a:pt x="0" y="82493"/>
                  </a:lnTo>
                  <a:lnTo>
                    <a:pt x="16579" y="82493"/>
                  </a:lnTo>
                  <a:lnTo>
                    <a:pt x="16579" y="82493"/>
                  </a:lnTo>
                  <a:lnTo>
                    <a:pt x="16410" y="81610"/>
                  </a:lnTo>
                  <a:lnTo>
                    <a:pt x="16263" y="80684"/>
                  </a:lnTo>
                  <a:lnTo>
                    <a:pt x="16158" y="79758"/>
                  </a:lnTo>
                  <a:lnTo>
                    <a:pt x="16095" y="78812"/>
                  </a:lnTo>
                  <a:lnTo>
                    <a:pt x="16095" y="78812"/>
                  </a:lnTo>
                  <a:lnTo>
                    <a:pt x="16032" y="77591"/>
                  </a:lnTo>
                  <a:lnTo>
                    <a:pt x="16032" y="76392"/>
                  </a:lnTo>
                  <a:lnTo>
                    <a:pt x="16032" y="76392"/>
                  </a:lnTo>
                  <a:lnTo>
                    <a:pt x="16074" y="75487"/>
                  </a:lnTo>
                  <a:lnTo>
                    <a:pt x="16116" y="74583"/>
                  </a:lnTo>
                  <a:lnTo>
                    <a:pt x="16158" y="73699"/>
                  </a:lnTo>
                  <a:lnTo>
                    <a:pt x="16242" y="72858"/>
                  </a:lnTo>
                  <a:lnTo>
                    <a:pt x="16242" y="72858"/>
                  </a:lnTo>
                  <a:lnTo>
                    <a:pt x="16347" y="71827"/>
                  </a:lnTo>
                  <a:lnTo>
                    <a:pt x="16473" y="70859"/>
                  </a:lnTo>
                  <a:lnTo>
                    <a:pt x="16600" y="69954"/>
                  </a:lnTo>
                  <a:lnTo>
                    <a:pt x="16726" y="69134"/>
                  </a:lnTo>
                  <a:lnTo>
                    <a:pt x="16957" y="67787"/>
                  </a:lnTo>
                  <a:lnTo>
                    <a:pt x="17147" y="66883"/>
                  </a:lnTo>
                  <a:lnTo>
                    <a:pt x="17147" y="66883"/>
                  </a:lnTo>
                  <a:lnTo>
                    <a:pt x="17231" y="66525"/>
                  </a:lnTo>
                  <a:lnTo>
                    <a:pt x="18830" y="66020"/>
                  </a:lnTo>
                  <a:lnTo>
                    <a:pt x="18830" y="53902"/>
                  </a:lnTo>
                  <a:lnTo>
                    <a:pt x="23690" y="53902"/>
                  </a:lnTo>
                  <a:lnTo>
                    <a:pt x="23690" y="64526"/>
                  </a:lnTo>
                  <a:lnTo>
                    <a:pt x="37218" y="60318"/>
                  </a:lnTo>
                  <a:lnTo>
                    <a:pt x="37218" y="60318"/>
                  </a:lnTo>
                  <a:lnTo>
                    <a:pt x="38501" y="60066"/>
                  </a:lnTo>
                  <a:lnTo>
                    <a:pt x="39763" y="59856"/>
                  </a:lnTo>
                  <a:lnTo>
                    <a:pt x="40984" y="59687"/>
                  </a:lnTo>
                  <a:lnTo>
                    <a:pt x="42162" y="59540"/>
                  </a:lnTo>
                  <a:lnTo>
                    <a:pt x="43319" y="59435"/>
                  </a:lnTo>
                  <a:lnTo>
                    <a:pt x="44434" y="59372"/>
                  </a:lnTo>
                  <a:lnTo>
                    <a:pt x="45507" y="59330"/>
                  </a:lnTo>
                  <a:lnTo>
                    <a:pt x="46538" y="59309"/>
                  </a:lnTo>
                  <a:lnTo>
                    <a:pt x="46538" y="59309"/>
                  </a:lnTo>
                  <a:lnTo>
                    <a:pt x="47821" y="59330"/>
                  </a:lnTo>
                  <a:lnTo>
                    <a:pt x="49042" y="59393"/>
                  </a:lnTo>
                  <a:lnTo>
                    <a:pt x="50178" y="59477"/>
                  </a:lnTo>
                  <a:lnTo>
                    <a:pt x="51230" y="59582"/>
                  </a:lnTo>
                  <a:lnTo>
                    <a:pt x="52240" y="59729"/>
                  </a:lnTo>
                  <a:lnTo>
                    <a:pt x="53144" y="59877"/>
                  </a:lnTo>
                  <a:lnTo>
                    <a:pt x="53986" y="60045"/>
                  </a:lnTo>
                  <a:lnTo>
                    <a:pt x="54764" y="60192"/>
                  </a:lnTo>
                  <a:lnTo>
                    <a:pt x="55437" y="60361"/>
                  </a:lnTo>
                  <a:lnTo>
                    <a:pt x="56027" y="60529"/>
                  </a:lnTo>
                  <a:lnTo>
                    <a:pt x="56973" y="60802"/>
                  </a:lnTo>
                  <a:lnTo>
                    <a:pt x="57541" y="61013"/>
                  </a:lnTo>
                  <a:lnTo>
                    <a:pt x="57731" y="61097"/>
                  </a:lnTo>
                  <a:lnTo>
                    <a:pt x="57731" y="61097"/>
                  </a:lnTo>
                  <a:lnTo>
                    <a:pt x="58004" y="61202"/>
                  </a:lnTo>
                  <a:lnTo>
                    <a:pt x="58004" y="21712"/>
                  </a:lnTo>
                  <a:lnTo>
                    <a:pt x="61160" y="21712"/>
                  </a:lnTo>
                  <a:lnTo>
                    <a:pt x="61160" y="62464"/>
                  </a:lnTo>
                  <a:lnTo>
                    <a:pt x="61160" y="62464"/>
                  </a:lnTo>
                  <a:lnTo>
                    <a:pt x="63601" y="63495"/>
                  </a:lnTo>
                  <a:lnTo>
                    <a:pt x="66230" y="64610"/>
                  </a:lnTo>
                  <a:lnTo>
                    <a:pt x="66230" y="21712"/>
                  </a:lnTo>
                  <a:lnTo>
                    <a:pt x="69386" y="21712"/>
                  </a:lnTo>
                  <a:lnTo>
                    <a:pt x="69386" y="65978"/>
                  </a:lnTo>
                  <a:lnTo>
                    <a:pt x="69386" y="65978"/>
                  </a:lnTo>
                  <a:lnTo>
                    <a:pt x="73320" y="67682"/>
                  </a:lnTo>
                  <a:lnTo>
                    <a:pt x="76687" y="69155"/>
                  </a:lnTo>
                  <a:lnTo>
                    <a:pt x="79885" y="70585"/>
                  </a:lnTo>
                  <a:lnTo>
                    <a:pt x="79885" y="70585"/>
                  </a:lnTo>
                  <a:lnTo>
                    <a:pt x="80726" y="70796"/>
                  </a:lnTo>
                  <a:lnTo>
                    <a:pt x="81505" y="71027"/>
                  </a:lnTo>
                  <a:lnTo>
                    <a:pt x="82262" y="71301"/>
                  </a:lnTo>
                  <a:lnTo>
                    <a:pt x="82977" y="71574"/>
                  </a:lnTo>
                  <a:lnTo>
                    <a:pt x="83630" y="71869"/>
                  </a:lnTo>
                  <a:lnTo>
                    <a:pt x="84261" y="72184"/>
                  </a:lnTo>
                  <a:lnTo>
                    <a:pt x="84850" y="72521"/>
                  </a:lnTo>
                  <a:lnTo>
                    <a:pt x="85397" y="72858"/>
                  </a:lnTo>
                  <a:lnTo>
                    <a:pt x="85397" y="72858"/>
                  </a:lnTo>
                  <a:lnTo>
                    <a:pt x="85776" y="73131"/>
                  </a:lnTo>
                  <a:lnTo>
                    <a:pt x="86154" y="73405"/>
                  </a:lnTo>
                  <a:lnTo>
                    <a:pt x="86512" y="73699"/>
                  </a:lnTo>
                  <a:lnTo>
                    <a:pt x="86848" y="73994"/>
                  </a:lnTo>
                  <a:lnTo>
                    <a:pt x="87164" y="74288"/>
                  </a:lnTo>
                  <a:lnTo>
                    <a:pt x="87459" y="74604"/>
                  </a:lnTo>
                  <a:lnTo>
                    <a:pt x="87732" y="74898"/>
                  </a:lnTo>
                  <a:lnTo>
                    <a:pt x="87985" y="75214"/>
                  </a:lnTo>
                  <a:lnTo>
                    <a:pt x="88216" y="75530"/>
                  </a:lnTo>
                  <a:lnTo>
                    <a:pt x="88447" y="75845"/>
                  </a:lnTo>
                  <a:lnTo>
                    <a:pt x="88658" y="76182"/>
                  </a:lnTo>
                  <a:lnTo>
                    <a:pt x="88847" y="76497"/>
                  </a:lnTo>
                  <a:lnTo>
                    <a:pt x="89015" y="76813"/>
                  </a:lnTo>
                  <a:lnTo>
                    <a:pt x="89184" y="77150"/>
                  </a:lnTo>
                  <a:lnTo>
                    <a:pt x="89457" y="77802"/>
                  </a:lnTo>
                  <a:lnTo>
                    <a:pt x="89689" y="78433"/>
                  </a:lnTo>
                  <a:lnTo>
                    <a:pt x="89878" y="79085"/>
                  </a:lnTo>
                  <a:lnTo>
                    <a:pt x="90004" y="79695"/>
                  </a:lnTo>
                  <a:lnTo>
                    <a:pt x="90110" y="80305"/>
                  </a:lnTo>
                  <a:lnTo>
                    <a:pt x="90173" y="80894"/>
                  </a:lnTo>
                  <a:lnTo>
                    <a:pt x="90194" y="81462"/>
                  </a:lnTo>
                  <a:lnTo>
                    <a:pt x="90215" y="81988"/>
                  </a:lnTo>
                  <a:lnTo>
                    <a:pt x="90194" y="82493"/>
                  </a:lnTo>
                  <a:lnTo>
                    <a:pt x="108519" y="82493"/>
                  </a:lnTo>
                  <a:lnTo>
                    <a:pt x="108519" y="28003"/>
                  </a:lnTo>
                  <a:lnTo>
                    <a:pt x="81568" y="28003"/>
                  </a:lnTo>
                  <a:lnTo>
                    <a:pt x="81568" y="18199"/>
                  </a:lnTo>
                  <a:lnTo>
                    <a:pt x="54259" y="18199"/>
                  </a:lnTo>
                  <a:lnTo>
                    <a:pt x="542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68;p33"/>
            <p:cNvSpPr/>
            <p:nvPr/>
          </p:nvSpPr>
          <p:spPr>
            <a:xfrm>
              <a:off x="2730163" y="4476575"/>
              <a:ext cx="3683670" cy="255498"/>
            </a:xfrm>
            <a:custGeom>
              <a:avLst/>
              <a:gdLst/>
              <a:ahLst/>
              <a:cxnLst/>
              <a:rect l="l" t="t" r="r" b="b"/>
              <a:pathLst>
                <a:path w="121353" h="8417" extrusionOk="0">
                  <a:moveTo>
                    <a:pt x="4208" y="1"/>
                  </a:moveTo>
                  <a:lnTo>
                    <a:pt x="3787" y="22"/>
                  </a:lnTo>
                  <a:lnTo>
                    <a:pt x="3366" y="85"/>
                  </a:lnTo>
                  <a:lnTo>
                    <a:pt x="2966" y="190"/>
                  </a:lnTo>
                  <a:lnTo>
                    <a:pt x="2567" y="337"/>
                  </a:lnTo>
                  <a:lnTo>
                    <a:pt x="2209" y="527"/>
                  </a:lnTo>
                  <a:lnTo>
                    <a:pt x="1872" y="737"/>
                  </a:lnTo>
                  <a:lnTo>
                    <a:pt x="1536" y="969"/>
                  </a:lnTo>
                  <a:lnTo>
                    <a:pt x="1241" y="1242"/>
                  </a:lnTo>
                  <a:lnTo>
                    <a:pt x="968" y="1537"/>
                  </a:lnTo>
                  <a:lnTo>
                    <a:pt x="736" y="1873"/>
                  </a:lnTo>
                  <a:lnTo>
                    <a:pt x="526" y="2210"/>
                  </a:lnTo>
                  <a:lnTo>
                    <a:pt x="337" y="2589"/>
                  </a:lnTo>
                  <a:lnTo>
                    <a:pt x="189" y="2967"/>
                  </a:lnTo>
                  <a:lnTo>
                    <a:pt x="84" y="3367"/>
                  </a:lnTo>
                  <a:lnTo>
                    <a:pt x="21" y="3788"/>
                  </a:lnTo>
                  <a:lnTo>
                    <a:pt x="0" y="4209"/>
                  </a:lnTo>
                  <a:lnTo>
                    <a:pt x="21" y="4629"/>
                  </a:lnTo>
                  <a:lnTo>
                    <a:pt x="84" y="5050"/>
                  </a:lnTo>
                  <a:lnTo>
                    <a:pt x="189" y="5450"/>
                  </a:lnTo>
                  <a:lnTo>
                    <a:pt x="337" y="5850"/>
                  </a:lnTo>
                  <a:lnTo>
                    <a:pt x="526" y="6207"/>
                  </a:lnTo>
                  <a:lnTo>
                    <a:pt x="736" y="6544"/>
                  </a:lnTo>
                  <a:lnTo>
                    <a:pt x="968" y="6880"/>
                  </a:lnTo>
                  <a:lnTo>
                    <a:pt x="1241" y="7175"/>
                  </a:lnTo>
                  <a:lnTo>
                    <a:pt x="1536" y="7448"/>
                  </a:lnTo>
                  <a:lnTo>
                    <a:pt x="1872" y="7680"/>
                  </a:lnTo>
                  <a:lnTo>
                    <a:pt x="2209" y="7911"/>
                  </a:lnTo>
                  <a:lnTo>
                    <a:pt x="2567" y="8080"/>
                  </a:lnTo>
                  <a:lnTo>
                    <a:pt x="2966" y="8227"/>
                  </a:lnTo>
                  <a:lnTo>
                    <a:pt x="3366" y="8332"/>
                  </a:lnTo>
                  <a:lnTo>
                    <a:pt x="3787" y="8395"/>
                  </a:lnTo>
                  <a:lnTo>
                    <a:pt x="4208" y="8416"/>
                  </a:lnTo>
                  <a:lnTo>
                    <a:pt x="117165" y="8416"/>
                  </a:lnTo>
                  <a:lnTo>
                    <a:pt x="117586" y="8395"/>
                  </a:lnTo>
                  <a:lnTo>
                    <a:pt x="118007" y="8332"/>
                  </a:lnTo>
                  <a:lnTo>
                    <a:pt x="118407" y="8227"/>
                  </a:lnTo>
                  <a:lnTo>
                    <a:pt x="118785" y="8080"/>
                  </a:lnTo>
                  <a:lnTo>
                    <a:pt x="119164" y="7911"/>
                  </a:lnTo>
                  <a:lnTo>
                    <a:pt x="119501" y="7680"/>
                  </a:lnTo>
                  <a:lnTo>
                    <a:pt x="119837" y="7448"/>
                  </a:lnTo>
                  <a:lnTo>
                    <a:pt x="120132" y="7175"/>
                  </a:lnTo>
                  <a:lnTo>
                    <a:pt x="120405" y="6880"/>
                  </a:lnTo>
                  <a:lnTo>
                    <a:pt x="120637" y="6544"/>
                  </a:lnTo>
                  <a:lnTo>
                    <a:pt x="120847" y="6207"/>
                  </a:lnTo>
                  <a:lnTo>
                    <a:pt x="121037" y="5850"/>
                  </a:lnTo>
                  <a:lnTo>
                    <a:pt x="121163" y="5450"/>
                  </a:lnTo>
                  <a:lnTo>
                    <a:pt x="121268" y="5050"/>
                  </a:lnTo>
                  <a:lnTo>
                    <a:pt x="121331" y="4629"/>
                  </a:lnTo>
                  <a:lnTo>
                    <a:pt x="121352" y="4209"/>
                  </a:lnTo>
                  <a:lnTo>
                    <a:pt x="121331" y="3788"/>
                  </a:lnTo>
                  <a:lnTo>
                    <a:pt x="121268" y="3367"/>
                  </a:lnTo>
                  <a:lnTo>
                    <a:pt x="121163" y="2967"/>
                  </a:lnTo>
                  <a:lnTo>
                    <a:pt x="121037" y="2589"/>
                  </a:lnTo>
                  <a:lnTo>
                    <a:pt x="120847" y="2210"/>
                  </a:lnTo>
                  <a:lnTo>
                    <a:pt x="120637" y="1873"/>
                  </a:lnTo>
                  <a:lnTo>
                    <a:pt x="120405" y="1537"/>
                  </a:lnTo>
                  <a:lnTo>
                    <a:pt x="120132" y="1242"/>
                  </a:lnTo>
                  <a:lnTo>
                    <a:pt x="119837" y="969"/>
                  </a:lnTo>
                  <a:lnTo>
                    <a:pt x="119501" y="737"/>
                  </a:lnTo>
                  <a:lnTo>
                    <a:pt x="119164" y="527"/>
                  </a:lnTo>
                  <a:lnTo>
                    <a:pt x="118785" y="337"/>
                  </a:lnTo>
                  <a:lnTo>
                    <a:pt x="118407" y="190"/>
                  </a:lnTo>
                  <a:lnTo>
                    <a:pt x="118007" y="85"/>
                  </a:lnTo>
                  <a:lnTo>
                    <a:pt x="117586" y="22"/>
                  </a:lnTo>
                  <a:lnTo>
                    <a:pt x="117165" y="1"/>
                  </a:lnTo>
                  <a:close/>
                </a:path>
              </a:pathLst>
            </a:custGeom>
            <a:solidFill>
              <a:srgbClr val="434343">
                <a:alpha val="1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69;p33"/>
            <p:cNvSpPr/>
            <p:nvPr/>
          </p:nvSpPr>
          <p:spPr>
            <a:xfrm>
              <a:off x="2831042" y="4134259"/>
              <a:ext cx="665473" cy="419628"/>
            </a:xfrm>
            <a:custGeom>
              <a:avLst/>
              <a:gdLst/>
              <a:ahLst/>
              <a:cxnLst/>
              <a:rect l="l" t="t" r="r" b="b"/>
              <a:pathLst>
                <a:path w="21923" h="13824" extrusionOk="0">
                  <a:moveTo>
                    <a:pt x="12266" y="1"/>
                  </a:moveTo>
                  <a:lnTo>
                    <a:pt x="12119" y="22"/>
                  </a:lnTo>
                  <a:lnTo>
                    <a:pt x="11950" y="64"/>
                  </a:lnTo>
                  <a:lnTo>
                    <a:pt x="11782" y="127"/>
                  </a:lnTo>
                  <a:lnTo>
                    <a:pt x="11635" y="190"/>
                  </a:lnTo>
                  <a:lnTo>
                    <a:pt x="11487" y="274"/>
                  </a:lnTo>
                  <a:lnTo>
                    <a:pt x="11361" y="380"/>
                  </a:lnTo>
                  <a:lnTo>
                    <a:pt x="11256" y="485"/>
                  </a:lnTo>
                  <a:lnTo>
                    <a:pt x="11046" y="716"/>
                  </a:lnTo>
                  <a:lnTo>
                    <a:pt x="10856" y="969"/>
                  </a:lnTo>
                  <a:lnTo>
                    <a:pt x="10688" y="1242"/>
                  </a:lnTo>
                  <a:lnTo>
                    <a:pt x="10393" y="1726"/>
                  </a:lnTo>
                  <a:lnTo>
                    <a:pt x="10141" y="2231"/>
                  </a:lnTo>
                  <a:lnTo>
                    <a:pt x="9909" y="2736"/>
                  </a:lnTo>
                  <a:lnTo>
                    <a:pt x="9720" y="3262"/>
                  </a:lnTo>
                  <a:lnTo>
                    <a:pt x="9531" y="3809"/>
                  </a:lnTo>
                  <a:lnTo>
                    <a:pt x="9384" y="4335"/>
                  </a:lnTo>
                  <a:lnTo>
                    <a:pt x="9257" y="4903"/>
                  </a:lnTo>
                  <a:lnTo>
                    <a:pt x="9152" y="5450"/>
                  </a:lnTo>
                  <a:lnTo>
                    <a:pt x="8963" y="4882"/>
                  </a:lnTo>
                  <a:lnTo>
                    <a:pt x="8731" y="4314"/>
                  </a:lnTo>
                  <a:lnTo>
                    <a:pt x="8479" y="3767"/>
                  </a:lnTo>
                  <a:lnTo>
                    <a:pt x="8332" y="3514"/>
                  </a:lnTo>
                  <a:lnTo>
                    <a:pt x="8184" y="3262"/>
                  </a:lnTo>
                  <a:lnTo>
                    <a:pt x="8016" y="3031"/>
                  </a:lnTo>
                  <a:lnTo>
                    <a:pt x="7827" y="2799"/>
                  </a:lnTo>
                  <a:lnTo>
                    <a:pt x="7637" y="2589"/>
                  </a:lnTo>
                  <a:lnTo>
                    <a:pt x="7427" y="2399"/>
                  </a:lnTo>
                  <a:lnTo>
                    <a:pt x="7195" y="2231"/>
                  </a:lnTo>
                  <a:lnTo>
                    <a:pt x="6964" y="2105"/>
                  </a:lnTo>
                  <a:lnTo>
                    <a:pt x="6712" y="1979"/>
                  </a:lnTo>
                  <a:lnTo>
                    <a:pt x="6438" y="1894"/>
                  </a:lnTo>
                  <a:lnTo>
                    <a:pt x="6144" y="1831"/>
                  </a:lnTo>
                  <a:lnTo>
                    <a:pt x="5870" y="1810"/>
                  </a:lnTo>
                  <a:lnTo>
                    <a:pt x="5575" y="1831"/>
                  </a:lnTo>
                  <a:lnTo>
                    <a:pt x="5302" y="1873"/>
                  </a:lnTo>
                  <a:lnTo>
                    <a:pt x="5028" y="1958"/>
                  </a:lnTo>
                  <a:lnTo>
                    <a:pt x="4755" y="2063"/>
                  </a:lnTo>
                  <a:lnTo>
                    <a:pt x="4502" y="2189"/>
                  </a:lnTo>
                  <a:lnTo>
                    <a:pt x="4250" y="2336"/>
                  </a:lnTo>
                  <a:lnTo>
                    <a:pt x="4019" y="2526"/>
                  </a:lnTo>
                  <a:lnTo>
                    <a:pt x="3808" y="2736"/>
                  </a:lnTo>
                  <a:lnTo>
                    <a:pt x="3598" y="2946"/>
                  </a:lnTo>
                  <a:lnTo>
                    <a:pt x="3408" y="3178"/>
                  </a:lnTo>
                  <a:lnTo>
                    <a:pt x="3261" y="3430"/>
                  </a:lnTo>
                  <a:lnTo>
                    <a:pt x="3114" y="3704"/>
                  </a:lnTo>
                  <a:lnTo>
                    <a:pt x="3009" y="3977"/>
                  </a:lnTo>
                  <a:lnTo>
                    <a:pt x="2904" y="4251"/>
                  </a:lnTo>
                  <a:lnTo>
                    <a:pt x="2840" y="4545"/>
                  </a:lnTo>
                  <a:lnTo>
                    <a:pt x="2819" y="4840"/>
                  </a:lnTo>
                  <a:lnTo>
                    <a:pt x="2798" y="5113"/>
                  </a:lnTo>
                  <a:lnTo>
                    <a:pt x="2798" y="5408"/>
                  </a:lnTo>
                  <a:lnTo>
                    <a:pt x="2798" y="5702"/>
                  </a:lnTo>
                  <a:lnTo>
                    <a:pt x="2840" y="5997"/>
                  </a:lnTo>
                  <a:lnTo>
                    <a:pt x="2904" y="6270"/>
                  </a:lnTo>
                  <a:lnTo>
                    <a:pt x="2967" y="6565"/>
                  </a:lnTo>
                  <a:lnTo>
                    <a:pt x="3051" y="6860"/>
                  </a:lnTo>
                  <a:lnTo>
                    <a:pt x="3156" y="7133"/>
                  </a:lnTo>
                  <a:lnTo>
                    <a:pt x="3261" y="7407"/>
                  </a:lnTo>
                  <a:lnTo>
                    <a:pt x="3387" y="7680"/>
                  </a:lnTo>
                  <a:lnTo>
                    <a:pt x="3661" y="8206"/>
                  </a:lnTo>
                  <a:lnTo>
                    <a:pt x="3977" y="8711"/>
                  </a:lnTo>
                  <a:lnTo>
                    <a:pt x="3808" y="8522"/>
                  </a:lnTo>
                  <a:lnTo>
                    <a:pt x="3640" y="8353"/>
                  </a:lnTo>
                  <a:lnTo>
                    <a:pt x="3451" y="8227"/>
                  </a:lnTo>
                  <a:lnTo>
                    <a:pt x="3219" y="8122"/>
                  </a:lnTo>
                  <a:lnTo>
                    <a:pt x="3009" y="8059"/>
                  </a:lnTo>
                  <a:lnTo>
                    <a:pt x="2756" y="7996"/>
                  </a:lnTo>
                  <a:lnTo>
                    <a:pt x="2525" y="7975"/>
                  </a:lnTo>
                  <a:lnTo>
                    <a:pt x="2272" y="7975"/>
                  </a:lnTo>
                  <a:lnTo>
                    <a:pt x="2020" y="8017"/>
                  </a:lnTo>
                  <a:lnTo>
                    <a:pt x="1788" y="8059"/>
                  </a:lnTo>
                  <a:lnTo>
                    <a:pt x="1536" y="8143"/>
                  </a:lnTo>
                  <a:lnTo>
                    <a:pt x="1305" y="8227"/>
                  </a:lnTo>
                  <a:lnTo>
                    <a:pt x="1094" y="8353"/>
                  </a:lnTo>
                  <a:lnTo>
                    <a:pt x="884" y="8501"/>
                  </a:lnTo>
                  <a:lnTo>
                    <a:pt x="715" y="8669"/>
                  </a:lnTo>
                  <a:lnTo>
                    <a:pt x="547" y="8858"/>
                  </a:lnTo>
                  <a:lnTo>
                    <a:pt x="400" y="9069"/>
                  </a:lnTo>
                  <a:lnTo>
                    <a:pt x="295" y="9279"/>
                  </a:lnTo>
                  <a:lnTo>
                    <a:pt x="190" y="9510"/>
                  </a:lnTo>
                  <a:lnTo>
                    <a:pt x="105" y="9742"/>
                  </a:lnTo>
                  <a:lnTo>
                    <a:pt x="63" y="9973"/>
                  </a:lnTo>
                  <a:lnTo>
                    <a:pt x="21" y="10226"/>
                  </a:lnTo>
                  <a:lnTo>
                    <a:pt x="0" y="10457"/>
                  </a:lnTo>
                  <a:lnTo>
                    <a:pt x="0" y="10710"/>
                  </a:lnTo>
                  <a:lnTo>
                    <a:pt x="21" y="10962"/>
                  </a:lnTo>
                  <a:lnTo>
                    <a:pt x="42" y="11215"/>
                  </a:lnTo>
                  <a:lnTo>
                    <a:pt x="105" y="11467"/>
                  </a:lnTo>
                  <a:lnTo>
                    <a:pt x="168" y="11699"/>
                  </a:lnTo>
                  <a:lnTo>
                    <a:pt x="253" y="11951"/>
                  </a:lnTo>
                  <a:lnTo>
                    <a:pt x="337" y="12182"/>
                  </a:lnTo>
                  <a:lnTo>
                    <a:pt x="442" y="12393"/>
                  </a:lnTo>
                  <a:lnTo>
                    <a:pt x="568" y="12624"/>
                  </a:lnTo>
                  <a:lnTo>
                    <a:pt x="800" y="12982"/>
                  </a:lnTo>
                  <a:lnTo>
                    <a:pt x="1052" y="13297"/>
                  </a:lnTo>
                  <a:lnTo>
                    <a:pt x="1305" y="13571"/>
                  </a:lnTo>
                  <a:lnTo>
                    <a:pt x="1578" y="13823"/>
                  </a:lnTo>
                  <a:lnTo>
                    <a:pt x="21544" y="13823"/>
                  </a:lnTo>
                  <a:lnTo>
                    <a:pt x="21691" y="13424"/>
                  </a:lnTo>
                  <a:lnTo>
                    <a:pt x="21796" y="13003"/>
                  </a:lnTo>
                  <a:lnTo>
                    <a:pt x="21881" y="12582"/>
                  </a:lnTo>
                  <a:lnTo>
                    <a:pt x="21923" y="12161"/>
                  </a:lnTo>
                  <a:lnTo>
                    <a:pt x="21902" y="11762"/>
                  </a:lnTo>
                  <a:lnTo>
                    <a:pt x="21881" y="11551"/>
                  </a:lnTo>
                  <a:lnTo>
                    <a:pt x="21860" y="11341"/>
                  </a:lnTo>
                  <a:lnTo>
                    <a:pt x="21796" y="11152"/>
                  </a:lnTo>
                  <a:lnTo>
                    <a:pt x="21733" y="10962"/>
                  </a:lnTo>
                  <a:lnTo>
                    <a:pt x="21649" y="10773"/>
                  </a:lnTo>
                  <a:lnTo>
                    <a:pt x="21565" y="10583"/>
                  </a:lnTo>
                  <a:lnTo>
                    <a:pt x="21439" y="10394"/>
                  </a:lnTo>
                  <a:lnTo>
                    <a:pt x="21292" y="10226"/>
                  </a:lnTo>
                  <a:lnTo>
                    <a:pt x="21123" y="10079"/>
                  </a:lnTo>
                  <a:lnTo>
                    <a:pt x="20955" y="9952"/>
                  </a:lnTo>
                  <a:lnTo>
                    <a:pt x="20766" y="9847"/>
                  </a:lnTo>
                  <a:lnTo>
                    <a:pt x="20555" y="9742"/>
                  </a:lnTo>
                  <a:lnTo>
                    <a:pt x="20345" y="9679"/>
                  </a:lnTo>
                  <a:lnTo>
                    <a:pt x="20134" y="9616"/>
                  </a:lnTo>
                  <a:lnTo>
                    <a:pt x="19924" y="9574"/>
                  </a:lnTo>
                  <a:lnTo>
                    <a:pt x="19714" y="9574"/>
                  </a:lnTo>
                  <a:lnTo>
                    <a:pt x="19482" y="9595"/>
                  </a:lnTo>
                  <a:lnTo>
                    <a:pt x="19293" y="9616"/>
                  </a:lnTo>
                  <a:lnTo>
                    <a:pt x="19082" y="9679"/>
                  </a:lnTo>
                  <a:lnTo>
                    <a:pt x="18914" y="9763"/>
                  </a:lnTo>
                  <a:lnTo>
                    <a:pt x="18746" y="9889"/>
                  </a:lnTo>
                  <a:lnTo>
                    <a:pt x="18577" y="10015"/>
                  </a:lnTo>
                  <a:lnTo>
                    <a:pt x="18577" y="10015"/>
                  </a:lnTo>
                  <a:lnTo>
                    <a:pt x="18725" y="9805"/>
                  </a:lnTo>
                  <a:lnTo>
                    <a:pt x="18830" y="9574"/>
                  </a:lnTo>
                  <a:lnTo>
                    <a:pt x="18914" y="9342"/>
                  </a:lnTo>
                  <a:lnTo>
                    <a:pt x="18977" y="9090"/>
                  </a:lnTo>
                  <a:lnTo>
                    <a:pt x="18998" y="8837"/>
                  </a:lnTo>
                  <a:lnTo>
                    <a:pt x="19019" y="8585"/>
                  </a:lnTo>
                  <a:lnTo>
                    <a:pt x="19019" y="8332"/>
                  </a:lnTo>
                  <a:lnTo>
                    <a:pt x="18977" y="8059"/>
                  </a:lnTo>
                  <a:lnTo>
                    <a:pt x="18935" y="7827"/>
                  </a:lnTo>
                  <a:lnTo>
                    <a:pt x="18851" y="7575"/>
                  </a:lnTo>
                  <a:lnTo>
                    <a:pt x="18746" y="7343"/>
                  </a:lnTo>
                  <a:lnTo>
                    <a:pt x="18641" y="7112"/>
                  </a:lnTo>
                  <a:lnTo>
                    <a:pt x="18493" y="6902"/>
                  </a:lnTo>
                  <a:lnTo>
                    <a:pt x="18346" y="6691"/>
                  </a:lnTo>
                  <a:lnTo>
                    <a:pt x="18157" y="6523"/>
                  </a:lnTo>
                  <a:lnTo>
                    <a:pt x="17946" y="6355"/>
                  </a:lnTo>
                  <a:lnTo>
                    <a:pt x="17736" y="6228"/>
                  </a:lnTo>
                  <a:lnTo>
                    <a:pt x="17483" y="6102"/>
                  </a:lnTo>
                  <a:lnTo>
                    <a:pt x="17252" y="6018"/>
                  </a:lnTo>
                  <a:lnTo>
                    <a:pt x="16979" y="5976"/>
                  </a:lnTo>
                  <a:lnTo>
                    <a:pt x="16726" y="5934"/>
                  </a:lnTo>
                  <a:lnTo>
                    <a:pt x="16474" y="5934"/>
                  </a:lnTo>
                  <a:lnTo>
                    <a:pt x="16200" y="5955"/>
                  </a:lnTo>
                  <a:lnTo>
                    <a:pt x="15948" y="5997"/>
                  </a:lnTo>
                  <a:lnTo>
                    <a:pt x="15674" y="6060"/>
                  </a:lnTo>
                  <a:lnTo>
                    <a:pt x="15422" y="6144"/>
                  </a:lnTo>
                  <a:lnTo>
                    <a:pt x="15190" y="6249"/>
                  </a:lnTo>
                  <a:lnTo>
                    <a:pt x="14959" y="6376"/>
                  </a:lnTo>
                  <a:lnTo>
                    <a:pt x="14748" y="6544"/>
                  </a:lnTo>
                  <a:lnTo>
                    <a:pt x="14559" y="6712"/>
                  </a:lnTo>
                  <a:lnTo>
                    <a:pt x="14370" y="6902"/>
                  </a:lnTo>
                  <a:lnTo>
                    <a:pt x="14222" y="7112"/>
                  </a:lnTo>
                  <a:lnTo>
                    <a:pt x="14475" y="6649"/>
                  </a:lnTo>
                  <a:lnTo>
                    <a:pt x="14685" y="6165"/>
                  </a:lnTo>
                  <a:lnTo>
                    <a:pt x="14854" y="5660"/>
                  </a:lnTo>
                  <a:lnTo>
                    <a:pt x="14980" y="5134"/>
                  </a:lnTo>
                  <a:lnTo>
                    <a:pt x="15085" y="4629"/>
                  </a:lnTo>
                  <a:lnTo>
                    <a:pt x="15127" y="4082"/>
                  </a:lnTo>
                  <a:lnTo>
                    <a:pt x="15127" y="3556"/>
                  </a:lnTo>
                  <a:lnTo>
                    <a:pt x="15106" y="3031"/>
                  </a:lnTo>
                  <a:lnTo>
                    <a:pt x="15043" y="2694"/>
                  </a:lnTo>
                  <a:lnTo>
                    <a:pt x="14980" y="2357"/>
                  </a:lnTo>
                  <a:lnTo>
                    <a:pt x="14875" y="2021"/>
                  </a:lnTo>
                  <a:lnTo>
                    <a:pt x="14769" y="1705"/>
                  </a:lnTo>
                  <a:lnTo>
                    <a:pt x="14622" y="1389"/>
                  </a:lnTo>
                  <a:lnTo>
                    <a:pt x="14454" y="1095"/>
                  </a:lnTo>
                  <a:lnTo>
                    <a:pt x="14243" y="842"/>
                  </a:lnTo>
                  <a:lnTo>
                    <a:pt x="14012" y="590"/>
                  </a:lnTo>
                  <a:lnTo>
                    <a:pt x="13865" y="485"/>
                  </a:lnTo>
                  <a:lnTo>
                    <a:pt x="13739" y="380"/>
                  </a:lnTo>
                  <a:lnTo>
                    <a:pt x="13444" y="211"/>
                  </a:lnTo>
                  <a:lnTo>
                    <a:pt x="13107" y="85"/>
                  </a:lnTo>
                  <a:lnTo>
                    <a:pt x="12939" y="43"/>
                  </a:lnTo>
                  <a:lnTo>
                    <a:pt x="12771" y="22"/>
                  </a:lnTo>
                  <a:lnTo>
                    <a:pt x="126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70;p33"/>
            <p:cNvSpPr/>
            <p:nvPr/>
          </p:nvSpPr>
          <p:spPr>
            <a:xfrm>
              <a:off x="5642354" y="4121510"/>
              <a:ext cx="682714" cy="418960"/>
            </a:xfrm>
            <a:custGeom>
              <a:avLst/>
              <a:gdLst/>
              <a:ahLst/>
              <a:cxnLst/>
              <a:rect l="l" t="t" r="r" b="b"/>
              <a:pathLst>
                <a:path w="22491" h="13802" extrusionOk="0">
                  <a:moveTo>
                    <a:pt x="11214" y="0"/>
                  </a:moveTo>
                  <a:lnTo>
                    <a:pt x="11025" y="21"/>
                  </a:lnTo>
                  <a:lnTo>
                    <a:pt x="10856" y="63"/>
                  </a:lnTo>
                  <a:lnTo>
                    <a:pt x="10688" y="126"/>
                  </a:lnTo>
                  <a:lnTo>
                    <a:pt x="10520" y="211"/>
                  </a:lnTo>
                  <a:lnTo>
                    <a:pt x="10351" y="295"/>
                  </a:lnTo>
                  <a:lnTo>
                    <a:pt x="10204" y="421"/>
                  </a:lnTo>
                  <a:lnTo>
                    <a:pt x="10057" y="547"/>
                  </a:lnTo>
                  <a:lnTo>
                    <a:pt x="9910" y="673"/>
                  </a:lnTo>
                  <a:lnTo>
                    <a:pt x="9783" y="821"/>
                  </a:lnTo>
                  <a:lnTo>
                    <a:pt x="9531" y="1157"/>
                  </a:lnTo>
                  <a:lnTo>
                    <a:pt x="9320" y="1536"/>
                  </a:lnTo>
                  <a:lnTo>
                    <a:pt x="9131" y="1915"/>
                  </a:lnTo>
                  <a:lnTo>
                    <a:pt x="9005" y="2335"/>
                  </a:lnTo>
                  <a:lnTo>
                    <a:pt x="8879" y="2756"/>
                  </a:lnTo>
                  <a:lnTo>
                    <a:pt x="8795" y="3177"/>
                  </a:lnTo>
                  <a:lnTo>
                    <a:pt x="8752" y="3619"/>
                  </a:lnTo>
                  <a:lnTo>
                    <a:pt x="8689" y="4061"/>
                  </a:lnTo>
                  <a:lnTo>
                    <a:pt x="8668" y="4502"/>
                  </a:lnTo>
                  <a:lnTo>
                    <a:pt x="8626" y="5386"/>
                  </a:lnTo>
                  <a:lnTo>
                    <a:pt x="8626" y="5134"/>
                  </a:lnTo>
                  <a:lnTo>
                    <a:pt x="8584" y="4860"/>
                  </a:lnTo>
                  <a:lnTo>
                    <a:pt x="8542" y="4608"/>
                  </a:lnTo>
                  <a:lnTo>
                    <a:pt x="8458" y="4355"/>
                  </a:lnTo>
                  <a:lnTo>
                    <a:pt x="8374" y="4124"/>
                  </a:lnTo>
                  <a:lnTo>
                    <a:pt x="8248" y="3892"/>
                  </a:lnTo>
                  <a:lnTo>
                    <a:pt x="8121" y="3661"/>
                  </a:lnTo>
                  <a:lnTo>
                    <a:pt x="7974" y="3472"/>
                  </a:lnTo>
                  <a:lnTo>
                    <a:pt x="7827" y="3282"/>
                  </a:lnTo>
                  <a:lnTo>
                    <a:pt x="7637" y="3114"/>
                  </a:lnTo>
                  <a:lnTo>
                    <a:pt x="7469" y="2946"/>
                  </a:lnTo>
                  <a:lnTo>
                    <a:pt x="7259" y="2819"/>
                  </a:lnTo>
                  <a:lnTo>
                    <a:pt x="7069" y="2714"/>
                  </a:lnTo>
                  <a:lnTo>
                    <a:pt x="6859" y="2630"/>
                  </a:lnTo>
                  <a:lnTo>
                    <a:pt x="6649" y="2546"/>
                  </a:lnTo>
                  <a:lnTo>
                    <a:pt x="6417" y="2525"/>
                  </a:lnTo>
                  <a:lnTo>
                    <a:pt x="6207" y="2504"/>
                  </a:lnTo>
                  <a:lnTo>
                    <a:pt x="5975" y="2504"/>
                  </a:lnTo>
                  <a:lnTo>
                    <a:pt x="5765" y="2546"/>
                  </a:lnTo>
                  <a:lnTo>
                    <a:pt x="5555" y="2609"/>
                  </a:lnTo>
                  <a:lnTo>
                    <a:pt x="5323" y="2672"/>
                  </a:lnTo>
                  <a:lnTo>
                    <a:pt x="5134" y="2777"/>
                  </a:lnTo>
                  <a:lnTo>
                    <a:pt x="4923" y="2882"/>
                  </a:lnTo>
                  <a:lnTo>
                    <a:pt x="4734" y="3009"/>
                  </a:lnTo>
                  <a:lnTo>
                    <a:pt x="4545" y="3156"/>
                  </a:lnTo>
                  <a:lnTo>
                    <a:pt x="4376" y="3324"/>
                  </a:lnTo>
                  <a:lnTo>
                    <a:pt x="4208" y="3514"/>
                  </a:lnTo>
                  <a:lnTo>
                    <a:pt x="4040" y="3703"/>
                  </a:lnTo>
                  <a:lnTo>
                    <a:pt x="3892" y="3892"/>
                  </a:lnTo>
                  <a:lnTo>
                    <a:pt x="3766" y="4124"/>
                  </a:lnTo>
                  <a:lnTo>
                    <a:pt x="3640" y="4355"/>
                  </a:lnTo>
                  <a:lnTo>
                    <a:pt x="3535" y="4587"/>
                  </a:lnTo>
                  <a:lnTo>
                    <a:pt x="3451" y="4818"/>
                  </a:lnTo>
                  <a:lnTo>
                    <a:pt x="3366" y="5049"/>
                  </a:lnTo>
                  <a:lnTo>
                    <a:pt x="3261" y="5512"/>
                  </a:lnTo>
                  <a:lnTo>
                    <a:pt x="3198" y="5996"/>
                  </a:lnTo>
                  <a:lnTo>
                    <a:pt x="3156" y="6501"/>
                  </a:lnTo>
                  <a:lnTo>
                    <a:pt x="3177" y="6985"/>
                  </a:lnTo>
                  <a:lnTo>
                    <a:pt x="3219" y="7490"/>
                  </a:lnTo>
                  <a:lnTo>
                    <a:pt x="3324" y="7974"/>
                  </a:lnTo>
                  <a:lnTo>
                    <a:pt x="3451" y="8458"/>
                  </a:lnTo>
                  <a:lnTo>
                    <a:pt x="3366" y="8310"/>
                  </a:lnTo>
                  <a:lnTo>
                    <a:pt x="3282" y="8184"/>
                  </a:lnTo>
                  <a:lnTo>
                    <a:pt x="3198" y="8058"/>
                  </a:lnTo>
                  <a:lnTo>
                    <a:pt x="3093" y="7953"/>
                  </a:lnTo>
                  <a:lnTo>
                    <a:pt x="2988" y="7869"/>
                  </a:lnTo>
                  <a:lnTo>
                    <a:pt x="2862" y="7785"/>
                  </a:lnTo>
                  <a:lnTo>
                    <a:pt x="2735" y="7700"/>
                  </a:lnTo>
                  <a:lnTo>
                    <a:pt x="2609" y="7658"/>
                  </a:lnTo>
                  <a:lnTo>
                    <a:pt x="2483" y="7595"/>
                  </a:lnTo>
                  <a:lnTo>
                    <a:pt x="2336" y="7574"/>
                  </a:lnTo>
                  <a:lnTo>
                    <a:pt x="2209" y="7553"/>
                  </a:lnTo>
                  <a:lnTo>
                    <a:pt x="2062" y="7532"/>
                  </a:lnTo>
                  <a:lnTo>
                    <a:pt x="1915" y="7553"/>
                  </a:lnTo>
                  <a:lnTo>
                    <a:pt x="1789" y="7574"/>
                  </a:lnTo>
                  <a:lnTo>
                    <a:pt x="1641" y="7595"/>
                  </a:lnTo>
                  <a:lnTo>
                    <a:pt x="1515" y="7658"/>
                  </a:lnTo>
                  <a:lnTo>
                    <a:pt x="1368" y="7721"/>
                  </a:lnTo>
                  <a:lnTo>
                    <a:pt x="1221" y="7806"/>
                  </a:lnTo>
                  <a:lnTo>
                    <a:pt x="1094" y="7911"/>
                  </a:lnTo>
                  <a:lnTo>
                    <a:pt x="968" y="8016"/>
                  </a:lnTo>
                  <a:lnTo>
                    <a:pt x="737" y="8268"/>
                  </a:lnTo>
                  <a:lnTo>
                    <a:pt x="547" y="8563"/>
                  </a:lnTo>
                  <a:lnTo>
                    <a:pt x="379" y="8900"/>
                  </a:lnTo>
                  <a:lnTo>
                    <a:pt x="232" y="9236"/>
                  </a:lnTo>
                  <a:lnTo>
                    <a:pt x="127" y="9615"/>
                  </a:lnTo>
                  <a:lnTo>
                    <a:pt x="63" y="9994"/>
                  </a:lnTo>
                  <a:lnTo>
                    <a:pt x="21" y="10372"/>
                  </a:lnTo>
                  <a:lnTo>
                    <a:pt x="0" y="10751"/>
                  </a:lnTo>
                  <a:lnTo>
                    <a:pt x="21" y="11130"/>
                  </a:lnTo>
                  <a:lnTo>
                    <a:pt x="42" y="11508"/>
                  </a:lnTo>
                  <a:lnTo>
                    <a:pt x="84" y="11887"/>
                  </a:lnTo>
                  <a:lnTo>
                    <a:pt x="148" y="12266"/>
                  </a:lnTo>
                  <a:lnTo>
                    <a:pt x="295" y="13002"/>
                  </a:lnTo>
                  <a:lnTo>
                    <a:pt x="421" y="13423"/>
                  </a:lnTo>
                  <a:lnTo>
                    <a:pt x="484" y="13633"/>
                  </a:lnTo>
                  <a:lnTo>
                    <a:pt x="568" y="13802"/>
                  </a:lnTo>
                  <a:lnTo>
                    <a:pt x="19903" y="13802"/>
                  </a:lnTo>
                  <a:lnTo>
                    <a:pt x="20282" y="13570"/>
                  </a:lnTo>
                  <a:lnTo>
                    <a:pt x="20450" y="13423"/>
                  </a:lnTo>
                  <a:lnTo>
                    <a:pt x="20639" y="13276"/>
                  </a:lnTo>
                  <a:lnTo>
                    <a:pt x="20808" y="13107"/>
                  </a:lnTo>
                  <a:lnTo>
                    <a:pt x="20955" y="12918"/>
                  </a:lnTo>
                  <a:lnTo>
                    <a:pt x="21123" y="12729"/>
                  </a:lnTo>
                  <a:lnTo>
                    <a:pt x="21271" y="12518"/>
                  </a:lnTo>
                  <a:lnTo>
                    <a:pt x="21418" y="12287"/>
                  </a:lnTo>
                  <a:lnTo>
                    <a:pt x="21565" y="12055"/>
                  </a:lnTo>
                  <a:lnTo>
                    <a:pt x="21691" y="11803"/>
                  </a:lnTo>
                  <a:lnTo>
                    <a:pt x="21818" y="11529"/>
                  </a:lnTo>
                  <a:lnTo>
                    <a:pt x="22070" y="10919"/>
                  </a:lnTo>
                  <a:lnTo>
                    <a:pt x="22280" y="10246"/>
                  </a:lnTo>
                  <a:lnTo>
                    <a:pt x="22344" y="9973"/>
                  </a:lnTo>
                  <a:lnTo>
                    <a:pt x="22407" y="9699"/>
                  </a:lnTo>
                  <a:lnTo>
                    <a:pt x="22449" y="9405"/>
                  </a:lnTo>
                  <a:lnTo>
                    <a:pt x="22491" y="9131"/>
                  </a:lnTo>
                  <a:lnTo>
                    <a:pt x="22491" y="8836"/>
                  </a:lnTo>
                  <a:lnTo>
                    <a:pt x="22491" y="8542"/>
                  </a:lnTo>
                  <a:lnTo>
                    <a:pt x="22491" y="8268"/>
                  </a:lnTo>
                  <a:lnTo>
                    <a:pt x="22449" y="7974"/>
                  </a:lnTo>
                  <a:lnTo>
                    <a:pt x="22407" y="7700"/>
                  </a:lnTo>
                  <a:lnTo>
                    <a:pt x="22344" y="7427"/>
                  </a:lnTo>
                  <a:lnTo>
                    <a:pt x="22280" y="7174"/>
                  </a:lnTo>
                  <a:lnTo>
                    <a:pt x="22175" y="6922"/>
                  </a:lnTo>
                  <a:lnTo>
                    <a:pt x="22070" y="6669"/>
                  </a:lnTo>
                  <a:lnTo>
                    <a:pt x="21944" y="6438"/>
                  </a:lnTo>
                  <a:lnTo>
                    <a:pt x="21797" y="6228"/>
                  </a:lnTo>
                  <a:lnTo>
                    <a:pt x="21628" y="6038"/>
                  </a:lnTo>
                  <a:lnTo>
                    <a:pt x="21460" y="5849"/>
                  </a:lnTo>
                  <a:lnTo>
                    <a:pt x="21250" y="5702"/>
                  </a:lnTo>
                  <a:lnTo>
                    <a:pt x="21039" y="5596"/>
                  </a:lnTo>
                  <a:lnTo>
                    <a:pt x="20829" y="5491"/>
                  </a:lnTo>
                  <a:lnTo>
                    <a:pt x="20597" y="5449"/>
                  </a:lnTo>
                  <a:lnTo>
                    <a:pt x="20366" y="5407"/>
                  </a:lnTo>
                  <a:lnTo>
                    <a:pt x="20134" y="5407"/>
                  </a:lnTo>
                  <a:lnTo>
                    <a:pt x="19903" y="5428"/>
                  </a:lnTo>
                  <a:lnTo>
                    <a:pt x="19672" y="5491"/>
                  </a:lnTo>
                  <a:lnTo>
                    <a:pt x="19461" y="5575"/>
                  </a:lnTo>
                  <a:lnTo>
                    <a:pt x="19251" y="5681"/>
                  </a:lnTo>
                  <a:lnTo>
                    <a:pt x="19061" y="5828"/>
                  </a:lnTo>
                  <a:lnTo>
                    <a:pt x="18893" y="5996"/>
                  </a:lnTo>
                  <a:lnTo>
                    <a:pt x="18725" y="6186"/>
                  </a:lnTo>
                  <a:lnTo>
                    <a:pt x="18599" y="6417"/>
                  </a:lnTo>
                  <a:lnTo>
                    <a:pt x="18514" y="6648"/>
                  </a:lnTo>
                  <a:lnTo>
                    <a:pt x="18514" y="6648"/>
                  </a:lnTo>
                  <a:lnTo>
                    <a:pt x="18704" y="5849"/>
                  </a:lnTo>
                  <a:lnTo>
                    <a:pt x="18788" y="5449"/>
                  </a:lnTo>
                  <a:lnTo>
                    <a:pt x="18851" y="5049"/>
                  </a:lnTo>
                  <a:lnTo>
                    <a:pt x="18914" y="4650"/>
                  </a:lnTo>
                  <a:lnTo>
                    <a:pt x="18935" y="4229"/>
                  </a:lnTo>
                  <a:lnTo>
                    <a:pt x="18956" y="3829"/>
                  </a:lnTo>
                  <a:lnTo>
                    <a:pt x="18935" y="3408"/>
                  </a:lnTo>
                  <a:lnTo>
                    <a:pt x="18872" y="2988"/>
                  </a:lnTo>
                  <a:lnTo>
                    <a:pt x="18788" y="2588"/>
                  </a:lnTo>
                  <a:lnTo>
                    <a:pt x="18662" y="2209"/>
                  </a:lnTo>
                  <a:lnTo>
                    <a:pt x="18493" y="1852"/>
                  </a:lnTo>
                  <a:lnTo>
                    <a:pt x="18388" y="1683"/>
                  </a:lnTo>
                  <a:lnTo>
                    <a:pt x="18283" y="1515"/>
                  </a:lnTo>
                  <a:lnTo>
                    <a:pt x="18157" y="1368"/>
                  </a:lnTo>
                  <a:lnTo>
                    <a:pt x="18031" y="1241"/>
                  </a:lnTo>
                  <a:lnTo>
                    <a:pt x="17904" y="1115"/>
                  </a:lnTo>
                  <a:lnTo>
                    <a:pt x="17757" y="1010"/>
                  </a:lnTo>
                  <a:lnTo>
                    <a:pt x="17610" y="926"/>
                  </a:lnTo>
                  <a:lnTo>
                    <a:pt x="17463" y="842"/>
                  </a:lnTo>
                  <a:lnTo>
                    <a:pt x="17294" y="800"/>
                  </a:lnTo>
                  <a:lnTo>
                    <a:pt x="17126" y="758"/>
                  </a:lnTo>
                  <a:lnTo>
                    <a:pt x="16768" y="758"/>
                  </a:lnTo>
                  <a:lnTo>
                    <a:pt x="16600" y="779"/>
                  </a:lnTo>
                  <a:lnTo>
                    <a:pt x="16432" y="821"/>
                  </a:lnTo>
                  <a:lnTo>
                    <a:pt x="16263" y="884"/>
                  </a:lnTo>
                  <a:lnTo>
                    <a:pt x="16095" y="968"/>
                  </a:lnTo>
                  <a:lnTo>
                    <a:pt x="15948" y="1052"/>
                  </a:lnTo>
                  <a:lnTo>
                    <a:pt x="15779" y="1157"/>
                  </a:lnTo>
                  <a:lnTo>
                    <a:pt x="15632" y="1262"/>
                  </a:lnTo>
                  <a:lnTo>
                    <a:pt x="15485" y="1389"/>
                  </a:lnTo>
                  <a:lnTo>
                    <a:pt x="15211" y="1683"/>
                  </a:lnTo>
                  <a:lnTo>
                    <a:pt x="14980" y="1999"/>
                  </a:lnTo>
                  <a:lnTo>
                    <a:pt x="14770" y="2335"/>
                  </a:lnTo>
                  <a:lnTo>
                    <a:pt x="14580" y="2714"/>
                  </a:lnTo>
                  <a:lnTo>
                    <a:pt x="14433" y="3093"/>
                  </a:lnTo>
                  <a:lnTo>
                    <a:pt x="14286" y="3493"/>
                  </a:lnTo>
                  <a:lnTo>
                    <a:pt x="14180" y="3892"/>
                  </a:lnTo>
                  <a:lnTo>
                    <a:pt x="14075" y="4313"/>
                  </a:lnTo>
                  <a:lnTo>
                    <a:pt x="13865" y="5134"/>
                  </a:lnTo>
                  <a:lnTo>
                    <a:pt x="13844" y="4313"/>
                  </a:lnTo>
                  <a:lnTo>
                    <a:pt x="13823" y="3892"/>
                  </a:lnTo>
                  <a:lnTo>
                    <a:pt x="13781" y="3493"/>
                  </a:lnTo>
                  <a:lnTo>
                    <a:pt x="13718" y="3072"/>
                  </a:lnTo>
                  <a:lnTo>
                    <a:pt x="13655" y="2672"/>
                  </a:lnTo>
                  <a:lnTo>
                    <a:pt x="13549" y="2293"/>
                  </a:lnTo>
                  <a:lnTo>
                    <a:pt x="13423" y="1894"/>
                  </a:lnTo>
                  <a:lnTo>
                    <a:pt x="13276" y="1536"/>
                  </a:lnTo>
                  <a:lnTo>
                    <a:pt x="13086" y="1178"/>
                  </a:lnTo>
                  <a:lnTo>
                    <a:pt x="12855" y="863"/>
                  </a:lnTo>
                  <a:lnTo>
                    <a:pt x="12603" y="589"/>
                  </a:lnTo>
                  <a:lnTo>
                    <a:pt x="12476" y="463"/>
                  </a:lnTo>
                  <a:lnTo>
                    <a:pt x="12329" y="358"/>
                  </a:lnTo>
                  <a:lnTo>
                    <a:pt x="12182" y="253"/>
                  </a:lnTo>
                  <a:lnTo>
                    <a:pt x="12035" y="168"/>
                  </a:lnTo>
                  <a:lnTo>
                    <a:pt x="11887" y="105"/>
                  </a:lnTo>
                  <a:lnTo>
                    <a:pt x="11719" y="42"/>
                  </a:lnTo>
                  <a:lnTo>
                    <a:pt x="11551" y="21"/>
                  </a:lnTo>
                  <a:lnTo>
                    <a:pt x="113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71;p33"/>
            <p:cNvSpPr/>
            <p:nvPr/>
          </p:nvSpPr>
          <p:spPr>
            <a:xfrm>
              <a:off x="4252660" y="3744711"/>
              <a:ext cx="234401" cy="114985"/>
            </a:xfrm>
            <a:custGeom>
              <a:avLst/>
              <a:gdLst/>
              <a:ahLst/>
              <a:cxnLst/>
              <a:rect l="l" t="t" r="r" b="b"/>
              <a:pathLst>
                <a:path w="7722" h="3788" extrusionOk="0">
                  <a:moveTo>
                    <a:pt x="1200" y="0"/>
                  </a:moveTo>
                  <a:lnTo>
                    <a:pt x="1074" y="21"/>
                  </a:lnTo>
                  <a:lnTo>
                    <a:pt x="947" y="63"/>
                  </a:lnTo>
                  <a:lnTo>
                    <a:pt x="821" y="105"/>
                  </a:lnTo>
                  <a:lnTo>
                    <a:pt x="695" y="169"/>
                  </a:lnTo>
                  <a:lnTo>
                    <a:pt x="590" y="232"/>
                  </a:lnTo>
                  <a:lnTo>
                    <a:pt x="400" y="400"/>
                  </a:lnTo>
                  <a:lnTo>
                    <a:pt x="232" y="589"/>
                  </a:lnTo>
                  <a:lnTo>
                    <a:pt x="169" y="694"/>
                  </a:lnTo>
                  <a:lnTo>
                    <a:pt x="106" y="821"/>
                  </a:lnTo>
                  <a:lnTo>
                    <a:pt x="64" y="947"/>
                  </a:lnTo>
                  <a:lnTo>
                    <a:pt x="22" y="1073"/>
                  </a:lnTo>
                  <a:lnTo>
                    <a:pt x="1" y="1199"/>
                  </a:lnTo>
                  <a:lnTo>
                    <a:pt x="1" y="1347"/>
                  </a:lnTo>
                  <a:lnTo>
                    <a:pt x="1" y="2462"/>
                  </a:lnTo>
                  <a:lnTo>
                    <a:pt x="1" y="2588"/>
                  </a:lnTo>
                  <a:lnTo>
                    <a:pt x="22" y="2735"/>
                  </a:lnTo>
                  <a:lnTo>
                    <a:pt x="64" y="2861"/>
                  </a:lnTo>
                  <a:lnTo>
                    <a:pt x="106" y="2988"/>
                  </a:lnTo>
                  <a:lnTo>
                    <a:pt x="169" y="3093"/>
                  </a:lnTo>
                  <a:lnTo>
                    <a:pt x="232" y="3198"/>
                  </a:lnTo>
                  <a:lnTo>
                    <a:pt x="400" y="3408"/>
                  </a:lnTo>
                  <a:lnTo>
                    <a:pt x="590" y="3577"/>
                  </a:lnTo>
                  <a:lnTo>
                    <a:pt x="695" y="3640"/>
                  </a:lnTo>
                  <a:lnTo>
                    <a:pt x="821" y="3682"/>
                  </a:lnTo>
                  <a:lnTo>
                    <a:pt x="947" y="3745"/>
                  </a:lnTo>
                  <a:lnTo>
                    <a:pt x="1074" y="3766"/>
                  </a:lnTo>
                  <a:lnTo>
                    <a:pt x="1200" y="3787"/>
                  </a:lnTo>
                  <a:lnTo>
                    <a:pt x="6523" y="3787"/>
                  </a:lnTo>
                  <a:lnTo>
                    <a:pt x="6649" y="3766"/>
                  </a:lnTo>
                  <a:lnTo>
                    <a:pt x="6775" y="3745"/>
                  </a:lnTo>
                  <a:lnTo>
                    <a:pt x="6901" y="3682"/>
                  </a:lnTo>
                  <a:lnTo>
                    <a:pt x="7028" y="3640"/>
                  </a:lnTo>
                  <a:lnTo>
                    <a:pt x="7133" y="3577"/>
                  </a:lnTo>
                  <a:lnTo>
                    <a:pt x="7322" y="3408"/>
                  </a:lnTo>
                  <a:lnTo>
                    <a:pt x="7491" y="3198"/>
                  </a:lnTo>
                  <a:lnTo>
                    <a:pt x="7554" y="3093"/>
                  </a:lnTo>
                  <a:lnTo>
                    <a:pt x="7617" y="2988"/>
                  </a:lnTo>
                  <a:lnTo>
                    <a:pt x="7659" y="2861"/>
                  </a:lnTo>
                  <a:lnTo>
                    <a:pt x="7701" y="2735"/>
                  </a:lnTo>
                  <a:lnTo>
                    <a:pt x="7722" y="2588"/>
                  </a:lnTo>
                  <a:lnTo>
                    <a:pt x="7722" y="2462"/>
                  </a:lnTo>
                  <a:lnTo>
                    <a:pt x="7722" y="1347"/>
                  </a:lnTo>
                  <a:lnTo>
                    <a:pt x="7722" y="1199"/>
                  </a:lnTo>
                  <a:lnTo>
                    <a:pt x="7701" y="1073"/>
                  </a:lnTo>
                  <a:lnTo>
                    <a:pt x="7659" y="947"/>
                  </a:lnTo>
                  <a:lnTo>
                    <a:pt x="7617" y="821"/>
                  </a:lnTo>
                  <a:lnTo>
                    <a:pt x="7554" y="694"/>
                  </a:lnTo>
                  <a:lnTo>
                    <a:pt x="7491" y="589"/>
                  </a:lnTo>
                  <a:lnTo>
                    <a:pt x="7322" y="400"/>
                  </a:lnTo>
                  <a:lnTo>
                    <a:pt x="7133" y="232"/>
                  </a:lnTo>
                  <a:lnTo>
                    <a:pt x="7028" y="169"/>
                  </a:lnTo>
                  <a:lnTo>
                    <a:pt x="6901" y="105"/>
                  </a:lnTo>
                  <a:lnTo>
                    <a:pt x="6775" y="63"/>
                  </a:lnTo>
                  <a:lnTo>
                    <a:pt x="6649" y="21"/>
                  </a:lnTo>
                  <a:lnTo>
                    <a:pt x="65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72;p33"/>
            <p:cNvSpPr/>
            <p:nvPr/>
          </p:nvSpPr>
          <p:spPr>
            <a:xfrm>
              <a:off x="4284594" y="3767690"/>
              <a:ext cx="41556" cy="51118"/>
            </a:xfrm>
            <a:custGeom>
              <a:avLst/>
              <a:gdLst/>
              <a:ahLst/>
              <a:cxnLst/>
              <a:rect l="l" t="t" r="r" b="b"/>
              <a:pathLst>
                <a:path w="1369" h="1684" extrusionOk="0">
                  <a:moveTo>
                    <a:pt x="1" y="1"/>
                  </a:moveTo>
                  <a:lnTo>
                    <a:pt x="1" y="316"/>
                  </a:lnTo>
                  <a:lnTo>
                    <a:pt x="506" y="316"/>
                  </a:lnTo>
                  <a:lnTo>
                    <a:pt x="506" y="1684"/>
                  </a:lnTo>
                  <a:lnTo>
                    <a:pt x="863" y="1684"/>
                  </a:lnTo>
                  <a:lnTo>
                    <a:pt x="863" y="316"/>
                  </a:lnTo>
                  <a:lnTo>
                    <a:pt x="1368" y="316"/>
                  </a:lnTo>
                  <a:lnTo>
                    <a:pt x="13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73;p33"/>
            <p:cNvSpPr/>
            <p:nvPr/>
          </p:nvSpPr>
          <p:spPr>
            <a:xfrm>
              <a:off x="4324207" y="3767690"/>
              <a:ext cx="49843" cy="51118"/>
            </a:xfrm>
            <a:custGeom>
              <a:avLst/>
              <a:gdLst/>
              <a:ahLst/>
              <a:cxnLst/>
              <a:rect l="l" t="t" r="r" b="b"/>
              <a:pathLst>
                <a:path w="1642" h="1684" extrusionOk="0">
                  <a:moveTo>
                    <a:pt x="821" y="421"/>
                  </a:moveTo>
                  <a:lnTo>
                    <a:pt x="1052" y="1032"/>
                  </a:lnTo>
                  <a:lnTo>
                    <a:pt x="610" y="1032"/>
                  </a:lnTo>
                  <a:lnTo>
                    <a:pt x="821" y="421"/>
                  </a:lnTo>
                  <a:close/>
                  <a:moveTo>
                    <a:pt x="631" y="1"/>
                  </a:moveTo>
                  <a:lnTo>
                    <a:pt x="0" y="1684"/>
                  </a:lnTo>
                  <a:lnTo>
                    <a:pt x="379" y="1684"/>
                  </a:lnTo>
                  <a:lnTo>
                    <a:pt x="505" y="1326"/>
                  </a:lnTo>
                  <a:lnTo>
                    <a:pt x="1136" y="1326"/>
                  </a:lnTo>
                  <a:lnTo>
                    <a:pt x="1262" y="1684"/>
                  </a:lnTo>
                  <a:lnTo>
                    <a:pt x="1641" y="1684"/>
                  </a:lnTo>
                  <a:lnTo>
                    <a:pt x="1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74;p33"/>
            <p:cNvSpPr/>
            <p:nvPr/>
          </p:nvSpPr>
          <p:spPr>
            <a:xfrm>
              <a:off x="4377845" y="3767690"/>
              <a:ext cx="48568" cy="51118"/>
            </a:xfrm>
            <a:custGeom>
              <a:avLst/>
              <a:gdLst/>
              <a:ahLst/>
              <a:cxnLst/>
              <a:rect l="l" t="t" r="r" b="b"/>
              <a:pathLst>
                <a:path w="1600" h="1684" extrusionOk="0">
                  <a:moveTo>
                    <a:pt x="42" y="1"/>
                  </a:moveTo>
                  <a:lnTo>
                    <a:pt x="589" y="800"/>
                  </a:lnTo>
                  <a:lnTo>
                    <a:pt x="0" y="1684"/>
                  </a:lnTo>
                  <a:lnTo>
                    <a:pt x="400" y="1684"/>
                  </a:lnTo>
                  <a:lnTo>
                    <a:pt x="779" y="1116"/>
                  </a:lnTo>
                  <a:lnTo>
                    <a:pt x="1157" y="1684"/>
                  </a:lnTo>
                  <a:lnTo>
                    <a:pt x="1599" y="1684"/>
                  </a:lnTo>
                  <a:lnTo>
                    <a:pt x="1010" y="821"/>
                  </a:lnTo>
                  <a:lnTo>
                    <a:pt x="1536" y="1"/>
                  </a:lnTo>
                  <a:lnTo>
                    <a:pt x="1136" y="1"/>
                  </a:lnTo>
                  <a:lnTo>
                    <a:pt x="800" y="548"/>
                  </a:lnTo>
                  <a:lnTo>
                    <a:pt x="4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75;p33"/>
            <p:cNvSpPr/>
            <p:nvPr/>
          </p:nvSpPr>
          <p:spPr>
            <a:xfrm>
              <a:off x="4434670" y="3767690"/>
              <a:ext cx="11535" cy="51118"/>
            </a:xfrm>
            <a:custGeom>
              <a:avLst/>
              <a:gdLst/>
              <a:ahLst/>
              <a:cxnLst/>
              <a:rect l="l" t="t" r="r" b="b"/>
              <a:pathLst>
                <a:path w="380" h="1684" extrusionOk="0">
                  <a:moveTo>
                    <a:pt x="1" y="1"/>
                  </a:moveTo>
                  <a:lnTo>
                    <a:pt x="1" y="1684"/>
                  </a:lnTo>
                  <a:lnTo>
                    <a:pt x="379" y="1684"/>
                  </a:lnTo>
                  <a:lnTo>
                    <a:pt x="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76;p33"/>
            <p:cNvSpPr/>
            <p:nvPr/>
          </p:nvSpPr>
          <p:spPr>
            <a:xfrm>
              <a:off x="3595499" y="4244115"/>
              <a:ext cx="1947880" cy="334026"/>
            </a:xfrm>
            <a:custGeom>
              <a:avLst/>
              <a:gdLst/>
              <a:ahLst/>
              <a:cxnLst/>
              <a:rect l="l" t="t" r="r" b="b"/>
              <a:pathLst>
                <a:path w="64170" h="11004" extrusionOk="0">
                  <a:moveTo>
                    <a:pt x="1" y="1"/>
                  </a:moveTo>
                  <a:lnTo>
                    <a:pt x="1" y="11004"/>
                  </a:lnTo>
                  <a:lnTo>
                    <a:pt x="64169" y="11004"/>
                  </a:lnTo>
                  <a:lnTo>
                    <a:pt x="64169" y="1"/>
                  </a:lnTo>
                  <a:close/>
                </a:path>
              </a:pathLst>
            </a:custGeom>
            <a:solidFill>
              <a:srgbClr val="202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77;p33"/>
            <p:cNvSpPr/>
            <p:nvPr/>
          </p:nvSpPr>
          <p:spPr>
            <a:xfrm>
              <a:off x="3463302" y="3832832"/>
              <a:ext cx="2251855" cy="788107"/>
            </a:xfrm>
            <a:custGeom>
              <a:avLst/>
              <a:gdLst/>
              <a:ahLst/>
              <a:cxnLst/>
              <a:rect l="l" t="t" r="r" b="b"/>
              <a:pathLst>
                <a:path w="74184" h="25963" extrusionOk="0">
                  <a:moveTo>
                    <a:pt x="30549" y="1"/>
                  </a:moveTo>
                  <a:lnTo>
                    <a:pt x="29623" y="22"/>
                  </a:lnTo>
                  <a:lnTo>
                    <a:pt x="28677" y="43"/>
                  </a:lnTo>
                  <a:lnTo>
                    <a:pt x="27688" y="106"/>
                  </a:lnTo>
                  <a:lnTo>
                    <a:pt x="26678" y="190"/>
                  </a:lnTo>
                  <a:lnTo>
                    <a:pt x="25626" y="295"/>
                  </a:lnTo>
                  <a:lnTo>
                    <a:pt x="24574" y="421"/>
                  </a:lnTo>
                  <a:lnTo>
                    <a:pt x="23459" y="590"/>
                  </a:lnTo>
                  <a:lnTo>
                    <a:pt x="22344" y="779"/>
                  </a:lnTo>
                  <a:lnTo>
                    <a:pt x="21187" y="1010"/>
                  </a:lnTo>
                  <a:lnTo>
                    <a:pt x="1200" y="7217"/>
                  </a:lnTo>
                  <a:lnTo>
                    <a:pt x="1116" y="7575"/>
                  </a:lnTo>
                  <a:lnTo>
                    <a:pt x="926" y="8479"/>
                  </a:lnTo>
                  <a:lnTo>
                    <a:pt x="695" y="9826"/>
                  </a:lnTo>
                  <a:lnTo>
                    <a:pt x="569" y="10646"/>
                  </a:lnTo>
                  <a:lnTo>
                    <a:pt x="442" y="11551"/>
                  </a:lnTo>
                  <a:lnTo>
                    <a:pt x="316" y="12519"/>
                  </a:lnTo>
                  <a:lnTo>
                    <a:pt x="211" y="13550"/>
                  </a:lnTo>
                  <a:lnTo>
                    <a:pt x="127" y="14391"/>
                  </a:lnTo>
                  <a:lnTo>
                    <a:pt x="85" y="15275"/>
                  </a:lnTo>
                  <a:lnTo>
                    <a:pt x="43" y="16179"/>
                  </a:lnTo>
                  <a:lnTo>
                    <a:pt x="1" y="17084"/>
                  </a:lnTo>
                  <a:lnTo>
                    <a:pt x="1" y="18283"/>
                  </a:lnTo>
                  <a:lnTo>
                    <a:pt x="64" y="19504"/>
                  </a:lnTo>
                  <a:lnTo>
                    <a:pt x="127" y="20471"/>
                  </a:lnTo>
                  <a:lnTo>
                    <a:pt x="232" y="21439"/>
                  </a:lnTo>
                  <a:lnTo>
                    <a:pt x="379" y="22386"/>
                  </a:lnTo>
                  <a:lnTo>
                    <a:pt x="569" y="23291"/>
                  </a:lnTo>
                  <a:lnTo>
                    <a:pt x="695" y="23753"/>
                  </a:lnTo>
                  <a:lnTo>
                    <a:pt x="821" y="24174"/>
                  </a:lnTo>
                  <a:lnTo>
                    <a:pt x="3051" y="24448"/>
                  </a:lnTo>
                  <a:lnTo>
                    <a:pt x="5029" y="24658"/>
                  </a:lnTo>
                  <a:lnTo>
                    <a:pt x="6018" y="24742"/>
                  </a:lnTo>
                  <a:lnTo>
                    <a:pt x="6901" y="24805"/>
                  </a:lnTo>
                  <a:lnTo>
                    <a:pt x="6880" y="24448"/>
                  </a:lnTo>
                  <a:lnTo>
                    <a:pt x="6880" y="24027"/>
                  </a:lnTo>
                  <a:lnTo>
                    <a:pt x="6901" y="23501"/>
                  </a:lnTo>
                  <a:lnTo>
                    <a:pt x="6964" y="22849"/>
                  </a:lnTo>
                  <a:lnTo>
                    <a:pt x="7049" y="22133"/>
                  </a:lnTo>
                  <a:lnTo>
                    <a:pt x="7133" y="21755"/>
                  </a:lnTo>
                  <a:lnTo>
                    <a:pt x="7217" y="21376"/>
                  </a:lnTo>
                  <a:lnTo>
                    <a:pt x="7322" y="20976"/>
                  </a:lnTo>
                  <a:lnTo>
                    <a:pt x="7448" y="20598"/>
                  </a:lnTo>
                  <a:lnTo>
                    <a:pt x="7596" y="20198"/>
                  </a:lnTo>
                  <a:lnTo>
                    <a:pt x="7764" y="19798"/>
                  </a:lnTo>
                  <a:lnTo>
                    <a:pt x="7953" y="19419"/>
                  </a:lnTo>
                  <a:lnTo>
                    <a:pt x="8164" y="19041"/>
                  </a:lnTo>
                  <a:lnTo>
                    <a:pt x="8395" y="18683"/>
                  </a:lnTo>
                  <a:lnTo>
                    <a:pt x="8669" y="18346"/>
                  </a:lnTo>
                  <a:lnTo>
                    <a:pt x="8963" y="18010"/>
                  </a:lnTo>
                  <a:lnTo>
                    <a:pt x="9300" y="17715"/>
                  </a:lnTo>
                  <a:lnTo>
                    <a:pt x="9657" y="17442"/>
                  </a:lnTo>
                  <a:lnTo>
                    <a:pt x="10057" y="17189"/>
                  </a:lnTo>
                  <a:lnTo>
                    <a:pt x="10478" y="16958"/>
                  </a:lnTo>
                  <a:lnTo>
                    <a:pt x="10941" y="16790"/>
                  </a:lnTo>
                  <a:lnTo>
                    <a:pt x="11446" y="16642"/>
                  </a:lnTo>
                  <a:lnTo>
                    <a:pt x="11993" y="16537"/>
                  </a:lnTo>
                  <a:lnTo>
                    <a:pt x="12582" y="16474"/>
                  </a:lnTo>
                  <a:lnTo>
                    <a:pt x="13213" y="16453"/>
                  </a:lnTo>
                  <a:lnTo>
                    <a:pt x="13802" y="16453"/>
                  </a:lnTo>
                  <a:lnTo>
                    <a:pt x="14223" y="16495"/>
                  </a:lnTo>
                  <a:lnTo>
                    <a:pt x="14707" y="16600"/>
                  </a:lnTo>
                  <a:lnTo>
                    <a:pt x="14959" y="16663"/>
                  </a:lnTo>
                  <a:lnTo>
                    <a:pt x="15233" y="16748"/>
                  </a:lnTo>
                  <a:lnTo>
                    <a:pt x="15506" y="16874"/>
                  </a:lnTo>
                  <a:lnTo>
                    <a:pt x="15801" y="17000"/>
                  </a:lnTo>
                  <a:lnTo>
                    <a:pt x="16095" y="17168"/>
                  </a:lnTo>
                  <a:lnTo>
                    <a:pt x="16390" y="17337"/>
                  </a:lnTo>
                  <a:lnTo>
                    <a:pt x="16663" y="17568"/>
                  </a:lnTo>
                  <a:lnTo>
                    <a:pt x="16958" y="17820"/>
                  </a:lnTo>
                  <a:lnTo>
                    <a:pt x="17231" y="18094"/>
                  </a:lnTo>
                  <a:lnTo>
                    <a:pt x="17505" y="18410"/>
                  </a:lnTo>
                  <a:lnTo>
                    <a:pt x="17757" y="18767"/>
                  </a:lnTo>
                  <a:lnTo>
                    <a:pt x="18010" y="19167"/>
                  </a:lnTo>
                  <a:lnTo>
                    <a:pt x="18241" y="19609"/>
                  </a:lnTo>
                  <a:lnTo>
                    <a:pt x="18452" y="20093"/>
                  </a:lnTo>
                  <a:lnTo>
                    <a:pt x="18641" y="20619"/>
                  </a:lnTo>
                  <a:lnTo>
                    <a:pt x="18809" y="21208"/>
                  </a:lnTo>
                  <a:lnTo>
                    <a:pt x="18957" y="21839"/>
                  </a:lnTo>
                  <a:lnTo>
                    <a:pt x="19062" y="22512"/>
                  </a:lnTo>
                  <a:lnTo>
                    <a:pt x="19146" y="23249"/>
                  </a:lnTo>
                  <a:lnTo>
                    <a:pt x="19188" y="24048"/>
                  </a:lnTo>
                  <a:lnTo>
                    <a:pt x="19188" y="24911"/>
                  </a:lnTo>
                  <a:lnTo>
                    <a:pt x="19167" y="25836"/>
                  </a:lnTo>
                  <a:lnTo>
                    <a:pt x="53587" y="25963"/>
                  </a:lnTo>
                  <a:lnTo>
                    <a:pt x="53566" y="25521"/>
                  </a:lnTo>
                  <a:lnTo>
                    <a:pt x="53566" y="25037"/>
                  </a:lnTo>
                  <a:lnTo>
                    <a:pt x="53587" y="24385"/>
                  </a:lnTo>
                  <a:lnTo>
                    <a:pt x="53650" y="23648"/>
                  </a:lnTo>
                  <a:lnTo>
                    <a:pt x="53734" y="22807"/>
                  </a:lnTo>
                  <a:lnTo>
                    <a:pt x="53818" y="22365"/>
                  </a:lnTo>
                  <a:lnTo>
                    <a:pt x="53902" y="21902"/>
                  </a:lnTo>
                  <a:lnTo>
                    <a:pt x="54007" y="21439"/>
                  </a:lnTo>
                  <a:lnTo>
                    <a:pt x="54134" y="20976"/>
                  </a:lnTo>
                  <a:lnTo>
                    <a:pt x="54281" y="20513"/>
                  </a:lnTo>
                  <a:lnTo>
                    <a:pt x="54449" y="20072"/>
                  </a:lnTo>
                  <a:lnTo>
                    <a:pt x="54639" y="19609"/>
                  </a:lnTo>
                  <a:lnTo>
                    <a:pt x="54870" y="19188"/>
                  </a:lnTo>
                  <a:lnTo>
                    <a:pt x="55122" y="18767"/>
                  </a:lnTo>
                  <a:lnTo>
                    <a:pt x="55396" y="18346"/>
                  </a:lnTo>
                  <a:lnTo>
                    <a:pt x="55712" y="17968"/>
                  </a:lnTo>
                  <a:lnTo>
                    <a:pt x="56048" y="17631"/>
                  </a:lnTo>
                  <a:lnTo>
                    <a:pt x="56427" y="17295"/>
                  </a:lnTo>
                  <a:lnTo>
                    <a:pt x="56637" y="17147"/>
                  </a:lnTo>
                  <a:lnTo>
                    <a:pt x="56848" y="17021"/>
                  </a:lnTo>
                  <a:lnTo>
                    <a:pt x="57058" y="16874"/>
                  </a:lnTo>
                  <a:lnTo>
                    <a:pt x="57289" y="16769"/>
                  </a:lnTo>
                  <a:lnTo>
                    <a:pt x="57542" y="16642"/>
                  </a:lnTo>
                  <a:lnTo>
                    <a:pt x="57794" y="16558"/>
                  </a:lnTo>
                  <a:lnTo>
                    <a:pt x="58047" y="16474"/>
                  </a:lnTo>
                  <a:lnTo>
                    <a:pt x="58320" y="16390"/>
                  </a:lnTo>
                  <a:lnTo>
                    <a:pt x="58594" y="16327"/>
                  </a:lnTo>
                  <a:lnTo>
                    <a:pt x="58888" y="16285"/>
                  </a:lnTo>
                  <a:lnTo>
                    <a:pt x="59204" y="16243"/>
                  </a:lnTo>
                  <a:lnTo>
                    <a:pt x="59520" y="16222"/>
                  </a:lnTo>
                  <a:lnTo>
                    <a:pt x="59835" y="16200"/>
                  </a:lnTo>
                  <a:lnTo>
                    <a:pt x="60466" y="16200"/>
                  </a:lnTo>
                  <a:lnTo>
                    <a:pt x="60782" y="16222"/>
                  </a:lnTo>
                  <a:lnTo>
                    <a:pt x="61203" y="16285"/>
                  </a:lnTo>
                  <a:lnTo>
                    <a:pt x="61687" y="16390"/>
                  </a:lnTo>
                  <a:lnTo>
                    <a:pt x="61960" y="16453"/>
                  </a:lnTo>
                  <a:lnTo>
                    <a:pt x="62255" y="16558"/>
                  </a:lnTo>
                  <a:lnTo>
                    <a:pt x="62528" y="16663"/>
                  </a:lnTo>
                  <a:lnTo>
                    <a:pt x="62823" y="16790"/>
                  </a:lnTo>
                  <a:lnTo>
                    <a:pt x="63138" y="16958"/>
                  </a:lnTo>
                  <a:lnTo>
                    <a:pt x="63433" y="17147"/>
                  </a:lnTo>
                  <a:lnTo>
                    <a:pt x="63727" y="17358"/>
                  </a:lnTo>
                  <a:lnTo>
                    <a:pt x="64043" y="17589"/>
                  </a:lnTo>
                  <a:lnTo>
                    <a:pt x="64338" y="17863"/>
                  </a:lnTo>
                  <a:lnTo>
                    <a:pt x="64611" y="18178"/>
                  </a:lnTo>
                  <a:lnTo>
                    <a:pt x="64885" y="18515"/>
                  </a:lnTo>
                  <a:lnTo>
                    <a:pt x="65158" y="18893"/>
                  </a:lnTo>
                  <a:lnTo>
                    <a:pt x="65389" y="19314"/>
                  </a:lnTo>
                  <a:lnTo>
                    <a:pt x="65621" y="19777"/>
                  </a:lnTo>
                  <a:lnTo>
                    <a:pt x="65831" y="20282"/>
                  </a:lnTo>
                  <a:lnTo>
                    <a:pt x="66021" y="20829"/>
                  </a:lnTo>
                  <a:lnTo>
                    <a:pt x="66168" y="21439"/>
                  </a:lnTo>
                  <a:lnTo>
                    <a:pt x="66315" y="22091"/>
                  </a:lnTo>
                  <a:lnTo>
                    <a:pt x="66399" y="22786"/>
                  </a:lnTo>
                  <a:lnTo>
                    <a:pt x="66483" y="23522"/>
                  </a:lnTo>
                  <a:lnTo>
                    <a:pt x="66505" y="24343"/>
                  </a:lnTo>
                  <a:lnTo>
                    <a:pt x="66505" y="25184"/>
                  </a:lnTo>
                  <a:lnTo>
                    <a:pt x="73847" y="25437"/>
                  </a:lnTo>
                  <a:lnTo>
                    <a:pt x="73931" y="25121"/>
                  </a:lnTo>
                  <a:lnTo>
                    <a:pt x="73994" y="24721"/>
                  </a:lnTo>
                  <a:lnTo>
                    <a:pt x="74079" y="24216"/>
                  </a:lnTo>
                  <a:lnTo>
                    <a:pt x="74142" y="23564"/>
                  </a:lnTo>
                  <a:lnTo>
                    <a:pt x="74184" y="22849"/>
                  </a:lnTo>
                  <a:lnTo>
                    <a:pt x="74184" y="22449"/>
                  </a:lnTo>
                  <a:lnTo>
                    <a:pt x="74163" y="22028"/>
                  </a:lnTo>
                  <a:lnTo>
                    <a:pt x="74142" y="21586"/>
                  </a:lnTo>
                  <a:lnTo>
                    <a:pt x="74100" y="21145"/>
                  </a:lnTo>
                  <a:lnTo>
                    <a:pt x="74036" y="20682"/>
                  </a:lnTo>
                  <a:lnTo>
                    <a:pt x="73931" y="20219"/>
                  </a:lnTo>
                  <a:lnTo>
                    <a:pt x="73826" y="19735"/>
                  </a:lnTo>
                  <a:lnTo>
                    <a:pt x="73700" y="19251"/>
                  </a:lnTo>
                  <a:lnTo>
                    <a:pt x="73532" y="18746"/>
                  </a:lnTo>
                  <a:lnTo>
                    <a:pt x="73342" y="18262"/>
                  </a:lnTo>
                  <a:lnTo>
                    <a:pt x="73111" y="17757"/>
                  </a:lnTo>
                  <a:lnTo>
                    <a:pt x="72858" y="17273"/>
                  </a:lnTo>
                  <a:lnTo>
                    <a:pt x="72564" y="16769"/>
                  </a:lnTo>
                  <a:lnTo>
                    <a:pt x="72227" y="16285"/>
                  </a:lnTo>
                  <a:lnTo>
                    <a:pt x="71869" y="15801"/>
                  </a:lnTo>
                  <a:lnTo>
                    <a:pt x="71449" y="15317"/>
                  </a:lnTo>
                  <a:lnTo>
                    <a:pt x="71007" y="14854"/>
                  </a:lnTo>
                  <a:lnTo>
                    <a:pt x="70502" y="14412"/>
                  </a:lnTo>
                  <a:lnTo>
                    <a:pt x="69955" y="13970"/>
                  </a:lnTo>
                  <a:lnTo>
                    <a:pt x="69366" y="13550"/>
                  </a:lnTo>
                  <a:lnTo>
                    <a:pt x="68819" y="13213"/>
                  </a:lnTo>
                  <a:lnTo>
                    <a:pt x="68230" y="12876"/>
                  </a:lnTo>
                  <a:lnTo>
                    <a:pt x="67599" y="12561"/>
                  </a:lnTo>
                  <a:lnTo>
                    <a:pt x="66946" y="12266"/>
                  </a:lnTo>
                  <a:lnTo>
                    <a:pt x="66231" y="11993"/>
                  </a:lnTo>
                  <a:lnTo>
                    <a:pt x="65474" y="11719"/>
                  </a:lnTo>
                  <a:lnTo>
                    <a:pt x="64695" y="11488"/>
                  </a:lnTo>
                  <a:lnTo>
                    <a:pt x="63854" y="11277"/>
                  </a:lnTo>
                  <a:lnTo>
                    <a:pt x="61224" y="10099"/>
                  </a:lnTo>
                  <a:lnTo>
                    <a:pt x="54996" y="7385"/>
                  </a:lnTo>
                  <a:lnTo>
                    <a:pt x="51314" y="5786"/>
                  </a:lnTo>
                  <a:lnTo>
                    <a:pt x="47675" y="4229"/>
                  </a:lnTo>
                  <a:lnTo>
                    <a:pt x="44351" y="2841"/>
                  </a:lnTo>
                  <a:lnTo>
                    <a:pt x="42920" y="2252"/>
                  </a:lnTo>
                  <a:lnTo>
                    <a:pt x="41700" y="1789"/>
                  </a:lnTo>
                  <a:lnTo>
                    <a:pt x="41321" y="1642"/>
                  </a:lnTo>
                  <a:lnTo>
                    <a:pt x="40858" y="1473"/>
                  </a:lnTo>
                  <a:lnTo>
                    <a:pt x="40248" y="1284"/>
                  </a:lnTo>
                  <a:lnTo>
                    <a:pt x="39449" y="1074"/>
                  </a:lnTo>
                  <a:lnTo>
                    <a:pt x="38481" y="842"/>
                  </a:lnTo>
                  <a:lnTo>
                    <a:pt x="37366" y="611"/>
                  </a:lnTo>
                  <a:lnTo>
                    <a:pt x="36103" y="400"/>
                  </a:lnTo>
                  <a:lnTo>
                    <a:pt x="35409" y="316"/>
                  </a:lnTo>
                  <a:lnTo>
                    <a:pt x="34694" y="232"/>
                  </a:lnTo>
                  <a:lnTo>
                    <a:pt x="33915" y="148"/>
                  </a:lnTo>
                  <a:lnTo>
                    <a:pt x="33137" y="85"/>
                  </a:lnTo>
                  <a:lnTo>
                    <a:pt x="32295" y="43"/>
                  </a:lnTo>
                  <a:lnTo>
                    <a:pt x="31454" y="22"/>
                  </a:lnTo>
                  <a:lnTo>
                    <a:pt x="30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78;p33"/>
            <p:cNvSpPr/>
            <p:nvPr/>
          </p:nvSpPr>
          <p:spPr>
            <a:xfrm>
              <a:off x="3463302" y="3832832"/>
              <a:ext cx="2251855" cy="788107"/>
            </a:xfrm>
            <a:custGeom>
              <a:avLst/>
              <a:gdLst/>
              <a:ahLst/>
              <a:cxnLst/>
              <a:rect l="l" t="t" r="r" b="b"/>
              <a:pathLst>
                <a:path w="74184" h="25963" fill="none" extrusionOk="0">
                  <a:moveTo>
                    <a:pt x="73847" y="25437"/>
                  </a:moveTo>
                  <a:lnTo>
                    <a:pt x="66505" y="25184"/>
                  </a:lnTo>
                  <a:lnTo>
                    <a:pt x="66505" y="25184"/>
                  </a:lnTo>
                  <a:lnTo>
                    <a:pt x="66505" y="24343"/>
                  </a:lnTo>
                  <a:lnTo>
                    <a:pt x="66483" y="23522"/>
                  </a:lnTo>
                  <a:lnTo>
                    <a:pt x="66399" y="22786"/>
                  </a:lnTo>
                  <a:lnTo>
                    <a:pt x="66315" y="22091"/>
                  </a:lnTo>
                  <a:lnTo>
                    <a:pt x="66168" y="21439"/>
                  </a:lnTo>
                  <a:lnTo>
                    <a:pt x="66021" y="20829"/>
                  </a:lnTo>
                  <a:lnTo>
                    <a:pt x="65831" y="20282"/>
                  </a:lnTo>
                  <a:lnTo>
                    <a:pt x="65621" y="19777"/>
                  </a:lnTo>
                  <a:lnTo>
                    <a:pt x="65389" y="19314"/>
                  </a:lnTo>
                  <a:lnTo>
                    <a:pt x="65158" y="18893"/>
                  </a:lnTo>
                  <a:lnTo>
                    <a:pt x="64885" y="18515"/>
                  </a:lnTo>
                  <a:lnTo>
                    <a:pt x="64611" y="18178"/>
                  </a:lnTo>
                  <a:lnTo>
                    <a:pt x="64338" y="17863"/>
                  </a:lnTo>
                  <a:lnTo>
                    <a:pt x="64043" y="17589"/>
                  </a:lnTo>
                  <a:lnTo>
                    <a:pt x="63727" y="17358"/>
                  </a:lnTo>
                  <a:lnTo>
                    <a:pt x="63433" y="17147"/>
                  </a:lnTo>
                  <a:lnTo>
                    <a:pt x="63138" y="16958"/>
                  </a:lnTo>
                  <a:lnTo>
                    <a:pt x="62823" y="16790"/>
                  </a:lnTo>
                  <a:lnTo>
                    <a:pt x="62528" y="16663"/>
                  </a:lnTo>
                  <a:lnTo>
                    <a:pt x="62255" y="16558"/>
                  </a:lnTo>
                  <a:lnTo>
                    <a:pt x="61960" y="16453"/>
                  </a:lnTo>
                  <a:lnTo>
                    <a:pt x="61687" y="16390"/>
                  </a:lnTo>
                  <a:lnTo>
                    <a:pt x="61203" y="16285"/>
                  </a:lnTo>
                  <a:lnTo>
                    <a:pt x="60782" y="16222"/>
                  </a:lnTo>
                  <a:lnTo>
                    <a:pt x="60466" y="16200"/>
                  </a:lnTo>
                  <a:lnTo>
                    <a:pt x="60172" y="16200"/>
                  </a:lnTo>
                  <a:lnTo>
                    <a:pt x="60172" y="16200"/>
                  </a:lnTo>
                  <a:lnTo>
                    <a:pt x="59835" y="16200"/>
                  </a:lnTo>
                  <a:lnTo>
                    <a:pt x="59520" y="16222"/>
                  </a:lnTo>
                  <a:lnTo>
                    <a:pt x="59204" y="16243"/>
                  </a:lnTo>
                  <a:lnTo>
                    <a:pt x="58888" y="16285"/>
                  </a:lnTo>
                  <a:lnTo>
                    <a:pt x="58594" y="16327"/>
                  </a:lnTo>
                  <a:lnTo>
                    <a:pt x="58320" y="16390"/>
                  </a:lnTo>
                  <a:lnTo>
                    <a:pt x="58047" y="16474"/>
                  </a:lnTo>
                  <a:lnTo>
                    <a:pt x="57794" y="16558"/>
                  </a:lnTo>
                  <a:lnTo>
                    <a:pt x="57542" y="16642"/>
                  </a:lnTo>
                  <a:lnTo>
                    <a:pt x="57289" y="16769"/>
                  </a:lnTo>
                  <a:lnTo>
                    <a:pt x="57058" y="16874"/>
                  </a:lnTo>
                  <a:lnTo>
                    <a:pt x="56848" y="17021"/>
                  </a:lnTo>
                  <a:lnTo>
                    <a:pt x="56637" y="17147"/>
                  </a:lnTo>
                  <a:lnTo>
                    <a:pt x="56427" y="17295"/>
                  </a:lnTo>
                  <a:lnTo>
                    <a:pt x="56048" y="17631"/>
                  </a:lnTo>
                  <a:lnTo>
                    <a:pt x="55712" y="17968"/>
                  </a:lnTo>
                  <a:lnTo>
                    <a:pt x="55396" y="18346"/>
                  </a:lnTo>
                  <a:lnTo>
                    <a:pt x="55122" y="18767"/>
                  </a:lnTo>
                  <a:lnTo>
                    <a:pt x="54870" y="19188"/>
                  </a:lnTo>
                  <a:lnTo>
                    <a:pt x="54639" y="19609"/>
                  </a:lnTo>
                  <a:lnTo>
                    <a:pt x="54449" y="20072"/>
                  </a:lnTo>
                  <a:lnTo>
                    <a:pt x="54281" y="20513"/>
                  </a:lnTo>
                  <a:lnTo>
                    <a:pt x="54134" y="20976"/>
                  </a:lnTo>
                  <a:lnTo>
                    <a:pt x="54007" y="21439"/>
                  </a:lnTo>
                  <a:lnTo>
                    <a:pt x="53902" y="21902"/>
                  </a:lnTo>
                  <a:lnTo>
                    <a:pt x="53818" y="22365"/>
                  </a:lnTo>
                  <a:lnTo>
                    <a:pt x="53734" y="22807"/>
                  </a:lnTo>
                  <a:lnTo>
                    <a:pt x="53650" y="23648"/>
                  </a:lnTo>
                  <a:lnTo>
                    <a:pt x="53587" y="24385"/>
                  </a:lnTo>
                  <a:lnTo>
                    <a:pt x="53566" y="25037"/>
                  </a:lnTo>
                  <a:lnTo>
                    <a:pt x="53566" y="25521"/>
                  </a:lnTo>
                  <a:lnTo>
                    <a:pt x="53587" y="25963"/>
                  </a:lnTo>
                  <a:lnTo>
                    <a:pt x="19167" y="25836"/>
                  </a:lnTo>
                  <a:lnTo>
                    <a:pt x="19167" y="25836"/>
                  </a:lnTo>
                  <a:lnTo>
                    <a:pt x="19188" y="24911"/>
                  </a:lnTo>
                  <a:lnTo>
                    <a:pt x="19188" y="24048"/>
                  </a:lnTo>
                  <a:lnTo>
                    <a:pt x="19146" y="23249"/>
                  </a:lnTo>
                  <a:lnTo>
                    <a:pt x="19062" y="22512"/>
                  </a:lnTo>
                  <a:lnTo>
                    <a:pt x="18957" y="21839"/>
                  </a:lnTo>
                  <a:lnTo>
                    <a:pt x="18809" y="21208"/>
                  </a:lnTo>
                  <a:lnTo>
                    <a:pt x="18641" y="20619"/>
                  </a:lnTo>
                  <a:lnTo>
                    <a:pt x="18452" y="20093"/>
                  </a:lnTo>
                  <a:lnTo>
                    <a:pt x="18241" y="19609"/>
                  </a:lnTo>
                  <a:lnTo>
                    <a:pt x="18010" y="19167"/>
                  </a:lnTo>
                  <a:lnTo>
                    <a:pt x="17757" y="18767"/>
                  </a:lnTo>
                  <a:lnTo>
                    <a:pt x="17505" y="18410"/>
                  </a:lnTo>
                  <a:lnTo>
                    <a:pt x="17231" y="18094"/>
                  </a:lnTo>
                  <a:lnTo>
                    <a:pt x="16958" y="17820"/>
                  </a:lnTo>
                  <a:lnTo>
                    <a:pt x="16663" y="17568"/>
                  </a:lnTo>
                  <a:lnTo>
                    <a:pt x="16390" y="17337"/>
                  </a:lnTo>
                  <a:lnTo>
                    <a:pt x="16095" y="17168"/>
                  </a:lnTo>
                  <a:lnTo>
                    <a:pt x="15801" y="17000"/>
                  </a:lnTo>
                  <a:lnTo>
                    <a:pt x="15506" y="16874"/>
                  </a:lnTo>
                  <a:lnTo>
                    <a:pt x="15233" y="16748"/>
                  </a:lnTo>
                  <a:lnTo>
                    <a:pt x="14959" y="16663"/>
                  </a:lnTo>
                  <a:lnTo>
                    <a:pt x="14707" y="16600"/>
                  </a:lnTo>
                  <a:lnTo>
                    <a:pt x="14223" y="16495"/>
                  </a:lnTo>
                  <a:lnTo>
                    <a:pt x="13802" y="16453"/>
                  </a:lnTo>
                  <a:lnTo>
                    <a:pt x="13487" y="16453"/>
                  </a:lnTo>
                  <a:lnTo>
                    <a:pt x="13213" y="16453"/>
                  </a:lnTo>
                  <a:lnTo>
                    <a:pt x="13213" y="16453"/>
                  </a:lnTo>
                  <a:lnTo>
                    <a:pt x="12582" y="16474"/>
                  </a:lnTo>
                  <a:lnTo>
                    <a:pt x="11993" y="16537"/>
                  </a:lnTo>
                  <a:lnTo>
                    <a:pt x="11446" y="16642"/>
                  </a:lnTo>
                  <a:lnTo>
                    <a:pt x="10941" y="16790"/>
                  </a:lnTo>
                  <a:lnTo>
                    <a:pt x="10478" y="16958"/>
                  </a:lnTo>
                  <a:lnTo>
                    <a:pt x="10057" y="17189"/>
                  </a:lnTo>
                  <a:lnTo>
                    <a:pt x="9657" y="17442"/>
                  </a:lnTo>
                  <a:lnTo>
                    <a:pt x="9300" y="17715"/>
                  </a:lnTo>
                  <a:lnTo>
                    <a:pt x="8963" y="18010"/>
                  </a:lnTo>
                  <a:lnTo>
                    <a:pt x="8669" y="18346"/>
                  </a:lnTo>
                  <a:lnTo>
                    <a:pt x="8395" y="18683"/>
                  </a:lnTo>
                  <a:lnTo>
                    <a:pt x="8164" y="19041"/>
                  </a:lnTo>
                  <a:lnTo>
                    <a:pt x="7953" y="19419"/>
                  </a:lnTo>
                  <a:lnTo>
                    <a:pt x="7764" y="19798"/>
                  </a:lnTo>
                  <a:lnTo>
                    <a:pt x="7596" y="20198"/>
                  </a:lnTo>
                  <a:lnTo>
                    <a:pt x="7448" y="20598"/>
                  </a:lnTo>
                  <a:lnTo>
                    <a:pt x="7322" y="20976"/>
                  </a:lnTo>
                  <a:lnTo>
                    <a:pt x="7217" y="21376"/>
                  </a:lnTo>
                  <a:lnTo>
                    <a:pt x="7133" y="21755"/>
                  </a:lnTo>
                  <a:lnTo>
                    <a:pt x="7049" y="22133"/>
                  </a:lnTo>
                  <a:lnTo>
                    <a:pt x="6964" y="22849"/>
                  </a:lnTo>
                  <a:lnTo>
                    <a:pt x="6901" y="23501"/>
                  </a:lnTo>
                  <a:lnTo>
                    <a:pt x="6880" y="24027"/>
                  </a:lnTo>
                  <a:lnTo>
                    <a:pt x="6880" y="24448"/>
                  </a:lnTo>
                  <a:lnTo>
                    <a:pt x="6901" y="24805"/>
                  </a:lnTo>
                  <a:lnTo>
                    <a:pt x="6901" y="24805"/>
                  </a:lnTo>
                  <a:lnTo>
                    <a:pt x="6018" y="24742"/>
                  </a:lnTo>
                  <a:lnTo>
                    <a:pt x="5029" y="24658"/>
                  </a:lnTo>
                  <a:lnTo>
                    <a:pt x="3051" y="24448"/>
                  </a:lnTo>
                  <a:lnTo>
                    <a:pt x="821" y="24174"/>
                  </a:lnTo>
                  <a:lnTo>
                    <a:pt x="821" y="24174"/>
                  </a:lnTo>
                  <a:lnTo>
                    <a:pt x="695" y="23753"/>
                  </a:lnTo>
                  <a:lnTo>
                    <a:pt x="569" y="23291"/>
                  </a:lnTo>
                  <a:lnTo>
                    <a:pt x="569" y="23291"/>
                  </a:lnTo>
                  <a:lnTo>
                    <a:pt x="379" y="22386"/>
                  </a:lnTo>
                  <a:lnTo>
                    <a:pt x="232" y="21439"/>
                  </a:lnTo>
                  <a:lnTo>
                    <a:pt x="127" y="20471"/>
                  </a:lnTo>
                  <a:lnTo>
                    <a:pt x="64" y="19504"/>
                  </a:lnTo>
                  <a:lnTo>
                    <a:pt x="64" y="19504"/>
                  </a:lnTo>
                  <a:lnTo>
                    <a:pt x="1" y="18283"/>
                  </a:lnTo>
                  <a:lnTo>
                    <a:pt x="1" y="17084"/>
                  </a:lnTo>
                  <a:lnTo>
                    <a:pt x="1" y="17084"/>
                  </a:lnTo>
                  <a:lnTo>
                    <a:pt x="43" y="16179"/>
                  </a:lnTo>
                  <a:lnTo>
                    <a:pt x="85" y="15275"/>
                  </a:lnTo>
                  <a:lnTo>
                    <a:pt x="127" y="14391"/>
                  </a:lnTo>
                  <a:lnTo>
                    <a:pt x="211" y="13550"/>
                  </a:lnTo>
                  <a:lnTo>
                    <a:pt x="211" y="13550"/>
                  </a:lnTo>
                  <a:lnTo>
                    <a:pt x="316" y="12519"/>
                  </a:lnTo>
                  <a:lnTo>
                    <a:pt x="442" y="11551"/>
                  </a:lnTo>
                  <a:lnTo>
                    <a:pt x="569" y="10646"/>
                  </a:lnTo>
                  <a:lnTo>
                    <a:pt x="695" y="9826"/>
                  </a:lnTo>
                  <a:lnTo>
                    <a:pt x="926" y="8479"/>
                  </a:lnTo>
                  <a:lnTo>
                    <a:pt x="1116" y="7575"/>
                  </a:lnTo>
                  <a:lnTo>
                    <a:pt x="1116" y="7575"/>
                  </a:lnTo>
                  <a:lnTo>
                    <a:pt x="1200" y="7217"/>
                  </a:lnTo>
                  <a:lnTo>
                    <a:pt x="21187" y="1010"/>
                  </a:lnTo>
                  <a:lnTo>
                    <a:pt x="21187" y="1010"/>
                  </a:lnTo>
                  <a:lnTo>
                    <a:pt x="22344" y="779"/>
                  </a:lnTo>
                  <a:lnTo>
                    <a:pt x="23459" y="590"/>
                  </a:lnTo>
                  <a:lnTo>
                    <a:pt x="24574" y="421"/>
                  </a:lnTo>
                  <a:lnTo>
                    <a:pt x="25626" y="295"/>
                  </a:lnTo>
                  <a:lnTo>
                    <a:pt x="26678" y="190"/>
                  </a:lnTo>
                  <a:lnTo>
                    <a:pt x="27688" y="106"/>
                  </a:lnTo>
                  <a:lnTo>
                    <a:pt x="28677" y="43"/>
                  </a:lnTo>
                  <a:lnTo>
                    <a:pt x="29623" y="22"/>
                  </a:lnTo>
                  <a:lnTo>
                    <a:pt x="30549" y="1"/>
                  </a:lnTo>
                  <a:lnTo>
                    <a:pt x="31454" y="22"/>
                  </a:lnTo>
                  <a:lnTo>
                    <a:pt x="32295" y="43"/>
                  </a:lnTo>
                  <a:lnTo>
                    <a:pt x="33137" y="85"/>
                  </a:lnTo>
                  <a:lnTo>
                    <a:pt x="33915" y="148"/>
                  </a:lnTo>
                  <a:lnTo>
                    <a:pt x="34694" y="232"/>
                  </a:lnTo>
                  <a:lnTo>
                    <a:pt x="35409" y="316"/>
                  </a:lnTo>
                  <a:lnTo>
                    <a:pt x="36103" y="400"/>
                  </a:lnTo>
                  <a:lnTo>
                    <a:pt x="37366" y="611"/>
                  </a:lnTo>
                  <a:lnTo>
                    <a:pt x="38481" y="842"/>
                  </a:lnTo>
                  <a:lnTo>
                    <a:pt x="39449" y="1074"/>
                  </a:lnTo>
                  <a:lnTo>
                    <a:pt x="40248" y="1284"/>
                  </a:lnTo>
                  <a:lnTo>
                    <a:pt x="40858" y="1473"/>
                  </a:lnTo>
                  <a:lnTo>
                    <a:pt x="41321" y="1642"/>
                  </a:lnTo>
                  <a:lnTo>
                    <a:pt x="41700" y="1789"/>
                  </a:lnTo>
                  <a:lnTo>
                    <a:pt x="41700" y="1789"/>
                  </a:lnTo>
                  <a:lnTo>
                    <a:pt x="42920" y="2252"/>
                  </a:lnTo>
                  <a:lnTo>
                    <a:pt x="44351" y="2841"/>
                  </a:lnTo>
                  <a:lnTo>
                    <a:pt x="47675" y="4229"/>
                  </a:lnTo>
                  <a:lnTo>
                    <a:pt x="51314" y="5786"/>
                  </a:lnTo>
                  <a:lnTo>
                    <a:pt x="54996" y="7385"/>
                  </a:lnTo>
                  <a:lnTo>
                    <a:pt x="61224" y="10099"/>
                  </a:lnTo>
                  <a:lnTo>
                    <a:pt x="63854" y="11277"/>
                  </a:lnTo>
                  <a:lnTo>
                    <a:pt x="63854" y="11277"/>
                  </a:lnTo>
                  <a:lnTo>
                    <a:pt x="64695" y="11488"/>
                  </a:lnTo>
                  <a:lnTo>
                    <a:pt x="65474" y="11719"/>
                  </a:lnTo>
                  <a:lnTo>
                    <a:pt x="66231" y="11993"/>
                  </a:lnTo>
                  <a:lnTo>
                    <a:pt x="66946" y="12266"/>
                  </a:lnTo>
                  <a:lnTo>
                    <a:pt x="67599" y="12561"/>
                  </a:lnTo>
                  <a:lnTo>
                    <a:pt x="68230" y="12876"/>
                  </a:lnTo>
                  <a:lnTo>
                    <a:pt x="68819" y="13213"/>
                  </a:lnTo>
                  <a:lnTo>
                    <a:pt x="69366" y="13550"/>
                  </a:lnTo>
                  <a:lnTo>
                    <a:pt x="69366" y="13550"/>
                  </a:lnTo>
                  <a:lnTo>
                    <a:pt x="69955" y="13970"/>
                  </a:lnTo>
                  <a:lnTo>
                    <a:pt x="70502" y="14412"/>
                  </a:lnTo>
                  <a:lnTo>
                    <a:pt x="71007" y="14854"/>
                  </a:lnTo>
                  <a:lnTo>
                    <a:pt x="71449" y="15317"/>
                  </a:lnTo>
                  <a:lnTo>
                    <a:pt x="71869" y="15801"/>
                  </a:lnTo>
                  <a:lnTo>
                    <a:pt x="72227" y="16285"/>
                  </a:lnTo>
                  <a:lnTo>
                    <a:pt x="72564" y="16769"/>
                  </a:lnTo>
                  <a:lnTo>
                    <a:pt x="72858" y="17273"/>
                  </a:lnTo>
                  <a:lnTo>
                    <a:pt x="73111" y="17757"/>
                  </a:lnTo>
                  <a:lnTo>
                    <a:pt x="73342" y="18262"/>
                  </a:lnTo>
                  <a:lnTo>
                    <a:pt x="73532" y="18746"/>
                  </a:lnTo>
                  <a:lnTo>
                    <a:pt x="73700" y="19251"/>
                  </a:lnTo>
                  <a:lnTo>
                    <a:pt x="73826" y="19735"/>
                  </a:lnTo>
                  <a:lnTo>
                    <a:pt x="73931" y="20219"/>
                  </a:lnTo>
                  <a:lnTo>
                    <a:pt x="74036" y="20682"/>
                  </a:lnTo>
                  <a:lnTo>
                    <a:pt x="74100" y="21145"/>
                  </a:lnTo>
                  <a:lnTo>
                    <a:pt x="74142" y="21586"/>
                  </a:lnTo>
                  <a:lnTo>
                    <a:pt x="74163" y="22028"/>
                  </a:lnTo>
                  <a:lnTo>
                    <a:pt x="74184" y="22449"/>
                  </a:lnTo>
                  <a:lnTo>
                    <a:pt x="74184" y="22849"/>
                  </a:lnTo>
                  <a:lnTo>
                    <a:pt x="74142" y="23564"/>
                  </a:lnTo>
                  <a:lnTo>
                    <a:pt x="74079" y="24216"/>
                  </a:lnTo>
                  <a:lnTo>
                    <a:pt x="73994" y="24721"/>
                  </a:lnTo>
                  <a:lnTo>
                    <a:pt x="73931" y="25121"/>
                  </a:lnTo>
                  <a:lnTo>
                    <a:pt x="73847" y="254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79;p33"/>
            <p:cNvSpPr/>
            <p:nvPr/>
          </p:nvSpPr>
          <p:spPr>
            <a:xfrm>
              <a:off x="3463302" y="4244115"/>
              <a:ext cx="2251855" cy="376827"/>
            </a:xfrm>
            <a:custGeom>
              <a:avLst/>
              <a:gdLst/>
              <a:ahLst/>
              <a:cxnLst/>
              <a:rect l="l" t="t" r="r" b="b"/>
              <a:pathLst>
                <a:path w="74184" h="12414" extrusionOk="0">
                  <a:moveTo>
                    <a:pt x="211" y="1"/>
                  </a:moveTo>
                  <a:lnTo>
                    <a:pt x="127" y="842"/>
                  </a:lnTo>
                  <a:lnTo>
                    <a:pt x="85" y="1726"/>
                  </a:lnTo>
                  <a:lnTo>
                    <a:pt x="43" y="2630"/>
                  </a:lnTo>
                  <a:lnTo>
                    <a:pt x="1" y="3535"/>
                  </a:lnTo>
                  <a:lnTo>
                    <a:pt x="1" y="4734"/>
                  </a:lnTo>
                  <a:lnTo>
                    <a:pt x="64" y="5955"/>
                  </a:lnTo>
                  <a:lnTo>
                    <a:pt x="127" y="6796"/>
                  </a:lnTo>
                  <a:lnTo>
                    <a:pt x="211" y="7638"/>
                  </a:lnTo>
                  <a:lnTo>
                    <a:pt x="274" y="8164"/>
                  </a:lnTo>
                  <a:lnTo>
                    <a:pt x="358" y="8711"/>
                  </a:lnTo>
                  <a:lnTo>
                    <a:pt x="463" y="9237"/>
                  </a:lnTo>
                  <a:lnTo>
                    <a:pt x="569" y="9742"/>
                  </a:lnTo>
                  <a:lnTo>
                    <a:pt x="695" y="10204"/>
                  </a:lnTo>
                  <a:lnTo>
                    <a:pt x="821" y="10625"/>
                  </a:lnTo>
                  <a:lnTo>
                    <a:pt x="3051" y="10899"/>
                  </a:lnTo>
                  <a:lnTo>
                    <a:pt x="5029" y="11109"/>
                  </a:lnTo>
                  <a:lnTo>
                    <a:pt x="6018" y="11193"/>
                  </a:lnTo>
                  <a:lnTo>
                    <a:pt x="6901" y="11256"/>
                  </a:lnTo>
                  <a:lnTo>
                    <a:pt x="6901" y="11256"/>
                  </a:lnTo>
                  <a:lnTo>
                    <a:pt x="6880" y="11046"/>
                  </a:lnTo>
                  <a:lnTo>
                    <a:pt x="6880" y="10436"/>
                  </a:lnTo>
                  <a:lnTo>
                    <a:pt x="6901" y="10036"/>
                  </a:lnTo>
                  <a:lnTo>
                    <a:pt x="6922" y="9552"/>
                  </a:lnTo>
                  <a:lnTo>
                    <a:pt x="6986" y="9026"/>
                  </a:lnTo>
                  <a:lnTo>
                    <a:pt x="7070" y="8458"/>
                  </a:lnTo>
                  <a:lnTo>
                    <a:pt x="7175" y="7995"/>
                  </a:lnTo>
                  <a:lnTo>
                    <a:pt x="7301" y="7511"/>
                  </a:lnTo>
                  <a:lnTo>
                    <a:pt x="7448" y="7028"/>
                  </a:lnTo>
                  <a:lnTo>
                    <a:pt x="7617" y="6544"/>
                  </a:lnTo>
                  <a:lnTo>
                    <a:pt x="7848" y="6081"/>
                  </a:lnTo>
                  <a:lnTo>
                    <a:pt x="8101" y="5618"/>
                  </a:lnTo>
                  <a:lnTo>
                    <a:pt x="8374" y="5155"/>
                  </a:lnTo>
                  <a:lnTo>
                    <a:pt x="8542" y="4945"/>
                  </a:lnTo>
                  <a:lnTo>
                    <a:pt x="8711" y="4734"/>
                  </a:lnTo>
                  <a:lnTo>
                    <a:pt x="8900" y="4545"/>
                  </a:lnTo>
                  <a:lnTo>
                    <a:pt x="9089" y="4356"/>
                  </a:lnTo>
                  <a:lnTo>
                    <a:pt x="9300" y="4166"/>
                  </a:lnTo>
                  <a:lnTo>
                    <a:pt x="9510" y="3998"/>
                  </a:lnTo>
                  <a:lnTo>
                    <a:pt x="9742" y="3830"/>
                  </a:lnTo>
                  <a:lnTo>
                    <a:pt x="9994" y="3661"/>
                  </a:lnTo>
                  <a:lnTo>
                    <a:pt x="10247" y="3535"/>
                  </a:lnTo>
                  <a:lnTo>
                    <a:pt x="10520" y="3409"/>
                  </a:lnTo>
                  <a:lnTo>
                    <a:pt x="10794" y="3283"/>
                  </a:lnTo>
                  <a:lnTo>
                    <a:pt x="11109" y="3177"/>
                  </a:lnTo>
                  <a:lnTo>
                    <a:pt x="11425" y="3093"/>
                  </a:lnTo>
                  <a:lnTo>
                    <a:pt x="11740" y="3030"/>
                  </a:lnTo>
                  <a:lnTo>
                    <a:pt x="12098" y="2967"/>
                  </a:lnTo>
                  <a:lnTo>
                    <a:pt x="12456" y="2925"/>
                  </a:lnTo>
                  <a:lnTo>
                    <a:pt x="12834" y="2904"/>
                  </a:lnTo>
                  <a:lnTo>
                    <a:pt x="13697" y="2904"/>
                  </a:lnTo>
                  <a:lnTo>
                    <a:pt x="14034" y="2925"/>
                  </a:lnTo>
                  <a:lnTo>
                    <a:pt x="14454" y="2988"/>
                  </a:lnTo>
                  <a:lnTo>
                    <a:pt x="14896" y="3093"/>
                  </a:lnTo>
                  <a:lnTo>
                    <a:pt x="15149" y="3177"/>
                  </a:lnTo>
                  <a:lnTo>
                    <a:pt x="15401" y="3262"/>
                  </a:lnTo>
                  <a:lnTo>
                    <a:pt x="15654" y="3367"/>
                  </a:lnTo>
                  <a:lnTo>
                    <a:pt x="15906" y="3514"/>
                  </a:lnTo>
                  <a:lnTo>
                    <a:pt x="16158" y="3661"/>
                  </a:lnTo>
                  <a:lnTo>
                    <a:pt x="16432" y="3830"/>
                  </a:lnTo>
                  <a:lnTo>
                    <a:pt x="16684" y="4019"/>
                  </a:lnTo>
                  <a:lnTo>
                    <a:pt x="16937" y="4250"/>
                  </a:lnTo>
                  <a:lnTo>
                    <a:pt x="17189" y="4503"/>
                  </a:lnTo>
                  <a:lnTo>
                    <a:pt x="17442" y="4776"/>
                  </a:lnTo>
                  <a:lnTo>
                    <a:pt x="17673" y="5092"/>
                  </a:lnTo>
                  <a:lnTo>
                    <a:pt x="17905" y="5429"/>
                  </a:lnTo>
                  <a:lnTo>
                    <a:pt x="18115" y="5807"/>
                  </a:lnTo>
                  <a:lnTo>
                    <a:pt x="18304" y="6207"/>
                  </a:lnTo>
                  <a:lnTo>
                    <a:pt x="18494" y="6649"/>
                  </a:lnTo>
                  <a:lnTo>
                    <a:pt x="18662" y="7133"/>
                  </a:lnTo>
                  <a:lnTo>
                    <a:pt x="18809" y="7659"/>
                  </a:lnTo>
                  <a:lnTo>
                    <a:pt x="18936" y="8227"/>
                  </a:lnTo>
                  <a:lnTo>
                    <a:pt x="19041" y="8837"/>
                  </a:lnTo>
                  <a:lnTo>
                    <a:pt x="19125" y="9489"/>
                  </a:lnTo>
                  <a:lnTo>
                    <a:pt x="19167" y="10120"/>
                  </a:lnTo>
                  <a:lnTo>
                    <a:pt x="19188" y="10794"/>
                  </a:lnTo>
                  <a:lnTo>
                    <a:pt x="19188" y="11509"/>
                  </a:lnTo>
                  <a:lnTo>
                    <a:pt x="19167" y="12287"/>
                  </a:lnTo>
                  <a:lnTo>
                    <a:pt x="53587" y="12414"/>
                  </a:lnTo>
                  <a:lnTo>
                    <a:pt x="53587" y="12245"/>
                  </a:lnTo>
                  <a:lnTo>
                    <a:pt x="53566" y="11761"/>
                  </a:lnTo>
                  <a:lnTo>
                    <a:pt x="53587" y="11067"/>
                  </a:lnTo>
                  <a:lnTo>
                    <a:pt x="53608" y="10625"/>
                  </a:lnTo>
                  <a:lnTo>
                    <a:pt x="53629" y="10162"/>
                  </a:lnTo>
                  <a:lnTo>
                    <a:pt x="53692" y="9594"/>
                  </a:lnTo>
                  <a:lnTo>
                    <a:pt x="53776" y="8984"/>
                  </a:lnTo>
                  <a:lnTo>
                    <a:pt x="53902" y="8374"/>
                  </a:lnTo>
                  <a:lnTo>
                    <a:pt x="54050" y="7722"/>
                  </a:lnTo>
                  <a:lnTo>
                    <a:pt x="54239" y="7091"/>
                  </a:lnTo>
                  <a:lnTo>
                    <a:pt x="54470" y="6460"/>
                  </a:lnTo>
                  <a:lnTo>
                    <a:pt x="54618" y="6144"/>
                  </a:lnTo>
                  <a:lnTo>
                    <a:pt x="54765" y="5828"/>
                  </a:lnTo>
                  <a:lnTo>
                    <a:pt x="54912" y="5534"/>
                  </a:lnTo>
                  <a:lnTo>
                    <a:pt x="55101" y="5239"/>
                  </a:lnTo>
                  <a:lnTo>
                    <a:pt x="55291" y="4966"/>
                  </a:lnTo>
                  <a:lnTo>
                    <a:pt x="55480" y="4692"/>
                  </a:lnTo>
                  <a:lnTo>
                    <a:pt x="55712" y="4440"/>
                  </a:lnTo>
                  <a:lnTo>
                    <a:pt x="55943" y="4187"/>
                  </a:lnTo>
                  <a:lnTo>
                    <a:pt x="56195" y="3956"/>
                  </a:lnTo>
                  <a:lnTo>
                    <a:pt x="56448" y="3724"/>
                  </a:lnTo>
                  <a:lnTo>
                    <a:pt x="56742" y="3535"/>
                  </a:lnTo>
                  <a:lnTo>
                    <a:pt x="57037" y="3346"/>
                  </a:lnTo>
                  <a:lnTo>
                    <a:pt x="57374" y="3177"/>
                  </a:lnTo>
                  <a:lnTo>
                    <a:pt x="57710" y="3030"/>
                  </a:lnTo>
                  <a:lnTo>
                    <a:pt x="58068" y="2904"/>
                  </a:lnTo>
                  <a:lnTo>
                    <a:pt x="58447" y="2820"/>
                  </a:lnTo>
                  <a:lnTo>
                    <a:pt x="58846" y="2736"/>
                  </a:lnTo>
                  <a:lnTo>
                    <a:pt x="59267" y="2673"/>
                  </a:lnTo>
                  <a:lnTo>
                    <a:pt x="59709" y="2651"/>
                  </a:lnTo>
                  <a:lnTo>
                    <a:pt x="60424" y="2651"/>
                  </a:lnTo>
                  <a:lnTo>
                    <a:pt x="60698" y="2673"/>
                  </a:lnTo>
                  <a:lnTo>
                    <a:pt x="61055" y="2715"/>
                  </a:lnTo>
                  <a:lnTo>
                    <a:pt x="61497" y="2778"/>
                  </a:lnTo>
                  <a:lnTo>
                    <a:pt x="61981" y="2904"/>
                  </a:lnTo>
                  <a:lnTo>
                    <a:pt x="62255" y="3009"/>
                  </a:lnTo>
                  <a:lnTo>
                    <a:pt x="62528" y="3114"/>
                  </a:lnTo>
                  <a:lnTo>
                    <a:pt x="62802" y="3220"/>
                  </a:lnTo>
                  <a:lnTo>
                    <a:pt x="63075" y="3367"/>
                  </a:lnTo>
                  <a:lnTo>
                    <a:pt x="63349" y="3535"/>
                  </a:lnTo>
                  <a:lnTo>
                    <a:pt x="63622" y="3724"/>
                  </a:lnTo>
                  <a:lnTo>
                    <a:pt x="63917" y="3935"/>
                  </a:lnTo>
                  <a:lnTo>
                    <a:pt x="64190" y="4187"/>
                  </a:lnTo>
                  <a:lnTo>
                    <a:pt x="64443" y="4440"/>
                  </a:lnTo>
                  <a:lnTo>
                    <a:pt x="64716" y="4734"/>
                  </a:lnTo>
                  <a:lnTo>
                    <a:pt x="64969" y="5071"/>
                  </a:lnTo>
                  <a:lnTo>
                    <a:pt x="65200" y="5429"/>
                  </a:lnTo>
                  <a:lnTo>
                    <a:pt x="65432" y="5828"/>
                  </a:lnTo>
                  <a:lnTo>
                    <a:pt x="65642" y="6249"/>
                  </a:lnTo>
                  <a:lnTo>
                    <a:pt x="65831" y="6733"/>
                  </a:lnTo>
                  <a:lnTo>
                    <a:pt x="66000" y="7238"/>
                  </a:lnTo>
                  <a:lnTo>
                    <a:pt x="66147" y="7785"/>
                  </a:lnTo>
                  <a:lnTo>
                    <a:pt x="66273" y="8353"/>
                  </a:lnTo>
                  <a:lnTo>
                    <a:pt x="66378" y="8984"/>
                  </a:lnTo>
                  <a:lnTo>
                    <a:pt x="66441" y="9657"/>
                  </a:lnTo>
                  <a:lnTo>
                    <a:pt x="66483" y="10141"/>
                  </a:lnTo>
                  <a:lnTo>
                    <a:pt x="66505" y="10625"/>
                  </a:lnTo>
                  <a:lnTo>
                    <a:pt x="66505" y="11130"/>
                  </a:lnTo>
                  <a:lnTo>
                    <a:pt x="66505" y="11635"/>
                  </a:lnTo>
                  <a:lnTo>
                    <a:pt x="73847" y="11888"/>
                  </a:lnTo>
                  <a:lnTo>
                    <a:pt x="73889" y="11698"/>
                  </a:lnTo>
                  <a:lnTo>
                    <a:pt x="74015" y="11151"/>
                  </a:lnTo>
                  <a:lnTo>
                    <a:pt x="74057" y="10751"/>
                  </a:lnTo>
                  <a:lnTo>
                    <a:pt x="74121" y="10289"/>
                  </a:lnTo>
                  <a:lnTo>
                    <a:pt x="74163" y="9763"/>
                  </a:lnTo>
                  <a:lnTo>
                    <a:pt x="74184" y="9174"/>
                  </a:lnTo>
                  <a:lnTo>
                    <a:pt x="74163" y="8690"/>
                  </a:lnTo>
                  <a:lnTo>
                    <a:pt x="74142" y="8164"/>
                  </a:lnTo>
                  <a:lnTo>
                    <a:pt x="74100" y="7596"/>
                  </a:lnTo>
                  <a:lnTo>
                    <a:pt x="74015" y="7028"/>
                  </a:lnTo>
                  <a:lnTo>
                    <a:pt x="73889" y="6460"/>
                  </a:lnTo>
                  <a:lnTo>
                    <a:pt x="73742" y="5849"/>
                  </a:lnTo>
                  <a:lnTo>
                    <a:pt x="73553" y="5239"/>
                  </a:lnTo>
                  <a:lnTo>
                    <a:pt x="73300" y="4629"/>
                  </a:lnTo>
                  <a:lnTo>
                    <a:pt x="73027" y="4019"/>
                  </a:lnTo>
                  <a:lnTo>
                    <a:pt x="72690" y="3409"/>
                  </a:lnTo>
                  <a:lnTo>
                    <a:pt x="72501" y="3114"/>
                  </a:lnTo>
                  <a:lnTo>
                    <a:pt x="72290" y="2820"/>
                  </a:lnTo>
                  <a:lnTo>
                    <a:pt x="72080" y="2504"/>
                  </a:lnTo>
                  <a:lnTo>
                    <a:pt x="71848" y="2210"/>
                  </a:lnTo>
                  <a:lnTo>
                    <a:pt x="71596" y="1915"/>
                  </a:lnTo>
                  <a:lnTo>
                    <a:pt x="71322" y="1642"/>
                  </a:lnTo>
                  <a:lnTo>
                    <a:pt x="71049" y="1347"/>
                  </a:lnTo>
                  <a:lnTo>
                    <a:pt x="70733" y="1074"/>
                  </a:lnTo>
                  <a:lnTo>
                    <a:pt x="70418" y="800"/>
                  </a:lnTo>
                  <a:lnTo>
                    <a:pt x="70081" y="527"/>
                  </a:lnTo>
                  <a:lnTo>
                    <a:pt x="69723" y="253"/>
                  </a:lnTo>
                  <a:lnTo>
                    <a:pt x="69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80;p33"/>
            <p:cNvSpPr/>
            <p:nvPr/>
          </p:nvSpPr>
          <p:spPr>
            <a:xfrm>
              <a:off x="4033617" y="4309257"/>
              <a:ext cx="55580" cy="56217"/>
            </a:xfrm>
            <a:custGeom>
              <a:avLst/>
              <a:gdLst/>
              <a:ahLst/>
              <a:cxnLst/>
              <a:rect l="l" t="t" r="r" b="b"/>
              <a:pathLst>
                <a:path w="1831" h="1852" extrusionOk="0">
                  <a:moveTo>
                    <a:pt x="0" y="1"/>
                  </a:moveTo>
                  <a:lnTo>
                    <a:pt x="0" y="1852"/>
                  </a:lnTo>
                  <a:lnTo>
                    <a:pt x="1831" y="1852"/>
                  </a:lnTo>
                  <a:lnTo>
                    <a:pt x="1831" y="1"/>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81;p33"/>
            <p:cNvSpPr/>
            <p:nvPr/>
          </p:nvSpPr>
          <p:spPr>
            <a:xfrm>
              <a:off x="4144747" y="4309257"/>
              <a:ext cx="56217" cy="56217"/>
            </a:xfrm>
            <a:custGeom>
              <a:avLst/>
              <a:gdLst/>
              <a:ahLst/>
              <a:cxnLst/>
              <a:rect l="l" t="t" r="r" b="b"/>
              <a:pathLst>
                <a:path w="1852" h="1852" extrusionOk="0">
                  <a:moveTo>
                    <a:pt x="0" y="1"/>
                  </a:moveTo>
                  <a:lnTo>
                    <a:pt x="0" y="1852"/>
                  </a:lnTo>
                  <a:lnTo>
                    <a:pt x="1852" y="1852"/>
                  </a:lnTo>
                  <a:lnTo>
                    <a:pt x="1852" y="1"/>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82;p33"/>
            <p:cNvSpPr/>
            <p:nvPr/>
          </p:nvSpPr>
          <p:spPr>
            <a:xfrm>
              <a:off x="4089167" y="4365445"/>
              <a:ext cx="55610" cy="55610"/>
            </a:xfrm>
            <a:custGeom>
              <a:avLst/>
              <a:gdLst/>
              <a:ahLst/>
              <a:cxnLst/>
              <a:rect l="l" t="t" r="r" b="b"/>
              <a:pathLst>
                <a:path w="1832" h="1832" extrusionOk="0">
                  <a:moveTo>
                    <a:pt x="1" y="1"/>
                  </a:moveTo>
                  <a:lnTo>
                    <a:pt x="1" y="1831"/>
                  </a:lnTo>
                  <a:lnTo>
                    <a:pt x="1831" y="1831"/>
                  </a:lnTo>
                  <a:lnTo>
                    <a:pt x="1831" y="1"/>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83;p33"/>
            <p:cNvSpPr/>
            <p:nvPr/>
          </p:nvSpPr>
          <p:spPr>
            <a:xfrm>
              <a:off x="4256485" y="4309257"/>
              <a:ext cx="55610" cy="56217"/>
            </a:xfrm>
            <a:custGeom>
              <a:avLst/>
              <a:gdLst/>
              <a:ahLst/>
              <a:cxnLst/>
              <a:rect l="l" t="t" r="r" b="b"/>
              <a:pathLst>
                <a:path w="1832" h="1852" extrusionOk="0">
                  <a:moveTo>
                    <a:pt x="1" y="1"/>
                  </a:moveTo>
                  <a:lnTo>
                    <a:pt x="1" y="1852"/>
                  </a:lnTo>
                  <a:lnTo>
                    <a:pt x="1831" y="1852"/>
                  </a:lnTo>
                  <a:lnTo>
                    <a:pt x="1831" y="1"/>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84;p33"/>
            <p:cNvSpPr/>
            <p:nvPr/>
          </p:nvSpPr>
          <p:spPr>
            <a:xfrm>
              <a:off x="4200935" y="4365445"/>
              <a:ext cx="55580" cy="55610"/>
            </a:xfrm>
            <a:custGeom>
              <a:avLst/>
              <a:gdLst/>
              <a:ahLst/>
              <a:cxnLst/>
              <a:rect l="l" t="t" r="r" b="b"/>
              <a:pathLst>
                <a:path w="1831" h="1832" extrusionOk="0">
                  <a:moveTo>
                    <a:pt x="1" y="1"/>
                  </a:moveTo>
                  <a:lnTo>
                    <a:pt x="1" y="1831"/>
                  </a:lnTo>
                  <a:lnTo>
                    <a:pt x="1831" y="1831"/>
                  </a:lnTo>
                  <a:lnTo>
                    <a:pt x="1831" y="1"/>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85;p33"/>
            <p:cNvSpPr/>
            <p:nvPr/>
          </p:nvSpPr>
          <p:spPr>
            <a:xfrm>
              <a:off x="4813382" y="4313082"/>
              <a:ext cx="55610" cy="56248"/>
            </a:xfrm>
            <a:custGeom>
              <a:avLst/>
              <a:gdLst/>
              <a:ahLst/>
              <a:cxnLst/>
              <a:rect l="l" t="t" r="r" b="b"/>
              <a:pathLst>
                <a:path w="1832" h="1853" extrusionOk="0">
                  <a:moveTo>
                    <a:pt x="1" y="1"/>
                  </a:moveTo>
                  <a:lnTo>
                    <a:pt x="1" y="1852"/>
                  </a:lnTo>
                  <a:lnTo>
                    <a:pt x="1831" y="1852"/>
                  </a:lnTo>
                  <a:lnTo>
                    <a:pt x="1831" y="1"/>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86;p33"/>
            <p:cNvSpPr/>
            <p:nvPr/>
          </p:nvSpPr>
          <p:spPr>
            <a:xfrm>
              <a:off x="4925150" y="4313082"/>
              <a:ext cx="55580" cy="56248"/>
            </a:xfrm>
            <a:custGeom>
              <a:avLst/>
              <a:gdLst/>
              <a:ahLst/>
              <a:cxnLst/>
              <a:rect l="l" t="t" r="r" b="b"/>
              <a:pathLst>
                <a:path w="1831" h="1853" extrusionOk="0">
                  <a:moveTo>
                    <a:pt x="1" y="1"/>
                  </a:moveTo>
                  <a:lnTo>
                    <a:pt x="1" y="1852"/>
                  </a:lnTo>
                  <a:lnTo>
                    <a:pt x="1831" y="1852"/>
                  </a:lnTo>
                  <a:lnTo>
                    <a:pt x="1831" y="1"/>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87;p33"/>
            <p:cNvSpPr/>
            <p:nvPr/>
          </p:nvSpPr>
          <p:spPr>
            <a:xfrm>
              <a:off x="4868963" y="4369300"/>
              <a:ext cx="56217" cy="55580"/>
            </a:xfrm>
            <a:custGeom>
              <a:avLst/>
              <a:gdLst/>
              <a:ahLst/>
              <a:cxnLst/>
              <a:rect l="l" t="t" r="r" b="b"/>
              <a:pathLst>
                <a:path w="1852" h="1831" extrusionOk="0">
                  <a:moveTo>
                    <a:pt x="0" y="0"/>
                  </a:moveTo>
                  <a:lnTo>
                    <a:pt x="0" y="1831"/>
                  </a:lnTo>
                  <a:lnTo>
                    <a:pt x="1852" y="1831"/>
                  </a:lnTo>
                  <a:lnTo>
                    <a:pt x="1852" y="0"/>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88;p33"/>
            <p:cNvSpPr/>
            <p:nvPr/>
          </p:nvSpPr>
          <p:spPr>
            <a:xfrm>
              <a:off x="5036281" y="4313082"/>
              <a:ext cx="55580" cy="56248"/>
            </a:xfrm>
            <a:custGeom>
              <a:avLst/>
              <a:gdLst/>
              <a:ahLst/>
              <a:cxnLst/>
              <a:rect l="l" t="t" r="r" b="b"/>
              <a:pathLst>
                <a:path w="1831" h="1853" extrusionOk="0">
                  <a:moveTo>
                    <a:pt x="0" y="1"/>
                  </a:moveTo>
                  <a:lnTo>
                    <a:pt x="0" y="1852"/>
                  </a:lnTo>
                  <a:lnTo>
                    <a:pt x="1831" y="1852"/>
                  </a:lnTo>
                  <a:lnTo>
                    <a:pt x="1831" y="1"/>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9;p33"/>
            <p:cNvSpPr/>
            <p:nvPr/>
          </p:nvSpPr>
          <p:spPr>
            <a:xfrm>
              <a:off x="4980700" y="4369300"/>
              <a:ext cx="55610" cy="55580"/>
            </a:xfrm>
            <a:custGeom>
              <a:avLst/>
              <a:gdLst/>
              <a:ahLst/>
              <a:cxnLst/>
              <a:rect l="l" t="t" r="r" b="b"/>
              <a:pathLst>
                <a:path w="1832" h="1831" extrusionOk="0">
                  <a:moveTo>
                    <a:pt x="1" y="0"/>
                  </a:moveTo>
                  <a:lnTo>
                    <a:pt x="1" y="1831"/>
                  </a:lnTo>
                  <a:lnTo>
                    <a:pt x="1831" y="1831"/>
                  </a:lnTo>
                  <a:lnTo>
                    <a:pt x="1831" y="0"/>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90;p33"/>
            <p:cNvSpPr/>
            <p:nvPr/>
          </p:nvSpPr>
          <p:spPr>
            <a:xfrm>
              <a:off x="4378483" y="4305432"/>
              <a:ext cx="93281" cy="113710"/>
            </a:xfrm>
            <a:custGeom>
              <a:avLst/>
              <a:gdLst/>
              <a:ahLst/>
              <a:cxnLst/>
              <a:rect l="l" t="t" r="r" b="b"/>
              <a:pathLst>
                <a:path w="3073" h="3746" extrusionOk="0">
                  <a:moveTo>
                    <a:pt x="0" y="0"/>
                  </a:moveTo>
                  <a:lnTo>
                    <a:pt x="0" y="695"/>
                  </a:lnTo>
                  <a:lnTo>
                    <a:pt x="1136" y="695"/>
                  </a:lnTo>
                  <a:lnTo>
                    <a:pt x="1136" y="3745"/>
                  </a:lnTo>
                  <a:lnTo>
                    <a:pt x="1957" y="3745"/>
                  </a:lnTo>
                  <a:lnTo>
                    <a:pt x="1957" y="695"/>
                  </a:lnTo>
                  <a:lnTo>
                    <a:pt x="3072" y="695"/>
                  </a:lnTo>
                  <a:lnTo>
                    <a:pt x="3072" y="0"/>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91;p33"/>
            <p:cNvSpPr/>
            <p:nvPr/>
          </p:nvSpPr>
          <p:spPr>
            <a:xfrm>
              <a:off x="4467879" y="4305432"/>
              <a:ext cx="110523" cy="113710"/>
            </a:xfrm>
            <a:custGeom>
              <a:avLst/>
              <a:gdLst/>
              <a:ahLst/>
              <a:cxnLst/>
              <a:rect l="l" t="t" r="r" b="b"/>
              <a:pathLst>
                <a:path w="3641" h="3746" extrusionOk="0">
                  <a:moveTo>
                    <a:pt x="1831" y="926"/>
                  </a:moveTo>
                  <a:lnTo>
                    <a:pt x="2294" y="2294"/>
                  </a:lnTo>
                  <a:lnTo>
                    <a:pt x="1326" y="2294"/>
                  </a:lnTo>
                  <a:lnTo>
                    <a:pt x="1810" y="926"/>
                  </a:lnTo>
                  <a:close/>
                  <a:moveTo>
                    <a:pt x="1410" y="0"/>
                  </a:moveTo>
                  <a:lnTo>
                    <a:pt x="1" y="3745"/>
                  </a:lnTo>
                  <a:lnTo>
                    <a:pt x="821" y="3745"/>
                  </a:lnTo>
                  <a:lnTo>
                    <a:pt x="1116" y="2904"/>
                  </a:lnTo>
                  <a:lnTo>
                    <a:pt x="2504" y="2904"/>
                  </a:lnTo>
                  <a:lnTo>
                    <a:pt x="2799" y="3745"/>
                  </a:lnTo>
                  <a:lnTo>
                    <a:pt x="3641" y="3745"/>
                  </a:lnTo>
                  <a:lnTo>
                    <a:pt x="2252" y="0"/>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92;p33"/>
            <p:cNvSpPr/>
            <p:nvPr/>
          </p:nvSpPr>
          <p:spPr>
            <a:xfrm>
              <a:off x="4586021" y="4305432"/>
              <a:ext cx="107973" cy="113710"/>
            </a:xfrm>
            <a:custGeom>
              <a:avLst/>
              <a:gdLst/>
              <a:ahLst/>
              <a:cxnLst/>
              <a:rect l="l" t="t" r="r" b="b"/>
              <a:pathLst>
                <a:path w="3557" h="3746" extrusionOk="0">
                  <a:moveTo>
                    <a:pt x="106" y="0"/>
                  </a:moveTo>
                  <a:lnTo>
                    <a:pt x="1305" y="1789"/>
                  </a:lnTo>
                  <a:lnTo>
                    <a:pt x="1" y="3745"/>
                  </a:lnTo>
                  <a:lnTo>
                    <a:pt x="927" y="3745"/>
                  </a:lnTo>
                  <a:lnTo>
                    <a:pt x="1747" y="2441"/>
                  </a:lnTo>
                  <a:lnTo>
                    <a:pt x="2568" y="3745"/>
                  </a:lnTo>
                  <a:lnTo>
                    <a:pt x="3557" y="3745"/>
                  </a:lnTo>
                  <a:lnTo>
                    <a:pt x="2252" y="1789"/>
                  </a:lnTo>
                  <a:lnTo>
                    <a:pt x="3451" y="0"/>
                  </a:lnTo>
                  <a:lnTo>
                    <a:pt x="2547" y="0"/>
                  </a:lnTo>
                  <a:lnTo>
                    <a:pt x="1789" y="1200"/>
                  </a:lnTo>
                  <a:lnTo>
                    <a:pt x="1053" y="0"/>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93;p33"/>
            <p:cNvSpPr/>
            <p:nvPr/>
          </p:nvSpPr>
          <p:spPr>
            <a:xfrm>
              <a:off x="4713119" y="4305432"/>
              <a:ext cx="24952" cy="113710"/>
            </a:xfrm>
            <a:custGeom>
              <a:avLst/>
              <a:gdLst/>
              <a:ahLst/>
              <a:cxnLst/>
              <a:rect l="l" t="t" r="r" b="b"/>
              <a:pathLst>
                <a:path w="822" h="3746" extrusionOk="0">
                  <a:moveTo>
                    <a:pt x="1" y="0"/>
                  </a:moveTo>
                  <a:lnTo>
                    <a:pt x="1" y="3745"/>
                  </a:lnTo>
                  <a:lnTo>
                    <a:pt x="821" y="3745"/>
                  </a:lnTo>
                  <a:lnTo>
                    <a:pt x="821" y="0"/>
                  </a:lnTo>
                  <a:close/>
                </a:path>
              </a:pathLst>
            </a:custGeom>
            <a:solidFill>
              <a:srgbClr val="282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94;p33"/>
            <p:cNvSpPr/>
            <p:nvPr/>
          </p:nvSpPr>
          <p:spPr>
            <a:xfrm>
              <a:off x="3463302" y="4062743"/>
              <a:ext cx="159060" cy="288706"/>
            </a:xfrm>
            <a:custGeom>
              <a:avLst/>
              <a:gdLst/>
              <a:ahLst/>
              <a:cxnLst/>
              <a:rect l="l" t="t" r="r" b="b"/>
              <a:pathLst>
                <a:path w="5240" h="9511" extrusionOk="0">
                  <a:moveTo>
                    <a:pt x="1116" y="1"/>
                  </a:moveTo>
                  <a:lnTo>
                    <a:pt x="926" y="905"/>
                  </a:lnTo>
                  <a:lnTo>
                    <a:pt x="695" y="2252"/>
                  </a:lnTo>
                  <a:lnTo>
                    <a:pt x="569" y="3072"/>
                  </a:lnTo>
                  <a:lnTo>
                    <a:pt x="442" y="3977"/>
                  </a:lnTo>
                  <a:lnTo>
                    <a:pt x="316" y="4945"/>
                  </a:lnTo>
                  <a:lnTo>
                    <a:pt x="211" y="5976"/>
                  </a:lnTo>
                  <a:lnTo>
                    <a:pt x="127" y="6817"/>
                  </a:lnTo>
                  <a:lnTo>
                    <a:pt x="85" y="7701"/>
                  </a:lnTo>
                  <a:lnTo>
                    <a:pt x="43" y="8605"/>
                  </a:lnTo>
                  <a:lnTo>
                    <a:pt x="1" y="9510"/>
                  </a:lnTo>
                  <a:lnTo>
                    <a:pt x="379" y="9447"/>
                  </a:lnTo>
                  <a:lnTo>
                    <a:pt x="716" y="9342"/>
                  </a:lnTo>
                  <a:lnTo>
                    <a:pt x="1053" y="9216"/>
                  </a:lnTo>
                  <a:lnTo>
                    <a:pt x="1368" y="9068"/>
                  </a:lnTo>
                  <a:lnTo>
                    <a:pt x="1663" y="8900"/>
                  </a:lnTo>
                  <a:lnTo>
                    <a:pt x="1957" y="8711"/>
                  </a:lnTo>
                  <a:lnTo>
                    <a:pt x="2231" y="8500"/>
                  </a:lnTo>
                  <a:lnTo>
                    <a:pt x="2483" y="8248"/>
                  </a:lnTo>
                  <a:lnTo>
                    <a:pt x="2715" y="8016"/>
                  </a:lnTo>
                  <a:lnTo>
                    <a:pt x="2946" y="7743"/>
                  </a:lnTo>
                  <a:lnTo>
                    <a:pt x="3178" y="7469"/>
                  </a:lnTo>
                  <a:lnTo>
                    <a:pt x="3367" y="7196"/>
                  </a:lnTo>
                  <a:lnTo>
                    <a:pt x="3556" y="6901"/>
                  </a:lnTo>
                  <a:lnTo>
                    <a:pt x="3725" y="6586"/>
                  </a:lnTo>
                  <a:lnTo>
                    <a:pt x="4061" y="5976"/>
                  </a:lnTo>
                  <a:lnTo>
                    <a:pt x="4229" y="5597"/>
                  </a:lnTo>
                  <a:lnTo>
                    <a:pt x="4377" y="5239"/>
                  </a:lnTo>
                  <a:lnTo>
                    <a:pt x="4629" y="4503"/>
                  </a:lnTo>
                  <a:lnTo>
                    <a:pt x="4840" y="3830"/>
                  </a:lnTo>
                  <a:lnTo>
                    <a:pt x="5008" y="3198"/>
                  </a:lnTo>
                  <a:lnTo>
                    <a:pt x="5113" y="2694"/>
                  </a:lnTo>
                  <a:lnTo>
                    <a:pt x="5197" y="2273"/>
                  </a:lnTo>
                  <a:lnTo>
                    <a:pt x="5239" y="1915"/>
                  </a:lnTo>
                  <a:lnTo>
                    <a:pt x="11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95;p33"/>
            <p:cNvSpPr/>
            <p:nvPr/>
          </p:nvSpPr>
          <p:spPr>
            <a:xfrm>
              <a:off x="3469707" y="4475938"/>
              <a:ext cx="208205" cy="109885"/>
            </a:xfrm>
            <a:custGeom>
              <a:avLst/>
              <a:gdLst/>
              <a:ahLst/>
              <a:cxnLst/>
              <a:rect l="l" t="t" r="r" b="b"/>
              <a:pathLst>
                <a:path w="6859" h="3620" extrusionOk="0">
                  <a:moveTo>
                    <a:pt x="0" y="1"/>
                  </a:moveTo>
                  <a:lnTo>
                    <a:pt x="63" y="527"/>
                  </a:lnTo>
                  <a:lnTo>
                    <a:pt x="147" y="1074"/>
                  </a:lnTo>
                  <a:lnTo>
                    <a:pt x="252" y="1600"/>
                  </a:lnTo>
                  <a:lnTo>
                    <a:pt x="358" y="2105"/>
                  </a:lnTo>
                  <a:lnTo>
                    <a:pt x="484" y="2567"/>
                  </a:lnTo>
                  <a:lnTo>
                    <a:pt x="610" y="2988"/>
                  </a:lnTo>
                  <a:lnTo>
                    <a:pt x="2840" y="3262"/>
                  </a:lnTo>
                  <a:lnTo>
                    <a:pt x="4818" y="3472"/>
                  </a:lnTo>
                  <a:lnTo>
                    <a:pt x="5807" y="3556"/>
                  </a:lnTo>
                  <a:lnTo>
                    <a:pt x="6690" y="3619"/>
                  </a:lnTo>
                  <a:lnTo>
                    <a:pt x="6690" y="3619"/>
                  </a:lnTo>
                  <a:lnTo>
                    <a:pt x="6669" y="3409"/>
                  </a:lnTo>
                  <a:lnTo>
                    <a:pt x="6669" y="2799"/>
                  </a:lnTo>
                  <a:lnTo>
                    <a:pt x="6690" y="2399"/>
                  </a:lnTo>
                  <a:lnTo>
                    <a:pt x="6711" y="1915"/>
                  </a:lnTo>
                  <a:lnTo>
                    <a:pt x="6775" y="1389"/>
                  </a:lnTo>
                  <a:lnTo>
                    <a:pt x="6859" y="821"/>
                  </a:lnTo>
                  <a:lnTo>
                    <a:pt x="4713" y="590"/>
                  </a:lnTo>
                  <a:lnTo>
                    <a:pt x="2840" y="358"/>
                  </a:lnTo>
                  <a:lnTo>
                    <a:pt x="1262" y="16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96;p33"/>
            <p:cNvSpPr/>
            <p:nvPr/>
          </p:nvSpPr>
          <p:spPr>
            <a:xfrm>
              <a:off x="4043816" y="4532156"/>
              <a:ext cx="1047399" cy="88788"/>
            </a:xfrm>
            <a:custGeom>
              <a:avLst/>
              <a:gdLst/>
              <a:ahLst/>
              <a:cxnLst/>
              <a:rect l="l" t="t" r="r" b="b"/>
              <a:pathLst>
                <a:path w="34505" h="2925" extrusionOk="0">
                  <a:moveTo>
                    <a:pt x="1" y="0"/>
                  </a:moveTo>
                  <a:lnTo>
                    <a:pt x="43" y="631"/>
                  </a:lnTo>
                  <a:lnTo>
                    <a:pt x="64" y="1305"/>
                  </a:lnTo>
                  <a:lnTo>
                    <a:pt x="64" y="2020"/>
                  </a:lnTo>
                  <a:lnTo>
                    <a:pt x="43" y="2798"/>
                  </a:lnTo>
                  <a:lnTo>
                    <a:pt x="34463" y="2925"/>
                  </a:lnTo>
                  <a:lnTo>
                    <a:pt x="34463" y="2756"/>
                  </a:lnTo>
                  <a:lnTo>
                    <a:pt x="34442" y="2272"/>
                  </a:lnTo>
                  <a:lnTo>
                    <a:pt x="34463" y="1578"/>
                  </a:lnTo>
                  <a:lnTo>
                    <a:pt x="34484" y="1136"/>
                  </a:lnTo>
                  <a:lnTo>
                    <a:pt x="34505" y="673"/>
                  </a:lnTo>
                  <a:lnTo>
                    <a:pt x="31959" y="736"/>
                  </a:lnTo>
                  <a:lnTo>
                    <a:pt x="29455" y="758"/>
                  </a:lnTo>
                  <a:lnTo>
                    <a:pt x="26994" y="779"/>
                  </a:lnTo>
                  <a:lnTo>
                    <a:pt x="22239" y="779"/>
                  </a:lnTo>
                  <a:lnTo>
                    <a:pt x="19925" y="758"/>
                  </a:lnTo>
                  <a:lnTo>
                    <a:pt x="17674" y="736"/>
                  </a:lnTo>
                  <a:lnTo>
                    <a:pt x="15486" y="673"/>
                  </a:lnTo>
                  <a:lnTo>
                    <a:pt x="11257" y="568"/>
                  </a:lnTo>
                  <a:lnTo>
                    <a:pt x="7280" y="400"/>
                  </a:lnTo>
                  <a:lnTo>
                    <a:pt x="3514" y="21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97;p33"/>
            <p:cNvSpPr/>
            <p:nvPr/>
          </p:nvSpPr>
          <p:spPr>
            <a:xfrm>
              <a:off x="5480135" y="4522563"/>
              <a:ext cx="235039" cy="82414"/>
            </a:xfrm>
            <a:custGeom>
              <a:avLst/>
              <a:gdLst/>
              <a:ahLst/>
              <a:cxnLst/>
              <a:rect l="l" t="t" r="r" b="b"/>
              <a:pathLst>
                <a:path w="7743" h="2715" extrusionOk="0">
                  <a:moveTo>
                    <a:pt x="7743" y="1"/>
                  </a:moveTo>
                  <a:lnTo>
                    <a:pt x="3829" y="274"/>
                  </a:lnTo>
                  <a:lnTo>
                    <a:pt x="0" y="484"/>
                  </a:lnTo>
                  <a:lnTo>
                    <a:pt x="42" y="968"/>
                  </a:lnTo>
                  <a:lnTo>
                    <a:pt x="64" y="1452"/>
                  </a:lnTo>
                  <a:lnTo>
                    <a:pt x="64" y="1957"/>
                  </a:lnTo>
                  <a:lnTo>
                    <a:pt x="64" y="2462"/>
                  </a:lnTo>
                  <a:lnTo>
                    <a:pt x="7406" y="2715"/>
                  </a:lnTo>
                  <a:lnTo>
                    <a:pt x="7448" y="2525"/>
                  </a:lnTo>
                  <a:lnTo>
                    <a:pt x="7574" y="1978"/>
                  </a:lnTo>
                  <a:lnTo>
                    <a:pt x="7616" y="1578"/>
                  </a:lnTo>
                  <a:lnTo>
                    <a:pt x="7680" y="1116"/>
                  </a:lnTo>
                  <a:lnTo>
                    <a:pt x="7722" y="590"/>
                  </a:lnTo>
                  <a:lnTo>
                    <a:pt x="77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98;p33"/>
            <p:cNvSpPr/>
            <p:nvPr/>
          </p:nvSpPr>
          <p:spPr>
            <a:xfrm>
              <a:off x="3691938" y="4362895"/>
              <a:ext cx="334026" cy="334694"/>
            </a:xfrm>
            <a:custGeom>
              <a:avLst/>
              <a:gdLst/>
              <a:ahLst/>
              <a:cxnLst/>
              <a:rect l="l" t="t" r="r" b="b"/>
              <a:pathLst>
                <a:path w="11004" h="11026" extrusionOk="0">
                  <a:moveTo>
                    <a:pt x="5492" y="1"/>
                  </a:moveTo>
                  <a:lnTo>
                    <a:pt x="5218" y="22"/>
                  </a:lnTo>
                  <a:lnTo>
                    <a:pt x="4945" y="43"/>
                  </a:lnTo>
                  <a:lnTo>
                    <a:pt x="4650" y="85"/>
                  </a:lnTo>
                  <a:lnTo>
                    <a:pt x="4398" y="127"/>
                  </a:lnTo>
                  <a:lnTo>
                    <a:pt x="4124" y="190"/>
                  </a:lnTo>
                  <a:lnTo>
                    <a:pt x="3851" y="253"/>
                  </a:lnTo>
                  <a:lnTo>
                    <a:pt x="3598" y="337"/>
                  </a:lnTo>
                  <a:lnTo>
                    <a:pt x="3346" y="443"/>
                  </a:lnTo>
                  <a:lnTo>
                    <a:pt x="3114" y="548"/>
                  </a:lnTo>
                  <a:lnTo>
                    <a:pt x="2883" y="674"/>
                  </a:lnTo>
                  <a:lnTo>
                    <a:pt x="2651" y="800"/>
                  </a:lnTo>
                  <a:lnTo>
                    <a:pt x="2420" y="948"/>
                  </a:lnTo>
                  <a:lnTo>
                    <a:pt x="2210" y="1095"/>
                  </a:lnTo>
                  <a:lnTo>
                    <a:pt x="1999" y="1263"/>
                  </a:lnTo>
                  <a:lnTo>
                    <a:pt x="1600" y="1621"/>
                  </a:lnTo>
                  <a:lnTo>
                    <a:pt x="1242" y="2021"/>
                  </a:lnTo>
                  <a:lnTo>
                    <a:pt x="1095" y="2231"/>
                  </a:lnTo>
                  <a:lnTo>
                    <a:pt x="926" y="2441"/>
                  </a:lnTo>
                  <a:lnTo>
                    <a:pt x="779" y="2652"/>
                  </a:lnTo>
                  <a:lnTo>
                    <a:pt x="653" y="2883"/>
                  </a:lnTo>
                  <a:lnTo>
                    <a:pt x="527" y="3136"/>
                  </a:lnTo>
                  <a:lnTo>
                    <a:pt x="421" y="3367"/>
                  </a:lnTo>
                  <a:lnTo>
                    <a:pt x="316" y="3620"/>
                  </a:lnTo>
                  <a:lnTo>
                    <a:pt x="232" y="3872"/>
                  </a:lnTo>
                  <a:lnTo>
                    <a:pt x="169" y="4145"/>
                  </a:lnTo>
                  <a:lnTo>
                    <a:pt x="106" y="4398"/>
                  </a:lnTo>
                  <a:lnTo>
                    <a:pt x="64" y="4671"/>
                  </a:lnTo>
                  <a:lnTo>
                    <a:pt x="22" y="4945"/>
                  </a:lnTo>
                  <a:lnTo>
                    <a:pt x="1" y="5240"/>
                  </a:lnTo>
                  <a:lnTo>
                    <a:pt x="1" y="5513"/>
                  </a:lnTo>
                  <a:lnTo>
                    <a:pt x="1" y="5808"/>
                  </a:lnTo>
                  <a:lnTo>
                    <a:pt x="22" y="6081"/>
                  </a:lnTo>
                  <a:lnTo>
                    <a:pt x="64" y="6355"/>
                  </a:lnTo>
                  <a:lnTo>
                    <a:pt x="106" y="6628"/>
                  </a:lnTo>
                  <a:lnTo>
                    <a:pt x="169" y="6902"/>
                  </a:lnTo>
                  <a:lnTo>
                    <a:pt x="232" y="7154"/>
                  </a:lnTo>
                  <a:lnTo>
                    <a:pt x="316" y="7407"/>
                  </a:lnTo>
                  <a:lnTo>
                    <a:pt x="421" y="7659"/>
                  </a:lnTo>
                  <a:lnTo>
                    <a:pt x="527" y="7911"/>
                  </a:lnTo>
                  <a:lnTo>
                    <a:pt x="653" y="8143"/>
                  </a:lnTo>
                  <a:lnTo>
                    <a:pt x="779" y="8374"/>
                  </a:lnTo>
                  <a:lnTo>
                    <a:pt x="926" y="8585"/>
                  </a:lnTo>
                  <a:lnTo>
                    <a:pt x="1095" y="8816"/>
                  </a:lnTo>
                  <a:lnTo>
                    <a:pt x="1242" y="9026"/>
                  </a:lnTo>
                  <a:lnTo>
                    <a:pt x="1600" y="9405"/>
                  </a:lnTo>
                  <a:lnTo>
                    <a:pt x="1999" y="9763"/>
                  </a:lnTo>
                  <a:lnTo>
                    <a:pt x="2210" y="9931"/>
                  </a:lnTo>
                  <a:lnTo>
                    <a:pt x="2420" y="10078"/>
                  </a:lnTo>
                  <a:lnTo>
                    <a:pt x="2651" y="10226"/>
                  </a:lnTo>
                  <a:lnTo>
                    <a:pt x="2883" y="10352"/>
                  </a:lnTo>
                  <a:lnTo>
                    <a:pt x="3114" y="10478"/>
                  </a:lnTo>
                  <a:lnTo>
                    <a:pt x="3346" y="10583"/>
                  </a:lnTo>
                  <a:lnTo>
                    <a:pt x="3598" y="10689"/>
                  </a:lnTo>
                  <a:lnTo>
                    <a:pt x="3851" y="10773"/>
                  </a:lnTo>
                  <a:lnTo>
                    <a:pt x="4124" y="10857"/>
                  </a:lnTo>
                  <a:lnTo>
                    <a:pt x="4398" y="10920"/>
                  </a:lnTo>
                  <a:lnTo>
                    <a:pt x="4650" y="10962"/>
                  </a:lnTo>
                  <a:lnTo>
                    <a:pt x="4945" y="11004"/>
                  </a:lnTo>
                  <a:lnTo>
                    <a:pt x="5218" y="11025"/>
                  </a:lnTo>
                  <a:lnTo>
                    <a:pt x="5786" y="11025"/>
                  </a:lnTo>
                  <a:lnTo>
                    <a:pt x="6060" y="11004"/>
                  </a:lnTo>
                  <a:lnTo>
                    <a:pt x="6333" y="10962"/>
                  </a:lnTo>
                  <a:lnTo>
                    <a:pt x="6607" y="10920"/>
                  </a:lnTo>
                  <a:lnTo>
                    <a:pt x="6880" y="10857"/>
                  </a:lnTo>
                  <a:lnTo>
                    <a:pt x="7133" y="10773"/>
                  </a:lnTo>
                  <a:lnTo>
                    <a:pt x="7385" y="10689"/>
                  </a:lnTo>
                  <a:lnTo>
                    <a:pt x="7638" y="10583"/>
                  </a:lnTo>
                  <a:lnTo>
                    <a:pt x="7890" y="10478"/>
                  </a:lnTo>
                  <a:lnTo>
                    <a:pt x="8122" y="10352"/>
                  </a:lnTo>
                  <a:lnTo>
                    <a:pt x="8353" y="10226"/>
                  </a:lnTo>
                  <a:lnTo>
                    <a:pt x="8584" y="10078"/>
                  </a:lnTo>
                  <a:lnTo>
                    <a:pt x="8795" y="9931"/>
                  </a:lnTo>
                  <a:lnTo>
                    <a:pt x="9005" y="9763"/>
                  </a:lnTo>
                  <a:lnTo>
                    <a:pt x="9384" y="9405"/>
                  </a:lnTo>
                  <a:lnTo>
                    <a:pt x="9742" y="9026"/>
                  </a:lnTo>
                  <a:lnTo>
                    <a:pt x="9910" y="8816"/>
                  </a:lnTo>
                  <a:lnTo>
                    <a:pt x="10057" y="8585"/>
                  </a:lnTo>
                  <a:lnTo>
                    <a:pt x="10204" y="8374"/>
                  </a:lnTo>
                  <a:lnTo>
                    <a:pt x="10331" y="8143"/>
                  </a:lnTo>
                  <a:lnTo>
                    <a:pt x="10457" y="7911"/>
                  </a:lnTo>
                  <a:lnTo>
                    <a:pt x="10562" y="7659"/>
                  </a:lnTo>
                  <a:lnTo>
                    <a:pt x="10667" y="7407"/>
                  </a:lnTo>
                  <a:lnTo>
                    <a:pt x="10751" y="7154"/>
                  </a:lnTo>
                  <a:lnTo>
                    <a:pt x="10836" y="6902"/>
                  </a:lnTo>
                  <a:lnTo>
                    <a:pt x="10899" y="6628"/>
                  </a:lnTo>
                  <a:lnTo>
                    <a:pt x="10941" y="6355"/>
                  </a:lnTo>
                  <a:lnTo>
                    <a:pt x="10983" y="6081"/>
                  </a:lnTo>
                  <a:lnTo>
                    <a:pt x="11004" y="5808"/>
                  </a:lnTo>
                  <a:lnTo>
                    <a:pt x="11004" y="5513"/>
                  </a:lnTo>
                  <a:lnTo>
                    <a:pt x="11004" y="5240"/>
                  </a:lnTo>
                  <a:lnTo>
                    <a:pt x="10983" y="4945"/>
                  </a:lnTo>
                  <a:lnTo>
                    <a:pt x="10941" y="4671"/>
                  </a:lnTo>
                  <a:lnTo>
                    <a:pt x="10899" y="4398"/>
                  </a:lnTo>
                  <a:lnTo>
                    <a:pt x="10836" y="4145"/>
                  </a:lnTo>
                  <a:lnTo>
                    <a:pt x="10751" y="3872"/>
                  </a:lnTo>
                  <a:lnTo>
                    <a:pt x="10667" y="3620"/>
                  </a:lnTo>
                  <a:lnTo>
                    <a:pt x="10562" y="3367"/>
                  </a:lnTo>
                  <a:lnTo>
                    <a:pt x="10457" y="3136"/>
                  </a:lnTo>
                  <a:lnTo>
                    <a:pt x="10331" y="2883"/>
                  </a:lnTo>
                  <a:lnTo>
                    <a:pt x="10204" y="2652"/>
                  </a:lnTo>
                  <a:lnTo>
                    <a:pt x="10057" y="2441"/>
                  </a:lnTo>
                  <a:lnTo>
                    <a:pt x="9910" y="2231"/>
                  </a:lnTo>
                  <a:lnTo>
                    <a:pt x="9742" y="2021"/>
                  </a:lnTo>
                  <a:lnTo>
                    <a:pt x="9384" y="1621"/>
                  </a:lnTo>
                  <a:lnTo>
                    <a:pt x="9005" y="1263"/>
                  </a:lnTo>
                  <a:lnTo>
                    <a:pt x="8795" y="1095"/>
                  </a:lnTo>
                  <a:lnTo>
                    <a:pt x="8584" y="948"/>
                  </a:lnTo>
                  <a:lnTo>
                    <a:pt x="8353" y="800"/>
                  </a:lnTo>
                  <a:lnTo>
                    <a:pt x="8122" y="674"/>
                  </a:lnTo>
                  <a:lnTo>
                    <a:pt x="7890" y="548"/>
                  </a:lnTo>
                  <a:lnTo>
                    <a:pt x="7638" y="443"/>
                  </a:lnTo>
                  <a:lnTo>
                    <a:pt x="7385" y="337"/>
                  </a:lnTo>
                  <a:lnTo>
                    <a:pt x="7133" y="253"/>
                  </a:lnTo>
                  <a:lnTo>
                    <a:pt x="6880" y="190"/>
                  </a:lnTo>
                  <a:lnTo>
                    <a:pt x="6607" y="127"/>
                  </a:lnTo>
                  <a:lnTo>
                    <a:pt x="6333" y="85"/>
                  </a:lnTo>
                  <a:lnTo>
                    <a:pt x="6060" y="43"/>
                  </a:lnTo>
                  <a:lnTo>
                    <a:pt x="5786" y="22"/>
                  </a:lnTo>
                  <a:lnTo>
                    <a:pt x="5492" y="1"/>
                  </a:lnTo>
                  <a:close/>
                </a:path>
              </a:pathLst>
            </a:custGeom>
            <a:solidFill>
              <a:srgbClr val="202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99;p33"/>
            <p:cNvSpPr/>
            <p:nvPr/>
          </p:nvSpPr>
          <p:spPr>
            <a:xfrm>
              <a:off x="3757080" y="4428675"/>
              <a:ext cx="203743" cy="203773"/>
            </a:xfrm>
            <a:custGeom>
              <a:avLst/>
              <a:gdLst/>
              <a:ahLst/>
              <a:cxnLst/>
              <a:rect l="l" t="t" r="r" b="b"/>
              <a:pathLst>
                <a:path w="6712" h="6713" extrusionOk="0">
                  <a:moveTo>
                    <a:pt x="3346" y="1"/>
                  </a:moveTo>
                  <a:lnTo>
                    <a:pt x="3009" y="22"/>
                  </a:lnTo>
                  <a:lnTo>
                    <a:pt x="2672" y="64"/>
                  </a:lnTo>
                  <a:lnTo>
                    <a:pt x="2357" y="148"/>
                  </a:lnTo>
                  <a:lnTo>
                    <a:pt x="2041" y="253"/>
                  </a:lnTo>
                  <a:lnTo>
                    <a:pt x="1747" y="401"/>
                  </a:lnTo>
                  <a:lnTo>
                    <a:pt x="1473" y="569"/>
                  </a:lnTo>
                  <a:lnTo>
                    <a:pt x="1221" y="758"/>
                  </a:lnTo>
                  <a:lnTo>
                    <a:pt x="989" y="969"/>
                  </a:lnTo>
                  <a:lnTo>
                    <a:pt x="758" y="1221"/>
                  </a:lnTo>
                  <a:lnTo>
                    <a:pt x="569" y="1474"/>
                  </a:lnTo>
                  <a:lnTo>
                    <a:pt x="400" y="1747"/>
                  </a:lnTo>
                  <a:lnTo>
                    <a:pt x="253" y="2042"/>
                  </a:lnTo>
                  <a:lnTo>
                    <a:pt x="148" y="2357"/>
                  </a:lnTo>
                  <a:lnTo>
                    <a:pt x="64" y="2673"/>
                  </a:lnTo>
                  <a:lnTo>
                    <a:pt x="22" y="3009"/>
                  </a:lnTo>
                  <a:lnTo>
                    <a:pt x="1" y="3346"/>
                  </a:lnTo>
                  <a:lnTo>
                    <a:pt x="22" y="3683"/>
                  </a:lnTo>
                  <a:lnTo>
                    <a:pt x="64" y="4019"/>
                  </a:lnTo>
                  <a:lnTo>
                    <a:pt x="148" y="4356"/>
                  </a:lnTo>
                  <a:lnTo>
                    <a:pt x="253" y="4650"/>
                  </a:lnTo>
                  <a:lnTo>
                    <a:pt x="400" y="4945"/>
                  </a:lnTo>
                  <a:lnTo>
                    <a:pt x="569" y="5218"/>
                  </a:lnTo>
                  <a:lnTo>
                    <a:pt x="758" y="5492"/>
                  </a:lnTo>
                  <a:lnTo>
                    <a:pt x="989" y="5723"/>
                  </a:lnTo>
                  <a:lnTo>
                    <a:pt x="1221" y="5934"/>
                  </a:lnTo>
                  <a:lnTo>
                    <a:pt x="1473" y="6123"/>
                  </a:lnTo>
                  <a:lnTo>
                    <a:pt x="1747" y="6291"/>
                  </a:lnTo>
                  <a:lnTo>
                    <a:pt x="2041" y="6439"/>
                  </a:lnTo>
                  <a:lnTo>
                    <a:pt x="2357" y="6544"/>
                  </a:lnTo>
                  <a:lnTo>
                    <a:pt x="2672" y="6628"/>
                  </a:lnTo>
                  <a:lnTo>
                    <a:pt x="3009" y="6691"/>
                  </a:lnTo>
                  <a:lnTo>
                    <a:pt x="3346" y="6712"/>
                  </a:lnTo>
                  <a:lnTo>
                    <a:pt x="3703" y="6691"/>
                  </a:lnTo>
                  <a:lnTo>
                    <a:pt x="4019" y="6628"/>
                  </a:lnTo>
                  <a:lnTo>
                    <a:pt x="4356" y="6544"/>
                  </a:lnTo>
                  <a:lnTo>
                    <a:pt x="4650" y="6439"/>
                  </a:lnTo>
                  <a:lnTo>
                    <a:pt x="4945" y="6291"/>
                  </a:lnTo>
                  <a:lnTo>
                    <a:pt x="5218" y="6123"/>
                  </a:lnTo>
                  <a:lnTo>
                    <a:pt x="5492" y="5934"/>
                  </a:lnTo>
                  <a:lnTo>
                    <a:pt x="5723" y="5723"/>
                  </a:lnTo>
                  <a:lnTo>
                    <a:pt x="5933" y="5492"/>
                  </a:lnTo>
                  <a:lnTo>
                    <a:pt x="6123" y="5218"/>
                  </a:lnTo>
                  <a:lnTo>
                    <a:pt x="6291" y="4945"/>
                  </a:lnTo>
                  <a:lnTo>
                    <a:pt x="6438" y="4650"/>
                  </a:lnTo>
                  <a:lnTo>
                    <a:pt x="6565" y="4356"/>
                  </a:lnTo>
                  <a:lnTo>
                    <a:pt x="6628" y="4019"/>
                  </a:lnTo>
                  <a:lnTo>
                    <a:pt x="6691" y="3683"/>
                  </a:lnTo>
                  <a:lnTo>
                    <a:pt x="6712" y="3346"/>
                  </a:lnTo>
                  <a:lnTo>
                    <a:pt x="6691" y="3009"/>
                  </a:lnTo>
                  <a:lnTo>
                    <a:pt x="6628" y="2673"/>
                  </a:lnTo>
                  <a:lnTo>
                    <a:pt x="6565" y="2357"/>
                  </a:lnTo>
                  <a:lnTo>
                    <a:pt x="6438" y="2042"/>
                  </a:lnTo>
                  <a:lnTo>
                    <a:pt x="6291" y="1747"/>
                  </a:lnTo>
                  <a:lnTo>
                    <a:pt x="6123" y="1474"/>
                  </a:lnTo>
                  <a:lnTo>
                    <a:pt x="5933" y="1221"/>
                  </a:lnTo>
                  <a:lnTo>
                    <a:pt x="5723" y="969"/>
                  </a:lnTo>
                  <a:lnTo>
                    <a:pt x="5492" y="758"/>
                  </a:lnTo>
                  <a:lnTo>
                    <a:pt x="5218" y="569"/>
                  </a:lnTo>
                  <a:lnTo>
                    <a:pt x="4945" y="401"/>
                  </a:lnTo>
                  <a:lnTo>
                    <a:pt x="4650" y="253"/>
                  </a:lnTo>
                  <a:lnTo>
                    <a:pt x="4356" y="148"/>
                  </a:lnTo>
                  <a:lnTo>
                    <a:pt x="4019" y="64"/>
                  </a:lnTo>
                  <a:lnTo>
                    <a:pt x="3703" y="22"/>
                  </a:lnTo>
                  <a:lnTo>
                    <a:pt x="3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00;p33"/>
            <p:cNvSpPr/>
            <p:nvPr/>
          </p:nvSpPr>
          <p:spPr>
            <a:xfrm>
              <a:off x="5116753" y="4362895"/>
              <a:ext cx="334664" cy="334694"/>
            </a:xfrm>
            <a:custGeom>
              <a:avLst/>
              <a:gdLst/>
              <a:ahLst/>
              <a:cxnLst/>
              <a:rect l="l" t="t" r="r" b="b"/>
              <a:pathLst>
                <a:path w="11025" h="11026" extrusionOk="0">
                  <a:moveTo>
                    <a:pt x="5512" y="1"/>
                  </a:moveTo>
                  <a:lnTo>
                    <a:pt x="5239" y="22"/>
                  </a:lnTo>
                  <a:lnTo>
                    <a:pt x="4944" y="43"/>
                  </a:lnTo>
                  <a:lnTo>
                    <a:pt x="4671" y="85"/>
                  </a:lnTo>
                  <a:lnTo>
                    <a:pt x="4397" y="127"/>
                  </a:lnTo>
                  <a:lnTo>
                    <a:pt x="4145" y="190"/>
                  </a:lnTo>
                  <a:lnTo>
                    <a:pt x="3871" y="253"/>
                  </a:lnTo>
                  <a:lnTo>
                    <a:pt x="3619" y="337"/>
                  </a:lnTo>
                  <a:lnTo>
                    <a:pt x="3366" y="443"/>
                  </a:lnTo>
                  <a:lnTo>
                    <a:pt x="3135" y="548"/>
                  </a:lnTo>
                  <a:lnTo>
                    <a:pt x="2883" y="674"/>
                  </a:lnTo>
                  <a:lnTo>
                    <a:pt x="2651" y="800"/>
                  </a:lnTo>
                  <a:lnTo>
                    <a:pt x="2441" y="948"/>
                  </a:lnTo>
                  <a:lnTo>
                    <a:pt x="2230" y="1095"/>
                  </a:lnTo>
                  <a:lnTo>
                    <a:pt x="2020" y="1263"/>
                  </a:lnTo>
                  <a:lnTo>
                    <a:pt x="1620" y="1621"/>
                  </a:lnTo>
                  <a:lnTo>
                    <a:pt x="1263" y="2021"/>
                  </a:lnTo>
                  <a:lnTo>
                    <a:pt x="1094" y="2231"/>
                  </a:lnTo>
                  <a:lnTo>
                    <a:pt x="947" y="2441"/>
                  </a:lnTo>
                  <a:lnTo>
                    <a:pt x="800" y="2652"/>
                  </a:lnTo>
                  <a:lnTo>
                    <a:pt x="674" y="2883"/>
                  </a:lnTo>
                  <a:lnTo>
                    <a:pt x="547" y="3136"/>
                  </a:lnTo>
                  <a:lnTo>
                    <a:pt x="442" y="3367"/>
                  </a:lnTo>
                  <a:lnTo>
                    <a:pt x="337" y="3620"/>
                  </a:lnTo>
                  <a:lnTo>
                    <a:pt x="253" y="3872"/>
                  </a:lnTo>
                  <a:lnTo>
                    <a:pt x="190" y="4145"/>
                  </a:lnTo>
                  <a:lnTo>
                    <a:pt x="127" y="4398"/>
                  </a:lnTo>
                  <a:lnTo>
                    <a:pt x="63" y="4671"/>
                  </a:lnTo>
                  <a:lnTo>
                    <a:pt x="42" y="4945"/>
                  </a:lnTo>
                  <a:lnTo>
                    <a:pt x="21" y="5240"/>
                  </a:lnTo>
                  <a:lnTo>
                    <a:pt x="0" y="5513"/>
                  </a:lnTo>
                  <a:lnTo>
                    <a:pt x="21" y="5808"/>
                  </a:lnTo>
                  <a:lnTo>
                    <a:pt x="42" y="6081"/>
                  </a:lnTo>
                  <a:lnTo>
                    <a:pt x="63" y="6355"/>
                  </a:lnTo>
                  <a:lnTo>
                    <a:pt x="127" y="6628"/>
                  </a:lnTo>
                  <a:lnTo>
                    <a:pt x="190" y="6902"/>
                  </a:lnTo>
                  <a:lnTo>
                    <a:pt x="253" y="7154"/>
                  </a:lnTo>
                  <a:lnTo>
                    <a:pt x="337" y="7407"/>
                  </a:lnTo>
                  <a:lnTo>
                    <a:pt x="442" y="7659"/>
                  </a:lnTo>
                  <a:lnTo>
                    <a:pt x="547" y="7911"/>
                  </a:lnTo>
                  <a:lnTo>
                    <a:pt x="674" y="8143"/>
                  </a:lnTo>
                  <a:lnTo>
                    <a:pt x="800" y="8374"/>
                  </a:lnTo>
                  <a:lnTo>
                    <a:pt x="947" y="8585"/>
                  </a:lnTo>
                  <a:lnTo>
                    <a:pt x="1094" y="8816"/>
                  </a:lnTo>
                  <a:lnTo>
                    <a:pt x="1263" y="9026"/>
                  </a:lnTo>
                  <a:lnTo>
                    <a:pt x="1620" y="9405"/>
                  </a:lnTo>
                  <a:lnTo>
                    <a:pt x="2020" y="9763"/>
                  </a:lnTo>
                  <a:lnTo>
                    <a:pt x="2230" y="9931"/>
                  </a:lnTo>
                  <a:lnTo>
                    <a:pt x="2441" y="10078"/>
                  </a:lnTo>
                  <a:lnTo>
                    <a:pt x="2651" y="10226"/>
                  </a:lnTo>
                  <a:lnTo>
                    <a:pt x="2883" y="10352"/>
                  </a:lnTo>
                  <a:lnTo>
                    <a:pt x="3135" y="10478"/>
                  </a:lnTo>
                  <a:lnTo>
                    <a:pt x="3366" y="10583"/>
                  </a:lnTo>
                  <a:lnTo>
                    <a:pt x="3619" y="10689"/>
                  </a:lnTo>
                  <a:lnTo>
                    <a:pt x="3871" y="10773"/>
                  </a:lnTo>
                  <a:lnTo>
                    <a:pt x="4145" y="10857"/>
                  </a:lnTo>
                  <a:lnTo>
                    <a:pt x="4397" y="10920"/>
                  </a:lnTo>
                  <a:lnTo>
                    <a:pt x="4671" y="10962"/>
                  </a:lnTo>
                  <a:lnTo>
                    <a:pt x="4944" y="11004"/>
                  </a:lnTo>
                  <a:lnTo>
                    <a:pt x="5239" y="11025"/>
                  </a:lnTo>
                  <a:lnTo>
                    <a:pt x="5807" y="11025"/>
                  </a:lnTo>
                  <a:lnTo>
                    <a:pt x="6081" y="11004"/>
                  </a:lnTo>
                  <a:lnTo>
                    <a:pt x="6354" y="10962"/>
                  </a:lnTo>
                  <a:lnTo>
                    <a:pt x="6628" y="10920"/>
                  </a:lnTo>
                  <a:lnTo>
                    <a:pt x="6901" y="10857"/>
                  </a:lnTo>
                  <a:lnTo>
                    <a:pt x="7153" y="10773"/>
                  </a:lnTo>
                  <a:lnTo>
                    <a:pt x="7406" y="10689"/>
                  </a:lnTo>
                  <a:lnTo>
                    <a:pt x="7658" y="10583"/>
                  </a:lnTo>
                  <a:lnTo>
                    <a:pt x="7911" y="10478"/>
                  </a:lnTo>
                  <a:lnTo>
                    <a:pt x="8142" y="10352"/>
                  </a:lnTo>
                  <a:lnTo>
                    <a:pt x="8374" y="10226"/>
                  </a:lnTo>
                  <a:lnTo>
                    <a:pt x="8584" y="10078"/>
                  </a:lnTo>
                  <a:lnTo>
                    <a:pt x="8816" y="9931"/>
                  </a:lnTo>
                  <a:lnTo>
                    <a:pt x="9026" y="9763"/>
                  </a:lnTo>
                  <a:lnTo>
                    <a:pt x="9405" y="9405"/>
                  </a:lnTo>
                  <a:lnTo>
                    <a:pt x="9762" y="9026"/>
                  </a:lnTo>
                  <a:lnTo>
                    <a:pt x="9931" y="8816"/>
                  </a:lnTo>
                  <a:lnTo>
                    <a:pt x="10078" y="8585"/>
                  </a:lnTo>
                  <a:lnTo>
                    <a:pt x="10225" y="8374"/>
                  </a:lnTo>
                  <a:lnTo>
                    <a:pt x="10351" y="8143"/>
                  </a:lnTo>
                  <a:lnTo>
                    <a:pt x="10478" y="7911"/>
                  </a:lnTo>
                  <a:lnTo>
                    <a:pt x="10583" y="7659"/>
                  </a:lnTo>
                  <a:lnTo>
                    <a:pt x="10688" y="7407"/>
                  </a:lnTo>
                  <a:lnTo>
                    <a:pt x="10772" y="7154"/>
                  </a:lnTo>
                  <a:lnTo>
                    <a:pt x="10856" y="6902"/>
                  </a:lnTo>
                  <a:lnTo>
                    <a:pt x="10919" y="6628"/>
                  </a:lnTo>
                  <a:lnTo>
                    <a:pt x="10962" y="6355"/>
                  </a:lnTo>
                  <a:lnTo>
                    <a:pt x="11004" y="6081"/>
                  </a:lnTo>
                  <a:lnTo>
                    <a:pt x="11025" y="5808"/>
                  </a:lnTo>
                  <a:lnTo>
                    <a:pt x="11025" y="5513"/>
                  </a:lnTo>
                  <a:lnTo>
                    <a:pt x="11025" y="5240"/>
                  </a:lnTo>
                  <a:lnTo>
                    <a:pt x="11004" y="4945"/>
                  </a:lnTo>
                  <a:lnTo>
                    <a:pt x="10962" y="4671"/>
                  </a:lnTo>
                  <a:lnTo>
                    <a:pt x="10919" y="4398"/>
                  </a:lnTo>
                  <a:lnTo>
                    <a:pt x="10856" y="4145"/>
                  </a:lnTo>
                  <a:lnTo>
                    <a:pt x="10772" y="3872"/>
                  </a:lnTo>
                  <a:lnTo>
                    <a:pt x="10688" y="3620"/>
                  </a:lnTo>
                  <a:lnTo>
                    <a:pt x="10583" y="3367"/>
                  </a:lnTo>
                  <a:lnTo>
                    <a:pt x="10478" y="3136"/>
                  </a:lnTo>
                  <a:lnTo>
                    <a:pt x="10351" y="2883"/>
                  </a:lnTo>
                  <a:lnTo>
                    <a:pt x="10225" y="2652"/>
                  </a:lnTo>
                  <a:lnTo>
                    <a:pt x="10078" y="2441"/>
                  </a:lnTo>
                  <a:lnTo>
                    <a:pt x="9931" y="2231"/>
                  </a:lnTo>
                  <a:lnTo>
                    <a:pt x="9762" y="2021"/>
                  </a:lnTo>
                  <a:lnTo>
                    <a:pt x="9405" y="1621"/>
                  </a:lnTo>
                  <a:lnTo>
                    <a:pt x="9026" y="1263"/>
                  </a:lnTo>
                  <a:lnTo>
                    <a:pt x="8816" y="1095"/>
                  </a:lnTo>
                  <a:lnTo>
                    <a:pt x="8584" y="948"/>
                  </a:lnTo>
                  <a:lnTo>
                    <a:pt x="8374" y="800"/>
                  </a:lnTo>
                  <a:lnTo>
                    <a:pt x="8142" y="674"/>
                  </a:lnTo>
                  <a:lnTo>
                    <a:pt x="7911" y="548"/>
                  </a:lnTo>
                  <a:lnTo>
                    <a:pt x="7658" y="443"/>
                  </a:lnTo>
                  <a:lnTo>
                    <a:pt x="7406" y="337"/>
                  </a:lnTo>
                  <a:lnTo>
                    <a:pt x="7153" y="253"/>
                  </a:lnTo>
                  <a:lnTo>
                    <a:pt x="6901" y="190"/>
                  </a:lnTo>
                  <a:lnTo>
                    <a:pt x="6628" y="127"/>
                  </a:lnTo>
                  <a:lnTo>
                    <a:pt x="6354" y="85"/>
                  </a:lnTo>
                  <a:lnTo>
                    <a:pt x="6081" y="43"/>
                  </a:lnTo>
                  <a:lnTo>
                    <a:pt x="5807" y="22"/>
                  </a:lnTo>
                  <a:lnTo>
                    <a:pt x="5512" y="1"/>
                  </a:lnTo>
                  <a:close/>
                </a:path>
              </a:pathLst>
            </a:custGeom>
            <a:solidFill>
              <a:srgbClr val="202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01;p33"/>
            <p:cNvSpPr/>
            <p:nvPr/>
          </p:nvSpPr>
          <p:spPr>
            <a:xfrm>
              <a:off x="5182532" y="4428675"/>
              <a:ext cx="203743" cy="203773"/>
            </a:xfrm>
            <a:custGeom>
              <a:avLst/>
              <a:gdLst/>
              <a:ahLst/>
              <a:cxnLst/>
              <a:rect l="l" t="t" r="r" b="b"/>
              <a:pathLst>
                <a:path w="6712" h="6713" extrusionOk="0">
                  <a:moveTo>
                    <a:pt x="3345" y="1"/>
                  </a:moveTo>
                  <a:lnTo>
                    <a:pt x="3009" y="22"/>
                  </a:lnTo>
                  <a:lnTo>
                    <a:pt x="2672" y="64"/>
                  </a:lnTo>
                  <a:lnTo>
                    <a:pt x="2357" y="148"/>
                  </a:lnTo>
                  <a:lnTo>
                    <a:pt x="2041" y="253"/>
                  </a:lnTo>
                  <a:lnTo>
                    <a:pt x="1747" y="401"/>
                  </a:lnTo>
                  <a:lnTo>
                    <a:pt x="1473" y="569"/>
                  </a:lnTo>
                  <a:lnTo>
                    <a:pt x="1221" y="758"/>
                  </a:lnTo>
                  <a:lnTo>
                    <a:pt x="968" y="969"/>
                  </a:lnTo>
                  <a:lnTo>
                    <a:pt x="758" y="1221"/>
                  </a:lnTo>
                  <a:lnTo>
                    <a:pt x="568" y="1474"/>
                  </a:lnTo>
                  <a:lnTo>
                    <a:pt x="400" y="1747"/>
                  </a:lnTo>
                  <a:lnTo>
                    <a:pt x="253" y="2042"/>
                  </a:lnTo>
                  <a:lnTo>
                    <a:pt x="148" y="2357"/>
                  </a:lnTo>
                  <a:lnTo>
                    <a:pt x="63" y="2673"/>
                  </a:lnTo>
                  <a:lnTo>
                    <a:pt x="21" y="3009"/>
                  </a:lnTo>
                  <a:lnTo>
                    <a:pt x="0" y="3346"/>
                  </a:lnTo>
                  <a:lnTo>
                    <a:pt x="21" y="3683"/>
                  </a:lnTo>
                  <a:lnTo>
                    <a:pt x="63" y="4019"/>
                  </a:lnTo>
                  <a:lnTo>
                    <a:pt x="148" y="4356"/>
                  </a:lnTo>
                  <a:lnTo>
                    <a:pt x="253" y="4650"/>
                  </a:lnTo>
                  <a:lnTo>
                    <a:pt x="400" y="4945"/>
                  </a:lnTo>
                  <a:lnTo>
                    <a:pt x="568" y="5218"/>
                  </a:lnTo>
                  <a:lnTo>
                    <a:pt x="758" y="5492"/>
                  </a:lnTo>
                  <a:lnTo>
                    <a:pt x="968" y="5723"/>
                  </a:lnTo>
                  <a:lnTo>
                    <a:pt x="1221" y="5934"/>
                  </a:lnTo>
                  <a:lnTo>
                    <a:pt x="1473" y="6123"/>
                  </a:lnTo>
                  <a:lnTo>
                    <a:pt x="1747" y="6291"/>
                  </a:lnTo>
                  <a:lnTo>
                    <a:pt x="2041" y="6439"/>
                  </a:lnTo>
                  <a:lnTo>
                    <a:pt x="2357" y="6544"/>
                  </a:lnTo>
                  <a:lnTo>
                    <a:pt x="2672" y="6628"/>
                  </a:lnTo>
                  <a:lnTo>
                    <a:pt x="3009" y="6691"/>
                  </a:lnTo>
                  <a:lnTo>
                    <a:pt x="3345" y="6712"/>
                  </a:lnTo>
                  <a:lnTo>
                    <a:pt x="3682" y="6691"/>
                  </a:lnTo>
                  <a:lnTo>
                    <a:pt x="4019" y="6628"/>
                  </a:lnTo>
                  <a:lnTo>
                    <a:pt x="4355" y="6544"/>
                  </a:lnTo>
                  <a:lnTo>
                    <a:pt x="4650" y="6439"/>
                  </a:lnTo>
                  <a:lnTo>
                    <a:pt x="4944" y="6291"/>
                  </a:lnTo>
                  <a:lnTo>
                    <a:pt x="5218" y="6123"/>
                  </a:lnTo>
                  <a:lnTo>
                    <a:pt x="5491" y="5934"/>
                  </a:lnTo>
                  <a:lnTo>
                    <a:pt x="5723" y="5723"/>
                  </a:lnTo>
                  <a:lnTo>
                    <a:pt x="5933" y="5492"/>
                  </a:lnTo>
                  <a:lnTo>
                    <a:pt x="6123" y="5218"/>
                  </a:lnTo>
                  <a:lnTo>
                    <a:pt x="6291" y="4945"/>
                  </a:lnTo>
                  <a:lnTo>
                    <a:pt x="6438" y="4650"/>
                  </a:lnTo>
                  <a:lnTo>
                    <a:pt x="6543" y="4356"/>
                  </a:lnTo>
                  <a:lnTo>
                    <a:pt x="6628" y="4019"/>
                  </a:lnTo>
                  <a:lnTo>
                    <a:pt x="6691" y="3683"/>
                  </a:lnTo>
                  <a:lnTo>
                    <a:pt x="6712" y="3346"/>
                  </a:lnTo>
                  <a:lnTo>
                    <a:pt x="6691" y="3009"/>
                  </a:lnTo>
                  <a:lnTo>
                    <a:pt x="6628" y="2673"/>
                  </a:lnTo>
                  <a:lnTo>
                    <a:pt x="6543" y="2357"/>
                  </a:lnTo>
                  <a:lnTo>
                    <a:pt x="6438" y="2042"/>
                  </a:lnTo>
                  <a:lnTo>
                    <a:pt x="6291" y="1747"/>
                  </a:lnTo>
                  <a:lnTo>
                    <a:pt x="6123" y="1474"/>
                  </a:lnTo>
                  <a:lnTo>
                    <a:pt x="5933" y="1221"/>
                  </a:lnTo>
                  <a:lnTo>
                    <a:pt x="5723" y="969"/>
                  </a:lnTo>
                  <a:lnTo>
                    <a:pt x="5491" y="758"/>
                  </a:lnTo>
                  <a:lnTo>
                    <a:pt x="5218" y="569"/>
                  </a:lnTo>
                  <a:lnTo>
                    <a:pt x="4944" y="401"/>
                  </a:lnTo>
                  <a:lnTo>
                    <a:pt x="4650" y="253"/>
                  </a:lnTo>
                  <a:lnTo>
                    <a:pt x="4355" y="148"/>
                  </a:lnTo>
                  <a:lnTo>
                    <a:pt x="4019" y="64"/>
                  </a:lnTo>
                  <a:lnTo>
                    <a:pt x="3682" y="22"/>
                  </a:lnTo>
                  <a:lnTo>
                    <a:pt x="3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02;p33"/>
            <p:cNvSpPr/>
            <p:nvPr/>
          </p:nvSpPr>
          <p:spPr>
            <a:xfrm>
              <a:off x="3883540" y="3883282"/>
              <a:ext cx="418960" cy="268885"/>
            </a:xfrm>
            <a:custGeom>
              <a:avLst/>
              <a:gdLst/>
              <a:ahLst/>
              <a:cxnLst/>
              <a:rect l="l" t="t" r="r" b="b"/>
              <a:pathLst>
                <a:path w="13802" h="8858" extrusionOk="0">
                  <a:moveTo>
                    <a:pt x="13423" y="1"/>
                  </a:moveTo>
                  <a:lnTo>
                    <a:pt x="12161" y="106"/>
                  </a:lnTo>
                  <a:lnTo>
                    <a:pt x="10983" y="232"/>
                  </a:lnTo>
                  <a:lnTo>
                    <a:pt x="9867" y="379"/>
                  </a:lnTo>
                  <a:lnTo>
                    <a:pt x="8837" y="569"/>
                  </a:lnTo>
                  <a:lnTo>
                    <a:pt x="7911" y="737"/>
                  </a:lnTo>
                  <a:lnTo>
                    <a:pt x="7048" y="926"/>
                  </a:lnTo>
                  <a:lnTo>
                    <a:pt x="6270" y="1137"/>
                  </a:lnTo>
                  <a:lnTo>
                    <a:pt x="5554" y="1326"/>
                  </a:lnTo>
                  <a:lnTo>
                    <a:pt x="4944" y="1515"/>
                  </a:lnTo>
                  <a:lnTo>
                    <a:pt x="4397" y="1684"/>
                  </a:lnTo>
                  <a:lnTo>
                    <a:pt x="3577" y="1978"/>
                  </a:lnTo>
                  <a:lnTo>
                    <a:pt x="3093" y="2189"/>
                  </a:lnTo>
                  <a:lnTo>
                    <a:pt x="2925" y="2273"/>
                  </a:lnTo>
                  <a:lnTo>
                    <a:pt x="2672" y="2462"/>
                  </a:lnTo>
                  <a:lnTo>
                    <a:pt x="2441" y="2652"/>
                  </a:lnTo>
                  <a:lnTo>
                    <a:pt x="2230" y="2883"/>
                  </a:lnTo>
                  <a:lnTo>
                    <a:pt x="2020" y="3114"/>
                  </a:lnTo>
                  <a:lnTo>
                    <a:pt x="1831" y="3367"/>
                  </a:lnTo>
                  <a:lnTo>
                    <a:pt x="1641" y="3619"/>
                  </a:lnTo>
                  <a:lnTo>
                    <a:pt x="1473" y="3872"/>
                  </a:lnTo>
                  <a:lnTo>
                    <a:pt x="1326" y="4145"/>
                  </a:lnTo>
                  <a:lnTo>
                    <a:pt x="1052" y="4713"/>
                  </a:lnTo>
                  <a:lnTo>
                    <a:pt x="800" y="5281"/>
                  </a:lnTo>
                  <a:lnTo>
                    <a:pt x="610" y="5870"/>
                  </a:lnTo>
                  <a:lnTo>
                    <a:pt x="442" y="6417"/>
                  </a:lnTo>
                  <a:lnTo>
                    <a:pt x="316" y="6880"/>
                  </a:lnTo>
                  <a:lnTo>
                    <a:pt x="232" y="7322"/>
                  </a:lnTo>
                  <a:lnTo>
                    <a:pt x="84" y="8059"/>
                  </a:lnTo>
                  <a:lnTo>
                    <a:pt x="21" y="8542"/>
                  </a:lnTo>
                  <a:lnTo>
                    <a:pt x="0" y="8732"/>
                  </a:lnTo>
                  <a:lnTo>
                    <a:pt x="13802" y="8858"/>
                  </a:lnTo>
                  <a:lnTo>
                    <a:pt x="13591" y="3977"/>
                  </a:lnTo>
                  <a:lnTo>
                    <a:pt x="13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03;p33"/>
            <p:cNvSpPr/>
            <p:nvPr/>
          </p:nvSpPr>
          <p:spPr>
            <a:xfrm>
              <a:off x="3883540" y="3883282"/>
              <a:ext cx="418960" cy="268885"/>
            </a:xfrm>
            <a:custGeom>
              <a:avLst/>
              <a:gdLst/>
              <a:ahLst/>
              <a:cxnLst/>
              <a:rect l="l" t="t" r="r" b="b"/>
              <a:pathLst>
                <a:path w="13802" h="8858" fill="none" extrusionOk="0">
                  <a:moveTo>
                    <a:pt x="13802" y="8858"/>
                  </a:moveTo>
                  <a:lnTo>
                    <a:pt x="0" y="8732"/>
                  </a:lnTo>
                  <a:lnTo>
                    <a:pt x="0" y="8732"/>
                  </a:lnTo>
                  <a:lnTo>
                    <a:pt x="21" y="8542"/>
                  </a:lnTo>
                  <a:lnTo>
                    <a:pt x="84" y="8059"/>
                  </a:lnTo>
                  <a:lnTo>
                    <a:pt x="232" y="7322"/>
                  </a:lnTo>
                  <a:lnTo>
                    <a:pt x="316" y="6880"/>
                  </a:lnTo>
                  <a:lnTo>
                    <a:pt x="442" y="6417"/>
                  </a:lnTo>
                  <a:lnTo>
                    <a:pt x="442" y="6417"/>
                  </a:lnTo>
                  <a:lnTo>
                    <a:pt x="610" y="5870"/>
                  </a:lnTo>
                  <a:lnTo>
                    <a:pt x="800" y="5281"/>
                  </a:lnTo>
                  <a:lnTo>
                    <a:pt x="1052" y="4713"/>
                  </a:lnTo>
                  <a:lnTo>
                    <a:pt x="1326" y="4145"/>
                  </a:lnTo>
                  <a:lnTo>
                    <a:pt x="1473" y="3872"/>
                  </a:lnTo>
                  <a:lnTo>
                    <a:pt x="1641" y="3619"/>
                  </a:lnTo>
                  <a:lnTo>
                    <a:pt x="1831" y="3367"/>
                  </a:lnTo>
                  <a:lnTo>
                    <a:pt x="2020" y="3114"/>
                  </a:lnTo>
                  <a:lnTo>
                    <a:pt x="2230" y="2883"/>
                  </a:lnTo>
                  <a:lnTo>
                    <a:pt x="2441" y="2652"/>
                  </a:lnTo>
                  <a:lnTo>
                    <a:pt x="2672" y="2462"/>
                  </a:lnTo>
                  <a:lnTo>
                    <a:pt x="2925" y="2273"/>
                  </a:lnTo>
                  <a:lnTo>
                    <a:pt x="2925" y="2273"/>
                  </a:lnTo>
                  <a:lnTo>
                    <a:pt x="3093" y="2189"/>
                  </a:lnTo>
                  <a:lnTo>
                    <a:pt x="3577" y="1978"/>
                  </a:lnTo>
                  <a:lnTo>
                    <a:pt x="4397" y="1684"/>
                  </a:lnTo>
                  <a:lnTo>
                    <a:pt x="4944" y="1515"/>
                  </a:lnTo>
                  <a:lnTo>
                    <a:pt x="5554" y="1326"/>
                  </a:lnTo>
                  <a:lnTo>
                    <a:pt x="6270" y="1137"/>
                  </a:lnTo>
                  <a:lnTo>
                    <a:pt x="7048" y="926"/>
                  </a:lnTo>
                  <a:lnTo>
                    <a:pt x="7911" y="737"/>
                  </a:lnTo>
                  <a:lnTo>
                    <a:pt x="8837" y="569"/>
                  </a:lnTo>
                  <a:lnTo>
                    <a:pt x="9867" y="379"/>
                  </a:lnTo>
                  <a:lnTo>
                    <a:pt x="10983" y="232"/>
                  </a:lnTo>
                  <a:lnTo>
                    <a:pt x="12161" y="106"/>
                  </a:lnTo>
                  <a:lnTo>
                    <a:pt x="13423" y="1"/>
                  </a:lnTo>
                  <a:lnTo>
                    <a:pt x="13591" y="3977"/>
                  </a:lnTo>
                  <a:lnTo>
                    <a:pt x="13802" y="8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04;p33"/>
            <p:cNvSpPr/>
            <p:nvPr/>
          </p:nvSpPr>
          <p:spPr>
            <a:xfrm>
              <a:off x="4356111" y="3878820"/>
              <a:ext cx="788107" cy="269522"/>
            </a:xfrm>
            <a:custGeom>
              <a:avLst/>
              <a:gdLst/>
              <a:ahLst/>
              <a:cxnLst/>
              <a:rect l="l" t="t" r="r" b="b"/>
              <a:pathLst>
                <a:path w="25963" h="8879" extrusionOk="0">
                  <a:moveTo>
                    <a:pt x="1" y="0"/>
                  </a:moveTo>
                  <a:lnTo>
                    <a:pt x="232" y="3935"/>
                  </a:lnTo>
                  <a:lnTo>
                    <a:pt x="506" y="8879"/>
                  </a:lnTo>
                  <a:lnTo>
                    <a:pt x="25963" y="8753"/>
                  </a:lnTo>
                  <a:lnTo>
                    <a:pt x="25563" y="8479"/>
                  </a:lnTo>
                  <a:lnTo>
                    <a:pt x="25079" y="8163"/>
                  </a:lnTo>
                  <a:lnTo>
                    <a:pt x="24427" y="7743"/>
                  </a:lnTo>
                  <a:lnTo>
                    <a:pt x="23607" y="7238"/>
                  </a:lnTo>
                  <a:lnTo>
                    <a:pt x="22618" y="6670"/>
                  </a:lnTo>
                  <a:lnTo>
                    <a:pt x="21503" y="6060"/>
                  </a:lnTo>
                  <a:lnTo>
                    <a:pt x="20261" y="5407"/>
                  </a:lnTo>
                  <a:lnTo>
                    <a:pt x="19294" y="4923"/>
                  </a:lnTo>
                  <a:lnTo>
                    <a:pt x="18284" y="4419"/>
                  </a:lnTo>
                  <a:lnTo>
                    <a:pt x="17190" y="3935"/>
                  </a:lnTo>
                  <a:lnTo>
                    <a:pt x="16075" y="3451"/>
                  </a:lnTo>
                  <a:lnTo>
                    <a:pt x="14897" y="2967"/>
                  </a:lnTo>
                  <a:lnTo>
                    <a:pt x="13676" y="2504"/>
                  </a:lnTo>
                  <a:lnTo>
                    <a:pt x="12435" y="2083"/>
                  </a:lnTo>
                  <a:lnTo>
                    <a:pt x="11131" y="1662"/>
                  </a:lnTo>
                  <a:lnTo>
                    <a:pt x="9826" y="1284"/>
                  </a:lnTo>
                  <a:lnTo>
                    <a:pt x="8459" y="947"/>
                  </a:lnTo>
                  <a:lnTo>
                    <a:pt x="7785" y="779"/>
                  </a:lnTo>
                  <a:lnTo>
                    <a:pt x="7091" y="653"/>
                  </a:lnTo>
                  <a:lnTo>
                    <a:pt x="6397" y="526"/>
                  </a:lnTo>
                  <a:lnTo>
                    <a:pt x="5703" y="400"/>
                  </a:lnTo>
                  <a:lnTo>
                    <a:pt x="5008" y="295"/>
                  </a:lnTo>
                  <a:lnTo>
                    <a:pt x="4293" y="211"/>
                  </a:lnTo>
                  <a:lnTo>
                    <a:pt x="3578" y="127"/>
                  </a:lnTo>
                  <a:lnTo>
                    <a:pt x="2862" y="63"/>
                  </a:lnTo>
                  <a:lnTo>
                    <a:pt x="2168" y="21"/>
                  </a:lnTo>
                  <a:lnTo>
                    <a:pt x="1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05;p33"/>
            <p:cNvSpPr/>
            <p:nvPr/>
          </p:nvSpPr>
          <p:spPr>
            <a:xfrm>
              <a:off x="4356111" y="3878820"/>
              <a:ext cx="788107" cy="269522"/>
            </a:xfrm>
            <a:custGeom>
              <a:avLst/>
              <a:gdLst/>
              <a:ahLst/>
              <a:cxnLst/>
              <a:rect l="l" t="t" r="r" b="b"/>
              <a:pathLst>
                <a:path w="25963" h="8879" fill="none" extrusionOk="0">
                  <a:moveTo>
                    <a:pt x="25963" y="8753"/>
                  </a:moveTo>
                  <a:lnTo>
                    <a:pt x="506" y="8879"/>
                  </a:lnTo>
                  <a:lnTo>
                    <a:pt x="232" y="3935"/>
                  </a:lnTo>
                  <a:lnTo>
                    <a:pt x="1" y="0"/>
                  </a:lnTo>
                  <a:lnTo>
                    <a:pt x="1" y="0"/>
                  </a:lnTo>
                  <a:lnTo>
                    <a:pt x="716" y="0"/>
                  </a:lnTo>
                  <a:lnTo>
                    <a:pt x="1453" y="0"/>
                  </a:lnTo>
                  <a:lnTo>
                    <a:pt x="2168" y="21"/>
                  </a:lnTo>
                  <a:lnTo>
                    <a:pt x="2862" y="63"/>
                  </a:lnTo>
                  <a:lnTo>
                    <a:pt x="3578" y="127"/>
                  </a:lnTo>
                  <a:lnTo>
                    <a:pt x="4293" y="211"/>
                  </a:lnTo>
                  <a:lnTo>
                    <a:pt x="5008" y="295"/>
                  </a:lnTo>
                  <a:lnTo>
                    <a:pt x="5703" y="400"/>
                  </a:lnTo>
                  <a:lnTo>
                    <a:pt x="6397" y="526"/>
                  </a:lnTo>
                  <a:lnTo>
                    <a:pt x="7091" y="653"/>
                  </a:lnTo>
                  <a:lnTo>
                    <a:pt x="7785" y="779"/>
                  </a:lnTo>
                  <a:lnTo>
                    <a:pt x="8459" y="947"/>
                  </a:lnTo>
                  <a:lnTo>
                    <a:pt x="9826" y="1284"/>
                  </a:lnTo>
                  <a:lnTo>
                    <a:pt x="11131" y="1662"/>
                  </a:lnTo>
                  <a:lnTo>
                    <a:pt x="12435" y="2083"/>
                  </a:lnTo>
                  <a:lnTo>
                    <a:pt x="13676" y="2504"/>
                  </a:lnTo>
                  <a:lnTo>
                    <a:pt x="14897" y="2967"/>
                  </a:lnTo>
                  <a:lnTo>
                    <a:pt x="16075" y="3451"/>
                  </a:lnTo>
                  <a:lnTo>
                    <a:pt x="17190" y="3935"/>
                  </a:lnTo>
                  <a:lnTo>
                    <a:pt x="18284" y="4419"/>
                  </a:lnTo>
                  <a:lnTo>
                    <a:pt x="19294" y="4923"/>
                  </a:lnTo>
                  <a:lnTo>
                    <a:pt x="20261" y="5407"/>
                  </a:lnTo>
                  <a:lnTo>
                    <a:pt x="20261" y="5407"/>
                  </a:lnTo>
                  <a:lnTo>
                    <a:pt x="21503" y="6060"/>
                  </a:lnTo>
                  <a:lnTo>
                    <a:pt x="22618" y="6670"/>
                  </a:lnTo>
                  <a:lnTo>
                    <a:pt x="23607" y="7238"/>
                  </a:lnTo>
                  <a:lnTo>
                    <a:pt x="24427" y="7743"/>
                  </a:lnTo>
                  <a:lnTo>
                    <a:pt x="25079" y="8163"/>
                  </a:lnTo>
                  <a:lnTo>
                    <a:pt x="25563" y="8479"/>
                  </a:lnTo>
                  <a:lnTo>
                    <a:pt x="25963" y="87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06;p33"/>
            <p:cNvSpPr/>
            <p:nvPr/>
          </p:nvSpPr>
          <p:spPr>
            <a:xfrm>
              <a:off x="5335796" y="4207719"/>
              <a:ext cx="235039" cy="101568"/>
            </a:xfrm>
            <a:custGeom>
              <a:avLst/>
              <a:gdLst/>
              <a:ahLst/>
              <a:cxnLst/>
              <a:rect l="l" t="t" r="r" b="b"/>
              <a:pathLst>
                <a:path w="7743" h="3346" extrusionOk="0">
                  <a:moveTo>
                    <a:pt x="1116" y="0"/>
                  </a:moveTo>
                  <a:lnTo>
                    <a:pt x="569" y="21"/>
                  </a:lnTo>
                  <a:lnTo>
                    <a:pt x="1" y="42"/>
                  </a:lnTo>
                  <a:lnTo>
                    <a:pt x="3135" y="2567"/>
                  </a:lnTo>
                  <a:lnTo>
                    <a:pt x="3556" y="2672"/>
                  </a:lnTo>
                  <a:lnTo>
                    <a:pt x="4629" y="2904"/>
                  </a:lnTo>
                  <a:lnTo>
                    <a:pt x="5344" y="3030"/>
                  </a:lnTo>
                  <a:lnTo>
                    <a:pt x="6123" y="3156"/>
                  </a:lnTo>
                  <a:lnTo>
                    <a:pt x="6922" y="3261"/>
                  </a:lnTo>
                  <a:lnTo>
                    <a:pt x="7743" y="3346"/>
                  </a:lnTo>
                  <a:lnTo>
                    <a:pt x="7680" y="3198"/>
                  </a:lnTo>
                  <a:lnTo>
                    <a:pt x="7575" y="3009"/>
                  </a:lnTo>
                  <a:lnTo>
                    <a:pt x="7406" y="2778"/>
                  </a:lnTo>
                  <a:lnTo>
                    <a:pt x="7196" y="2504"/>
                  </a:lnTo>
                  <a:lnTo>
                    <a:pt x="6922" y="2188"/>
                  </a:lnTo>
                  <a:lnTo>
                    <a:pt x="6607" y="1873"/>
                  </a:lnTo>
                  <a:lnTo>
                    <a:pt x="6207" y="1536"/>
                  </a:lnTo>
                  <a:lnTo>
                    <a:pt x="5976" y="1368"/>
                  </a:lnTo>
                  <a:lnTo>
                    <a:pt x="5723" y="1200"/>
                  </a:lnTo>
                  <a:lnTo>
                    <a:pt x="5450" y="1052"/>
                  </a:lnTo>
                  <a:lnTo>
                    <a:pt x="5176" y="905"/>
                  </a:lnTo>
                  <a:lnTo>
                    <a:pt x="4861" y="758"/>
                  </a:lnTo>
                  <a:lnTo>
                    <a:pt x="4545" y="611"/>
                  </a:lnTo>
                  <a:lnTo>
                    <a:pt x="4187" y="484"/>
                  </a:lnTo>
                  <a:lnTo>
                    <a:pt x="3830" y="379"/>
                  </a:lnTo>
                  <a:lnTo>
                    <a:pt x="3430" y="274"/>
                  </a:lnTo>
                  <a:lnTo>
                    <a:pt x="3009" y="190"/>
                  </a:lnTo>
                  <a:lnTo>
                    <a:pt x="2588" y="127"/>
                  </a:lnTo>
                  <a:lnTo>
                    <a:pt x="2126" y="63"/>
                  </a:lnTo>
                  <a:lnTo>
                    <a:pt x="1621" y="21"/>
                  </a:lnTo>
                  <a:lnTo>
                    <a:pt x="11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07;p33"/>
            <p:cNvSpPr/>
            <p:nvPr/>
          </p:nvSpPr>
          <p:spPr>
            <a:xfrm>
              <a:off x="3883540" y="4003975"/>
              <a:ext cx="418960" cy="148193"/>
            </a:xfrm>
            <a:custGeom>
              <a:avLst/>
              <a:gdLst/>
              <a:ahLst/>
              <a:cxnLst/>
              <a:rect l="l" t="t" r="r" b="b"/>
              <a:pathLst>
                <a:path w="13802" h="4882" extrusionOk="0">
                  <a:moveTo>
                    <a:pt x="13591" y="1"/>
                  </a:moveTo>
                  <a:lnTo>
                    <a:pt x="12518" y="127"/>
                  </a:lnTo>
                  <a:lnTo>
                    <a:pt x="11487" y="253"/>
                  </a:lnTo>
                  <a:lnTo>
                    <a:pt x="10478" y="380"/>
                  </a:lnTo>
                  <a:lnTo>
                    <a:pt x="9489" y="527"/>
                  </a:lnTo>
                  <a:lnTo>
                    <a:pt x="7616" y="843"/>
                  </a:lnTo>
                  <a:lnTo>
                    <a:pt x="5870" y="1158"/>
                  </a:lnTo>
                  <a:lnTo>
                    <a:pt x="4271" y="1495"/>
                  </a:lnTo>
                  <a:lnTo>
                    <a:pt x="2840" y="1831"/>
                  </a:lnTo>
                  <a:lnTo>
                    <a:pt x="1557" y="2147"/>
                  </a:lnTo>
                  <a:lnTo>
                    <a:pt x="442" y="2441"/>
                  </a:lnTo>
                  <a:lnTo>
                    <a:pt x="316" y="2904"/>
                  </a:lnTo>
                  <a:lnTo>
                    <a:pt x="232" y="3346"/>
                  </a:lnTo>
                  <a:lnTo>
                    <a:pt x="84" y="4083"/>
                  </a:lnTo>
                  <a:lnTo>
                    <a:pt x="21" y="4566"/>
                  </a:lnTo>
                  <a:lnTo>
                    <a:pt x="0" y="4756"/>
                  </a:lnTo>
                  <a:lnTo>
                    <a:pt x="13802" y="4882"/>
                  </a:lnTo>
                  <a:lnTo>
                    <a:pt x="1359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08;p33"/>
            <p:cNvSpPr/>
            <p:nvPr/>
          </p:nvSpPr>
          <p:spPr>
            <a:xfrm>
              <a:off x="3883540" y="4003975"/>
              <a:ext cx="418960" cy="148193"/>
            </a:xfrm>
            <a:custGeom>
              <a:avLst/>
              <a:gdLst/>
              <a:ahLst/>
              <a:cxnLst/>
              <a:rect l="l" t="t" r="r" b="b"/>
              <a:pathLst>
                <a:path w="13802" h="4882" fill="none" extrusionOk="0">
                  <a:moveTo>
                    <a:pt x="13591" y="1"/>
                  </a:moveTo>
                  <a:lnTo>
                    <a:pt x="13591" y="1"/>
                  </a:lnTo>
                  <a:lnTo>
                    <a:pt x="12518" y="127"/>
                  </a:lnTo>
                  <a:lnTo>
                    <a:pt x="11487" y="253"/>
                  </a:lnTo>
                  <a:lnTo>
                    <a:pt x="10478" y="380"/>
                  </a:lnTo>
                  <a:lnTo>
                    <a:pt x="9489" y="527"/>
                  </a:lnTo>
                  <a:lnTo>
                    <a:pt x="7616" y="843"/>
                  </a:lnTo>
                  <a:lnTo>
                    <a:pt x="5870" y="1158"/>
                  </a:lnTo>
                  <a:lnTo>
                    <a:pt x="4271" y="1495"/>
                  </a:lnTo>
                  <a:lnTo>
                    <a:pt x="2840" y="1831"/>
                  </a:lnTo>
                  <a:lnTo>
                    <a:pt x="1557" y="2147"/>
                  </a:lnTo>
                  <a:lnTo>
                    <a:pt x="442" y="2441"/>
                  </a:lnTo>
                  <a:lnTo>
                    <a:pt x="442" y="2441"/>
                  </a:lnTo>
                  <a:lnTo>
                    <a:pt x="442" y="2441"/>
                  </a:lnTo>
                  <a:lnTo>
                    <a:pt x="316" y="2904"/>
                  </a:lnTo>
                  <a:lnTo>
                    <a:pt x="232" y="3346"/>
                  </a:lnTo>
                  <a:lnTo>
                    <a:pt x="84" y="4083"/>
                  </a:lnTo>
                  <a:lnTo>
                    <a:pt x="21" y="4566"/>
                  </a:lnTo>
                  <a:lnTo>
                    <a:pt x="0" y="4756"/>
                  </a:lnTo>
                  <a:lnTo>
                    <a:pt x="13802" y="4882"/>
                  </a:lnTo>
                  <a:lnTo>
                    <a:pt x="135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09;p33"/>
            <p:cNvSpPr/>
            <p:nvPr/>
          </p:nvSpPr>
          <p:spPr>
            <a:xfrm>
              <a:off x="4363153" y="3992501"/>
              <a:ext cx="781065" cy="155843"/>
            </a:xfrm>
            <a:custGeom>
              <a:avLst/>
              <a:gdLst/>
              <a:ahLst/>
              <a:cxnLst/>
              <a:rect l="l" t="t" r="r" b="b"/>
              <a:pathLst>
                <a:path w="25731" h="5134" extrusionOk="0">
                  <a:moveTo>
                    <a:pt x="5365" y="0"/>
                  </a:moveTo>
                  <a:lnTo>
                    <a:pt x="3977" y="21"/>
                  </a:lnTo>
                  <a:lnTo>
                    <a:pt x="2630" y="42"/>
                  </a:lnTo>
                  <a:lnTo>
                    <a:pt x="1305" y="105"/>
                  </a:lnTo>
                  <a:lnTo>
                    <a:pt x="0" y="190"/>
                  </a:lnTo>
                  <a:lnTo>
                    <a:pt x="274" y="5134"/>
                  </a:lnTo>
                  <a:lnTo>
                    <a:pt x="25731" y="5008"/>
                  </a:lnTo>
                  <a:lnTo>
                    <a:pt x="25331" y="4734"/>
                  </a:lnTo>
                  <a:lnTo>
                    <a:pt x="24847" y="4418"/>
                  </a:lnTo>
                  <a:lnTo>
                    <a:pt x="24195" y="3998"/>
                  </a:lnTo>
                  <a:lnTo>
                    <a:pt x="23375" y="3493"/>
                  </a:lnTo>
                  <a:lnTo>
                    <a:pt x="22386" y="2925"/>
                  </a:lnTo>
                  <a:lnTo>
                    <a:pt x="21271" y="2315"/>
                  </a:lnTo>
                  <a:lnTo>
                    <a:pt x="20029" y="1662"/>
                  </a:lnTo>
                  <a:lnTo>
                    <a:pt x="19083" y="1431"/>
                  </a:lnTo>
                  <a:lnTo>
                    <a:pt x="18136" y="1242"/>
                  </a:lnTo>
                  <a:lnTo>
                    <a:pt x="17189" y="1052"/>
                  </a:lnTo>
                  <a:lnTo>
                    <a:pt x="16263" y="884"/>
                  </a:lnTo>
                  <a:lnTo>
                    <a:pt x="15317" y="737"/>
                  </a:lnTo>
                  <a:lnTo>
                    <a:pt x="14391" y="589"/>
                  </a:lnTo>
                  <a:lnTo>
                    <a:pt x="13465" y="484"/>
                  </a:lnTo>
                  <a:lnTo>
                    <a:pt x="12540" y="379"/>
                  </a:lnTo>
                  <a:lnTo>
                    <a:pt x="11614" y="274"/>
                  </a:lnTo>
                  <a:lnTo>
                    <a:pt x="10709" y="211"/>
                  </a:lnTo>
                  <a:lnTo>
                    <a:pt x="8900" y="84"/>
                  </a:lnTo>
                  <a:lnTo>
                    <a:pt x="7112" y="21"/>
                  </a:lnTo>
                  <a:lnTo>
                    <a:pt x="5365"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10;p33"/>
            <p:cNvSpPr/>
            <p:nvPr/>
          </p:nvSpPr>
          <p:spPr>
            <a:xfrm>
              <a:off x="4363153" y="3992501"/>
              <a:ext cx="781065" cy="155843"/>
            </a:xfrm>
            <a:custGeom>
              <a:avLst/>
              <a:gdLst/>
              <a:ahLst/>
              <a:cxnLst/>
              <a:rect l="l" t="t" r="r" b="b"/>
              <a:pathLst>
                <a:path w="25731" h="5134" fill="none" extrusionOk="0">
                  <a:moveTo>
                    <a:pt x="5365" y="0"/>
                  </a:moveTo>
                  <a:lnTo>
                    <a:pt x="5365" y="0"/>
                  </a:lnTo>
                  <a:lnTo>
                    <a:pt x="3977" y="21"/>
                  </a:lnTo>
                  <a:lnTo>
                    <a:pt x="2630" y="42"/>
                  </a:lnTo>
                  <a:lnTo>
                    <a:pt x="1305" y="105"/>
                  </a:lnTo>
                  <a:lnTo>
                    <a:pt x="0" y="190"/>
                  </a:lnTo>
                  <a:lnTo>
                    <a:pt x="274" y="5134"/>
                  </a:lnTo>
                  <a:lnTo>
                    <a:pt x="25731" y="5008"/>
                  </a:lnTo>
                  <a:lnTo>
                    <a:pt x="25731" y="5008"/>
                  </a:lnTo>
                  <a:lnTo>
                    <a:pt x="25331" y="4734"/>
                  </a:lnTo>
                  <a:lnTo>
                    <a:pt x="24847" y="4418"/>
                  </a:lnTo>
                  <a:lnTo>
                    <a:pt x="24195" y="3998"/>
                  </a:lnTo>
                  <a:lnTo>
                    <a:pt x="23375" y="3493"/>
                  </a:lnTo>
                  <a:lnTo>
                    <a:pt x="22386" y="2925"/>
                  </a:lnTo>
                  <a:lnTo>
                    <a:pt x="21271" y="2315"/>
                  </a:lnTo>
                  <a:lnTo>
                    <a:pt x="20029" y="1662"/>
                  </a:lnTo>
                  <a:lnTo>
                    <a:pt x="20029" y="1662"/>
                  </a:lnTo>
                  <a:lnTo>
                    <a:pt x="20029" y="1662"/>
                  </a:lnTo>
                  <a:lnTo>
                    <a:pt x="19083" y="1431"/>
                  </a:lnTo>
                  <a:lnTo>
                    <a:pt x="18136" y="1242"/>
                  </a:lnTo>
                  <a:lnTo>
                    <a:pt x="17189" y="1052"/>
                  </a:lnTo>
                  <a:lnTo>
                    <a:pt x="16263" y="884"/>
                  </a:lnTo>
                  <a:lnTo>
                    <a:pt x="15317" y="737"/>
                  </a:lnTo>
                  <a:lnTo>
                    <a:pt x="14391" y="589"/>
                  </a:lnTo>
                  <a:lnTo>
                    <a:pt x="13465" y="484"/>
                  </a:lnTo>
                  <a:lnTo>
                    <a:pt x="12540" y="379"/>
                  </a:lnTo>
                  <a:lnTo>
                    <a:pt x="11614" y="274"/>
                  </a:lnTo>
                  <a:lnTo>
                    <a:pt x="10709" y="211"/>
                  </a:lnTo>
                  <a:lnTo>
                    <a:pt x="8900" y="84"/>
                  </a:lnTo>
                  <a:lnTo>
                    <a:pt x="7112" y="21"/>
                  </a:lnTo>
                  <a:lnTo>
                    <a:pt x="53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11;p33"/>
            <p:cNvSpPr/>
            <p:nvPr/>
          </p:nvSpPr>
          <p:spPr>
            <a:xfrm>
              <a:off x="4913646" y="4094039"/>
              <a:ext cx="160973" cy="100293"/>
            </a:xfrm>
            <a:custGeom>
              <a:avLst/>
              <a:gdLst/>
              <a:ahLst/>
              <a:cxnLst/>
              <a:rect l="l" t="t" r="r" b="b"/>
              <a:pathLst>
                <a:path w="5303" h="3304" extrusionOk="0">
                  <a:moveTo>
                    <a:pt x="1158" y="0"/>
                  </a:moveTo>
                  <a:lnTo>
                    <a:pt x="927" y="43"/>
                  </a:lnTo>
                  <a:lnTo>
                    <a:pt x="695" y="106"/>
                  </a:lnTo>
                  <a:lnTo>
                    <a:pt x="506" y="211"/>
                  </a:lnTo>
                  <a:lnTo>
                    <a:pt x="338" y="358"/>
                  </a:lnTo>
                  <a:lnTo>
                    <a:pt x="190" y="526"/>
                  </a:lnTo>
                  <a:lnTo>
                    <a:pt x="85" y="716"/>
                  </a:lnTo>
                  <a:lnTo>
                    <a:pt x="22" y="947"/>
                  </a:lnTo>
                  <a:lnTo>
                    <a:pt x="1" y="1179"/>
                  </a:lnTo>
                  <a:lnTo>
                    <a:pt x="1" y="2146"/>
                  </a:lnTo>
                  <a:lnTo>
                    <a:pt x="22" y="2378"/>
                  </a:lnTo>
                  <a:lnTo>
                    <a:pt x="85" y="2588"/>
                  </a:lnTo>
                  <a:lnTo>
                    <a:pt x="190" y="2778"/>
                  </a:lnTo>
                  <a:lnTo>
                    <a:pt x="338" y="2967"/>
                  </a:lnTo>
                  <a:lnTo>
                    <a:pt x="506" y="3093"/>
                  </a:lnTo>
                  <a:lnTo>
                    <a:pt x="695" y="3198"/>
                  </a:lnTo>
                  <a:lnTo>
                    <a:pt x="927" y="3283"/>
                  </a:lnTo>
                  <a:lnTo>
                    <a:pt x="1158" y="3304"/>
                  </a:lnTo>
                  <a:lnTo>
                    <a:pt x="4146" y="3304"/>
                  </a:lnTo>
                  <a:lnTo>
                    <a:pt x="4377" y="3283"/>
                  </a:lnTo>
                  <a:lnTo>
                    <a:pt x="4608" y="3198"/>
                  </a:lnTo>
                  <a:lnTo>
                    <a:pt x="4798" y="3093"/>
                  </a:lnTo>
                  <a:lnTo>
                    <a:pt x="4966" y="2967"/>
                  </a:lnTo>
                  <a:lnTo>
                    <a:pt x="5113" y="2778"/>
                  </a:lnTo>
                  <a:lnTo>
                    <a:pt x="5219" y="2588"/>
                  </a:lnTo>
                  <a:lnTo>
                    <a:pt x="5282" y="2378"/>
                  </a:lnTo>
                  <a:lnTo>
                    <a:pt x="5303" y="2146"/>
                  </a:lnTo>
                  <a:lnTo>
                    <a:pt x="5303" y="1179"/>
                  </a:lnTo>
                  <a:lnTo>
                    <a:pt x="5282" y="947"/>
                  </a:lnTo>
                  <a:lnTo>
                    <a:pt x="5219" y="716"/>
                  </a:lnTo>
                  <a:lnTo>
                    <a:pt x="5113" y="526"/>
                  </a:lnTo>
                  <a:lnTo>
                    <a:pt x="4966" y="358"/>
                  </a:lnTo>
                  <a:lnTo>
                    <a:pt x="4798" y="211"/>
                  </a:lnTo>
                  <a:lnTo>
                    <a:pt x="4608" y="106"/>
                  </a:lnTo>
                  <a:lnTo>
                    <a:pt x="4377" y="43"/>
                  </a:lnTo>
                  <a:lnTo>
                    <a:pt x="41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3550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s-Latn-BA" dirty="0" smtClean="0"/>
              <a:t>Administrator</a:t>
            </a:r>
            <a:endParaRPr lang="hr-HR" dirty="0"/>
          </a:p>
        </p:txBody>
      </p:sp>
      <p:sp>
        <p:nvSpPr>
          <p:cNvPr id="3" name="Text Placeholder 2"/>
          <p:cNvSpPr>
            <a:spLocks noGrp="1"/>
          </p:cNvSpPr>
          <p:nvPr>
            <p:ph type="body" idx="1"/>
          </p:nvPr>
        </p:nvSpPr>
        <p:spPr/>
        <p:txBody>
          <a:bodyPr/>
          <a:lstStyle/>
          <a:p>
            <a:pPr>
              <a:lnSpc>
                <a:spcPct val="150000"/>
              </a:lnSpc>
            </a:pPr>
            <a:r>
              <a:rPr lang="bs-Latn-BA" dirty="0" smtClean="0">
                <a:latin typeface="Fira Sans Extra Condensed" panose="020B0604020202020204" charset="0"/>
              </a:rPr>
              <a:t>Administrator aplikacije je zadužen za nadziranje </a:t>
            </a:r>
            <a:r>
              <a:rPr lang="bs-Latn-BA" dirty="0">
                <a:latin typeface="Fira Sans Extra Condensed" panose="020B0604020202020204" charset="0"/>
              </a:rPr>
              <a:t>aktivnosti korisnika unutar aplikacije i regulisanje poštivanja pravila </a:t>
            </a:r>
            <a:r>
              <a:rPr lang="bs-Latn-BA" dirty="0" smtClean="0">
                <a:latin typeface="Fira Sans Extra Condensed" panose="020B0604020202020204" charset="0"/>
              </a:rPr>
              <a:t>korištenja.</a:t>
            </a:r>
          </a:p>
          <a:p>
            <a:pPr>
              <a:lnSpc>
                <a:spcPct val="150000"/>
              </a:lnSpc>
            </a:pPr>
            <a:r>
              <a:rPr lang="bs-Latn-BA" dirty="0" smtClean="0">
                <a:latin typeface="Fira Sans Extra Condensed" panose="020B0604020202020204" charset="0"/>
              </a:rPr>
              <a:t>Također, zaduženje administratora je i verifikacija vozača i taxi kompanija prilikom registracije istih.</a:t>
            </a:r>
          </a:p>
          <a:p>
            <a:pPr marL="139700" indent="0">
              <a:buNone/>
            </a:pPr>
            <a:endParaRPr lang="bs-Latn-BA" dirty="0">
              <a:latin typeface="Fira Sans Extra Condensed" panose="020B0604020202020204" charset="0"/>
            </a:endParaRPr>
          </a:p>
          <a:p>
            <a:pPr marL="139700" indent="0">
              <a:buNone/>
            </a:pPr>
            <a:endParaRPr lang="bs-Latn-BA" dirty="0">
              <a:latin typeface="Fira Sans Extra Condensed" panose="020B0604020202020204" charset="0"/>
            </a:endParaRPr>
          </a:p>
          <a:p>
            <a:endParaRPr lang="hr-HR" dirty="0"/>
          </a:p>
        </p:txBody>
      </p:sp>
      <p:grpSp>
        <p:nvGrpSpPr>
          <p:cNvPr id="8" name="Google Shape;2253;p36"/>
          <p:cNvGrpSpPr/>
          <p:nvPr/>
        </p:nvGrpSpPr>
        <p:grpSpPr>
          <a:xfrm rot="-5400000">
            <a:off x="5357955" y="1402518"/>
            <a:ext cx="3636077" cy="3021986"/>
            <a:chOff x="4416503" y="1196726"/>
            <a:chExt cx="4433700" cy="3684900"/>
          </a:xfrm>
        </p:grpSpPr>
        <p:sp>
          <p:nvSpPr>
            <p:cNvPr id="9" name="Google Shape;2254;p36"/>
            <p:cNvSpPr/>
            <p:nvPr/>
          </p:nvSpPr>
          <p:spPr>
            <a:xfrm>
              <a:off x="4416503" y="1196726"/>
              <a:ext cx="4433700" cy="368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55;p36"/>
            <p:cNvSpPr/>
            <p:nvPr/>
          </p:nvSpPr>
          <p:spPr>
            <a:xfrm>
              <a:off x="4572528" y="1351532"/>
              <a:ext cx="4113756" cy="3378610"/>
            </a:xfrm>
            <a:custGeom>
              <a:avLst/>
              <a:gdLst/>
              <a:ahLst/>
              <a:cxnLst/>
              <a:rect l="l" t="t" r="r" b="b"/>
              <a:pathLst>
                <a:path w="85454" h="70183" extrusionOk="0">
                  <a:moveTo>
                    <a:pt x="9557" y="1993"/>
                  </a:moveTo>
                  <a:lnTo>
                    <a:pt x="9557" y="9844"/>
                  </a:lnTo>
                  <a:lnTo>
                    <a:pt x="2569" y="9844"/>
                  </a:lnTo>
                  <a:lnTo>
                    <a:pt x="2569" y="1993"/>
                  </a:lnTo>
                  <a:close/>
                  <a:moveTo>
                    <a:pt x="30878" y="10397"/>
                  </a:moveTo>
                  <a:lnTo>
                    <a:pt x="30878" y="15247"/>
                  </a:lnTo>
                  <a:lnTo>
                    <a:pt x="25500" y="15247"/>
                  </a:lnTo>
                  <a:lnTo>
                    <a:pt x="25500" y="10397"/>
                  </a:lnTo>
                  <a:close/>
                  <a:moveTo>
                    <a:pt x="45140" y="10397"/>
                  </a:moveTo>
                  <a:lnTo>
                    <a:pt x="45140" y="15247"/>
                  </a:lnTo>
                  <a:lnTo>
                    <a:pt x="31622" y="15247"/>
                  </a:lnTo>
                  <a:lnTo>
                    <a:pt x="31622" y="10397"/>
                  </a:lnTo>
                  <a:close/>
                  <a:moveTo>
                    <a:pt x="60003" y="10397"/>
                  </a:moveTo>
                  <a:lnTo>
                    <a:pt x="60003" y="15247"/>
                  </a:lnTo>
                  <a:lnTo>
                    <a:pt x="45861" y="15247"/>
                  </a:lnTo>
                  <a:lnTo>
                    <a:pt x="45861" y="10397"/>
                  </a:lnTo>
                  <a:close/>
                  <a:moveTo>
                    <a:pt x="9557" y="10589"/>
                  </a:moveTo>
                  <a:lnTo>
                    <a:pt x="9557" y="20817"/>
                  </a:lnTo>
                  <a:lnTo>
                    <a:pt x="2569" y="20817"/>
                  </a:lnTo>
                  <a:lnTo>
                    <a:pt x="2569" y="10589"/>
                  </a:lnTo>
                  <a:close/>
                  <a:moveTo>
                    <a:pt x="19113" y="14046"/>
                  </a:moveTo>
                  <a:lnTo>
                    <a:pt x="19113" y="20817"/>
                  </a:lnTo>
                  <a:lnTo>
                    <a:pt x="12126" y="20817"/>
                  </a:lnTo>
                  <a:lnTo>
                    <a:pt x="12126" y="14046"/>
                  </a:lnTo>
                  <a:close/>
                  <a:moveTo>
                    <a:pt x="22930" y="14046"/>
                  </a:moveTo>
                  <a:lnTo>
                    <a:pt x="22930" y="20817"/>
                  </a:lnTo>
                  <a:lnTo>
                    <a:pt x="19857" y="20817"/>
                  </a:lnTo>
                  <a:lnTo>
                    <a:pt x="19857" y="14046"/>
                  </a:lnTo>
                  <a:close/>
                  <a:moveTo>
                    <a:pt x="30878" y="15967"/>
                  </a:moveTo>
                  <a:lnTo>
                    <a:pt x="30878" y="20817"/>
                  </a:lnTo>
                  <a:lnTo>
                    <a:pt x="25500" y="20817"/>
                  </a:lnTo>
                  <a:lnTo>
                    <a:pt x="25500" y="15967"/>
                  </a:lnTo>
                  <a:close/>
                  <a:moveTo>
                    <a:pt x="45140" y="15967"/>
                  </a:moveTo>
                  <a:lnTo>
                    <a:pt x="45140" y="20817"/>
                  </a:lnTo>
                  <a:lnTo>
                    <a:pt x="31622" y="20817"/>
                  </a:lnTo>
                  <a:lnTo>
                    <a:pt x="31622" y="15967"/>
                  </a:lnTo>
                  <a:close/>
                  <a:moveTo>
                    <a:pt x="60003" y="15967"/>
                  </a:moveTo>
                  <a:lnTo>
                    <a:pt x="60003" y="20817"/>
                  </a:lnTo>
                  <a:lnTo>
                    <a:pt x="45861" y="20817"/>
                  </a:lnTo>
                  <a:lnTo>
                    <a:pt x="45861" y="15967"/>
                  </a:lnTo>
                  <a:close/>
                  <a:moveTo>
                    <a:pt x="9557" y="23386"/>
                  </a:moveTo>
                  <a:lnTo>
                    <a:pt x="9557" y="28933"/>
                  </a:lnTo>
                  <a:lnTo>
                    <a:pt x="2569" y="28933"/>
                  </a:lnTo>
                  <a:lnTo>
                    <a:pt x="2569" y="23386"/>
                  </a:lnTo>
                  <a:close/>
                  <a:moveTo>
                    <a:pt x="35752" y="23386"/>
                  </a:moveTo>
                  <a:lnTo>
                    <a:pt x="35752" y="28933"/>
                  </a:lnTo>
                  <a:lnTo>
                    <a:pt x="25500" y="28933"/>
                  </a:lnTo>
                  <a:lnTo>
                    <a:pt x="25500" y="23386"/>
                  </a:lnTo>
                  <a:close/>
                  <a:moveTo>
                    <a:pt x="38513" y="23386"/>
                  </a:moveTo>
                  <a:lnTo>
                    <a:pt x="40602" y="28933"/>
                  </a:lnTo>
                  <a:lnTo>
                    <a:pt x="36496" y="28933"/>
                  </a:lnTo>
                  <a:lnTo>
                    <a:pt x="36496" y="23386"/>
                  </a:lnTo>
                  <a:close/>
                  <a:moveTo>
                    <a:pt x="50759" y="23386"/>
                  </a:moveTo>
                  <a:lnTo>
                    <a:pt x="50711" y="23843"/>
                  </a:lnTo>
                  <a:lnTo>
                    <a:pt x="50639" y="24275"/>
                  </a:lnTo>
                  <a:lnTo>
                    <a:pt x="50567" y="24683"/>
                  </a:lnTo>
                  <a:lnTo>
                    <a:pt x="50495" y="25091"/>
                  </a:lnTo>
                  <a:lnTo>
                    <a:pt x="50375" y="25475"/>
                  </a:lnTo>
                  <a:lnTo>
                    <a:pt x="50278" y="25836"/>
                  </a:lnTo>
                  <a:lnTo>
                    <a:pt x="50134" y="26196"/>
                  </a:lnTo>
                  <a:lnTo>
                    <a:pt x="49990" y="26532"/>
                  </a:lnTo>
                  <a:lnTo>
                    <a:pt x="49846" y="26868"/>
                  </a:lnTo>
                  <a:lnTo>
                    <a:pt x="49678" y="27180"/>
                  </a:lnTo>
                  <a:lnTo>
                    <a:pt x="49486" y="27468"/>
                  </a:lnTo>
                  <a:lnTo>
                    <a:pt x="49294" y="27756"/>
                  </a:lnTo>
                  <a:lnTo>
                    <a:pt x="49078" y="28020"/>
                  </a:lnTo>
                  <a:lnTo>
                    <a:pt x="48838" y="28261"/>
                  </a:lnTo>
                  <a:lnTo>
                    <a:pt x="48598" y="28501"/>
                  </a:lnTo>
                  <a:lnTo>
                    <a:pt x="48358" y="28717"/>
                  </a:lnTo>
                  <a:lnTo>
                    <a:pt x="48070" y="28933"/>
                  </a:lnTo>
                  <a:lnTo>
                    <a:pt x="47781" y="29125"/>
                  </a:lnTo>
                  <a:lnTo>
                    <a:pt x="47493" y="29293"/>
                  </a:lnTo>
                  <a:lnTo>
                    <a:pt x="47181" y="29437"/>
                  </a:lnTo>
                  <a:lnTo>
                    <a:pt x="46869" y="29581"/>
                  </a:lnTo>
                  <a:lnTo>
                    <a:pt x="46557" y="29677"/>
                  </a:lnTo>
                  <a:lnTo>
                    <a:pt x="46269" y="29773"/>
                  </a:lnTo>
                  <a:lnTo>
                    <a:pt x="45957" y="29869"/>
                  </a:lnTo>
                  <a:lnTo>
                    <a:pt x="45356" y="29965"/>
                  </a:lnTo>
                  <a:lnTo>
                    <a:pt x="44780" y="30037"/>
                  </a:lnTo>
                  <a:lnTo>
                    <a:pt x="44252" y="30061"/>
                  </a:lnTo>
                  <a:lnTo>
                    <a:pt x="43772" y="30061"/>
                  </a:lnTo>
                  <a:lnTo>
                    <a:pt x="41275" y="23386"/>
                  </a:lnTo>
                  <a:close/>
                  <a:moveTo>
                    <a:pt x="60003" y="23386"/>
                  </a:moveTo>
                  <a:lnTo>
                    <a:pt x="60003" y="33831"/>
                  </a:lnTo>
                  <a:lnTo>
                    <a:pt x="50014" y="27996"/>
                  </a:lnTo>
                  <a:lnTo>
                    <a:pt x="50303" y="27540"/>
                  </a:lnTo>
                  <a:lnTo>
                    <a:pt x="50567" y="27036"/>
                  </a:lnTo>
                  <a:lnTo>
                    <a:pt x="50807" y="26508"/>
                  </a:lnTo>
                  <a:lnTo>
                    <a:pt x="50999" y="25956"/>
                  </a:lnTo>
                  <a:lnTo>
                    <a:pt x="51167" y="25355"/>
                  </a:lnTo>
                  <a:lnTo>
                    <a:pt x="51311" y="24731"/>
                  </a:lnTo>
                  <a:lnTo>
                    <a:pt x="51407" y="24083"/>
                  </a:lnTo>
                  <a:lnTo>
                    <a:pt x="51479" y="23386"/>
                  </a:lnTo>
                  <a:close/>
                  <a:moveTo>
                    <a:pt x="22930" y="23386"/>
                  </a:moveTo>
                  <a:lnTo>
                    <a:pt x="22930" y="34623"/>
                  </a:lnTo>
                  <a:lnTo>
                    <a:pt x="12126" y="34623"/>
                  </a:lnTo>
                  <a:lnTo>
                    <a:pt x="12126" y="23386"/>
                  </a:lnTo>
                  <a:close/>
                  <a:moveTo>
                    <a:pt x="9557" y="29677"/>
                  </a:moveTo>
                  <a:lnTo>
                    <a:pt x="9557" y="40914"/>
                  </a:lnTo>
                  <a:lnTo>
                    <a:pt x="2569" y="40914"/>
                  </a:lnTo>
                  <a:lnTo>
                    <a:pt x="2569" y="29677"/>
                  </a:lnTo>
                  <a:close/>
                  <a:moveTo>
                    <a:pt x="22930" y="35368"/>
                  </a:moveTo>
                  <a:lnTo>
                    <a:pt x="22930" y="40914"/>
                  </a:lnTo>
                  <a:lnTo>
                    <a:pt x="12126" y="40914"/>
                  </a:lnTo>
                  <a:lnTo>
                    <a:pt x="12126" y="35368"/>
                  </a:lnTo>
                  <a:close/>
                  <a:moveTo>
                    <a:pt x="31358" y="29677"/>
                  </a:moveTo>
                  <a:lnTo>
                    <a:pt x="31358" y="40914"/>
                  </a:lnTo>
                  <a:lnTo>
                    <a:pt x="25500" y="40914"/>
                  </a:lnTo>
                  <a:lnTo>
                    <a:pt x="25500" y="29677"/>
                  </a:lnTo>
                  <a:close/>
                  <a:moveTo>
                    <a:pt x="40866" y="29677"/>
                  </a:moveTo>
                  <a:lnTo>
                    <a:pt x="42643" y="34383"/>
                  </a:lnTo>
                  <a:lnTo>
                    <a:pt x="42067" y="34527"/>
                  </a:lnTo>
                  <a:lnTo>
                    <a:pt x="41491" y="34743"/>
                  </a:lnTo>
                  <a:lnTo>
                    <a:pt x="40962" y="34960"/>
                  </a:lnTo>
                  <a:lnTo>
                    <a:pt x="40434" y="35248"/>
                  </a:lnTo>
                  <a:lnTo>
                    <a:pt x="39930" y="35560"/>
                  </a:lnTo>
                  <a:lnTo>
                    <a:pt x="39450" y="35920"/>
                  </a:lnTo>
                  <a:lnTo>
                    <a:pt x="39018" y="36304"/>
                  </a:lnTo>
                  <a:lnTo>
                    <a:pt x="38585" y="36712"/>
                  </a:lnTo>
                  <a:lnTo>
                    <a:pt x="38201" y="37144"/>
                  </a:lnTo>
                  <a:lnTo>
                    <a:pt x="37841" y="37625"/>
                  </a:lnTo>
                  <a:lnTo>
                    <a:pt x="37529" y="38105"/>
                  </a:lnTo>
                  <a:lnTo>
                    <a:pt x="37241" y="38633"/>
                  </a:lnTo>
                  <a:lnTo>
                    <a:pt x="37001" y="39185"/>
                  </a:lnTo>
                  <a:lnTo>
                    <a:pt x="36785" y="39738"/>
                  </a:lnTo>
                  <a:lnTo>
                    <a:pt x="36616" y="40314"/>
                  </a:lnTo>
                  <a:lnTo>
                    <a:pt x="36496" y="40914"/>
                  </a:lnTo>
                  <a:lnTo>
                    <a:pt x="32078" y="40914"/>
                  </a:lnTo>
                  <a:lnTo>
                    <a:pt x="32078" y="29677"/>
                  </a:lnTo>
                  <a:close/>
                  <a:moveTo>
                    <a:pt x="49558" y="28573"/>
                  </a:moveTo>
                  <a:lnTo>
                    <a:pt x="60003" y="34671"/>
                  </a:lnTo>
                  <a:lnTo>
                    <a:pt x="60003" y="40914"/>
                  </a:lnTo>
                  <a:lnTo>
                    <a:pt x="52343" y="40914"/>
                  </a:lnTo>
                  <a:lnTo>
                    <a:pt x="52223" y="40266"/>
                  </a:lnTo>
                  <a:lnTo>
                    <a:pt x="52031" y="39642"/>
                  </a:lnTo>
                  <a:lnTo>
                    <a:pt x="51791" y="39017"/>
                  </a:lnTo>
                  <a:lnTo>
                    <a:pt x="51527" y="38441"/>
                  </a:lnTo>
                  <a:lnTo>
                    <a:pt x="51191" y="37889"/>
                  </a:lnTo>
                  <a:lnTo>
                    <a:pt x="50831" y="37361"/>
                  </a:lnTo>
                  <a:lnTo>
                    <a:pt x="50423" y="36856"/>
                  </a:lnTo>
                  <a:lnTo>
                    <a:pt x="49966" y="36400"/>
                  </a:lnTo>
                  <a:lnTo>
                    <a:pt x="49486" y="35968"/>
                  </a:lnTo>
                  <a:lnTo>
                    <a:pt x="48982" y="35584"/>
                  </a:lnTo>
                  <a:lnTo>
                    <a:pt x="48430" y="35248"/>
                  </a:lnTo>
                  <a:lnTo>
                    <a:pt x="47877" y="34960"/>
                  </a:lnTo>
                  <a:lnTo>
                    <a:pt x="47277" y="34695"/>
                  </a:lnTo>
                  <a:lnTo>
                    <a:pt x="46653" y="34479"/>
                  </a:lnTo>
                  <a:lnTo>
                    <a:pt x="46005" y="34335"/>
                  </a:lnTo>
                  <a:lnTo>
                    <a:pt x="45332" y="34239"/>
                  </a:lnTo>
                  <a:lnTo>
                    <a:pt x="44060" y="30806"/>
                  </a:lnTo>
                  <a:lnTo>
                    <a:pt x="44588" y="30806"/>
                  </a:lnTo>
                  <a:lnTo>
                    <a:pt x="45140" y="30758"/>
                  </a:lnTo>
                  <a:lnTo>
                    <a:pt x="45740" y="30662"/>
                  </a:lnTo>
                  <a:lnTo>
                    <a:pt x="46365" y="30518"/>
                  </a:lnTo>
                  <a:lnTo>
                    <a:pt x="46677" y="30422"/>
                  </a:lnTo>
                  <a:lnTo>
                    <a:pt x="46989" y="30325"/>
                  </a:lnTo>
                  <a:lnTo>
                    <a:pt x="47301" y="30205"/>
                  </a:lnTo>
                  <a:lnTo>
                    <a:pt x="47613" y="30061"/>
                  </a:lnTo>
                  <a:lnTo>
                    <a:pt x="47901" y="29893"/>
                  </a:lnTo>
                  <a:lnTo>
                    <a:pt x="48214" y="29725"/>
                  </a:lnTo>
                  <a:lnTo>
                    <a:pt x="48526" y="29509"/>
                  </a:lnTo>
                  <a:lnTo>
                    <a:pt x="48814" y="29293"/>
                  </a:lnTo>
                  <a:lnTo>
                    <a:pt x="49198" y="28957"/>
                  </a:lnTo>
                  <a:lnTo>
                    <a:pt x="49558" y="28573"/>
                  </a:lnTo>
                  <a:close/>
                  <a:moveTo>
                    <a:pt x="74097" y="23386"/>
                  </a:moveTo>
                  <a:lnTo>
                    <a:pt x="74097" y="40914"/>
                  </a:lnTo>
                  <a:lnTo>
                    <a:pt x="62572" y="40914"/>
                  </a:lnTo>
                  <a:lnTo>
                    <a:pt x="62572" y="23386"/>
                  </a:lnTo>
                  <a:close/>
                  <a:moveTo>
                    <a:pt x="44444" y="36736"/>
                  </a:moveTo>
                  <a:lnTo>
                    <a:pt x="44996" y="36784"/>
                  </a:lnTo>
                  <a:lnTo>
                    <a:pt x="45524" y="36856"/>
                  </a:lnTo>
                  <a:lnTo>
                    <a:pt x="46053" y="37000"/>
                  </a:lnTo>
                  <a:lnTo>
                    <a:pt x="46557" y="37168"/>
                  </a:lnTo>
                  <a:lnTo>
                    <a:pt x="47037" y="37409"/>
                  </a:lnTo>
                  <a:lnTo>
                    <a:pt x="47469" y="37673"/>
                  </a:lnTo>
                  <a:lnTo>
                    <a:pt x="47901" y="37985"/>
                  </a:lnTo>
                  <a:lnTo>
                    <a:pt x="48286" y="38345"/>
                  </a:lnTo>
                  <a:lnTo>
                    <a:pt x="48646" y="38729"/>
                  </a:lnTo>
                  <a:lnTo>
                    <a:pt x="48958" y="39161"/>
                  </a:lnTo>
                  <a:lnTo>
                    <a:pt x="49222" y="39594"/>
                  </a:lnTo>
                  <a:lnTo>
                    <a:pt x="49462" y="40074"/>
                  </a:lnTo>
                  <a:lnTo>
                    <a:pt x="49630" y="40578"/>
                  </a:lnTo>
                  <a:lnTo>
                    <a:pt x="49774" y="41106"/>
                  </a:lnTo>
                  <a:lnTo>
                    <a:pt x="49846" y="41634"/>
                  </a:lnTo>
                  <a:lnTo>
                    <a:pt x="49894" y="42211"/>
                  </a:lnTo>
                  <a:lnTo>
                    <a:pt x="49846" y="42763"/>
                  </a:lnTo>
                  <a:lnTo>
                    <a:pt x="49774" y="43291"/>
                  </a:lnTo>
                  <a:lnTo>
                    <a:pt x="49630" y="43819"/>
                  </a:lnTo>
                  <a:lnTo>
                    <a:pt x="49462" y="44324"/>
                  </a:lnTo>
                  <a:lnTo>
                    <a:pt x="49222" y="44804"/>
                  </a:lnTo>
                  <a:lnTo>
                    <a:pt x="48958" y="45260"/>
                  </a:lnTo>
                  <a:lnTo>
                    <a:pt x="48646" y="45668"/>
                  </a:lnTo>
                  <a:lnTo>
                    <a:pt x="48286" y="46052"/>
                  </a:lnTo>
                  <a:lnTo>
                    <a:pt x="47901" y="46413"/>
                  </a:lnTo>
                  <a:lnTo>
                    <a:pt x="47469" y="46725"/>
                  </a:lnTo>
                  <a:lnTo>
                    <a:pt x="47037" y="46989"/>
                  </a:lnTo>
                  <a:lnTo>
                    <a:pt x="46557" y="47229"/>
                  </a:lnTo>
                  <a:lnTo>
                    <a:pt x="46053" y="47421"/>
                  </a:lnTo>
                  <a:lnTo>
                    <a:pt x="45524" y="47541"/>
                  </a:lnTo>
                  <a:lnTo>
                    <a:pt x="44996" y="47637"/>
                  </a:lnTo>
                  <a:lnTo>
                    <a:pt x="44444" y="47661"/>
                  </a:lnTo>
                  <a:lnTo>
                    <a:pt x="43868" y="47637"/>
                  </a:lnTo>
                  <a:lnTo>
                    <a:pt x="43339" y="47541"/>
                  </a:lnTo>
                  <a:lnTo>
                    <a:pt x="42811" y="47421"/>
                  </a:lnTo>
                  <a:lnTo>
                    <a:pt x="42307" y="47229"/>
                  </a:lnTo>
                  <a:lnTo>
                    <a:pt x="41827" y="46989"/>
                  </a:lnTo>
                  <a:lnTo>
                    <a:pt x="41395" y="46725"/>
                  </a:lnTo>
                  <a:lnTo>
                    <a:pt x="40962" y="46413"/>
                  </a:lnTo>
                  <a:lnTo>
                    <a:pt x="40578" y="46052"/>
                  </a:lnTo>
                  <a:lnTo>
                    <a:pt x="40218" y="45668"/>
                  </a:lnTo>
                  <a:lnTo>
                    <a:pt x="39906" y="45260"/>
                  </a:lnTo>
                  <a:lnTo>
                    <a:pt x="39642" y="44804"/>
                  </a:lnTo>
                  <a:lnTo>
                    <a:pt x="39402" y="44324"/>
                  </a:lnTo>
                  <a:lnTo>
                    <a:pt x="39234" y="43819"/>
                  </a:lnTo>
                  <a:lnTo>
                    <a:pt x="39090" y="43291"/>
                  </a:lnTo>
                  <a:lnTo>
                    <a:pt x="38994" y="42763"/>
                  </a:lnTo>
                  <a:lnTo>
                    <a:pt x="38970" y="42211"/>
                  </a:lnTo>
                  <a:lnTo>
                    <a:pt x="38994" y="41634"/>
                  </a:lnTo>
                  <a:lnTo>
                    <a:pt x="39090" y="41106"/>
                  </a:lnTo>
                  <a:lnTo>
                    <a:pt x="39234" y="40578"/>
                  </a:lnTo>
                  <a:lnTo>
                    <a:pt x="39402" y="40074"/>
                  </a:lnTo>
                  <a:lnTo>
                    <a:pt x="39642" y="39594"/>
                  </a:lnTo>
                  <a:lnTo>
                    <a:pt x="39906" y="39161"/>
                  </a:lnTo>
                  <a:lnTo>
                    <a:pt x="40218" y="38729"/>
                  </a:lnTo>
                  <a:lnTo>
                    <a:pt x="40578" y="38345"/>
                  </a:lnTo>
                  <a:lnTo>
                    <a:pt x="40962" y="37985"/>
                  </a:lnTo>
                  <a:lnTo>
                    <a:pt x="41395" y="37673"/>
                  </a:lnTo>
                  <a:lnTo>
                    <a:pt x="41827" y="37409"/>
                  </a:lnTo>
                  <a:lnTo>
                    <a:pt x="42307" y="37168"/>
                  </a:lnTo>
                  <a:lnTo>
                    <a:pt x="42811" y="37000"/>
                  </a:lnTo>
                  <a:lnTo>
                    <a:pt x="43339" y="36856"/>
                  </a:lnTo>
                  <a:lnTo>
                    <a:pt x="43868" y="36784"/>
                  </a:lnTo>
                  <a:lnTo>
                    <a:pt x="44444" y="36736"/>
                  </a:lnTo>
                  <a:close/>
                  <a:moveTo>
                    <a:pt x="9557" y="43483"/>
                  </a:moveTo>
                  <a:lnTo>
                    <a:pt x="9557" y="49318"/>
                  </a:lnTo>
                  <a:lnTo>
                    <a:pt x="2569" y="49318"/>
                  </a:lnTo>
                  <a:lnTo>
                    <a:pt x="2569" y="43483"/>
                  </a:lnTo>
                  <a:close/>
                  <a:moveTo>
                    <a:pt x="55009" y="43483"/>
                  </a:moveTo>
                  <a:lnTo>
                    <a:pt x="55009" y="49582"/>
                  </a:lnTo>
                  <a:lnTo>
                    <a:pt x="54985" y="49966"/>
                  </a:lnTo>
                  <a:lnTo>
                    <a:pt x="54937" y="50326"/>
                  </a:lnTo>
                  <a:lnTo>
                    <a:pt x="54841" y="50686"/>
                  </a:lnTo>
                  <a:lnTo>
                    <a:pt x="54720" y="51023"/>
                  </a:lnTo>
                  <a:lnTo>
                    <a:pt x="54552" y="51359"/>
                  </a:lnTo>
                  <a:lnTo>
                    <a:pt x="54384" y="51671"/>
                  </a:lnTo>
                  <a:lnTo>
                    <a:pt x="54168" y="51935"/>
                  </a:lnTo>
                  <a:lnTo>
                    <a:pt x="53928" y="52199"/>
                  </a:lnTo>
                  <a:lnTo>
                    <a:pt x="53664" y="52439"/>
                  </a:lnTo>
                  <a:lnTo>
                    <a:pt x="53376" y="52655"/>
                  </a:lnTo>
                  <a:lnTo>
                    <a:pt x="53064" y="52847"/>
                  </a:lnTo>
                  <a:lnTo>
                    <a:pt x="52752" y="53015"/>
                  </a:lnTo>
                  <a:lnTo>
                    <a:pt x="52415" y="53136"/>
                  </a:lnTo>
                  <a:lnTo>
                    <a:pt x="52055" y="53232"/>
                  </a:lnTo>
                  <a:lnTo>
                    <a:pt x="51695" y="53280"/>
                  </a:lnTo>
                  <a:lnTo>
                    <a:pt x="51311" y="53304"/>
                  </a:lnTo>
                  <a:lnTo>
                    <a:pt x="45716" y="53304"/>
                  </a:lnTo>
                  <a:lnTo>
                    <a:pt x="45716" y="50134"/>
                  </a:lnTo>
                  <a:lnTo>
                    <a:pt x="46341" y="49990"/>
                  </a:lnTo>
                  <a:lnTo>
                    <a:pt x="46965" y="49822"/>
                  </a:lnTo>
                  <a:lnTo>
                    <a:pt x="47541" y="49606"/>
                  </a:lnTo>
                  <a:lnTo>
                    <a:pt x="48118" y="49342"/>
                  </a:lnTo>
                  <a:lnTo>
                    <a:pt x="48646" y="49030"/>
                  </a:lnTo>
                  <a:lnTo>
                    <a:pt x="49174" y="48670"/>
                  </a:lnTo>
                  <a:lnTo>
                    <a:pt x="49654" y="48285"/>
                  </a:lnTo>
                  <a:lnTo>
                    <a:pt x="50110" y="47877"/>
                  </a:lnTo>
                  <a:lnTo>
                    <a:pt x="50519" y="47421"/>
                  </a:lnTo>
                  <a:lnTo>
                    <a:pt x="50903" y="46941"/>
                  </a:lnTo>
                  <a:lnTo>
                    <a:pt x="51263" y="46413"/>
                  </a:lnTo>
                  <a:lnTo>
                    <a:pt x="51575" y="45884"/>
                  </a:lnTo>
                  <a:lnTo>
                    <a:pt x="51839" y="45308"/>
                  </a:lnTo>
                  <a:lnTo>
                    <a:pt x="52055" y="44732"/>
                  </a:lnTo>
                  <a:lnTo>
                    <a:pt x="52223" y="44108"/>
                  </a:lnTo>
                  <a:lnTo>
                    <a:pt x="52343" y="43483"/>
                  </a:lnTo>
                  <a:close/>
                  <a:moveTo>
                    <a:pt x="36496" y="43483"/>
                  </a:moveTo>
                  <a:lnTo>
                    <a:pt x="36640" y="44108"/>
                  </a:lnTo>
                  <a:lnTo>
                    <a:pt x="36809" y="44732"/>
                  </a:lnTo>
                  <a:lnTo>
                    <a:pt x="37025" y="45308"/>
                  </a:lnTo>
                  <a:lnTo>
                    <a:pt x="37289" y="45884"/>
                  </a:lnTo>
                  <a:lnTo>
                    <a:pt x="37601" y="46413"/>
                  </a:lnTo>
                  <a:lnTo>
                    <a:pt x="37961" y="46941"/>
                  </a:lnTo>
                  <a:lnTo>
                    <a:pt x="38345" y="47421"/>
                  </a:lnTo>
                  <a:lnTo>
                    <a:pt x="38753" y="47877"/>
                  </a:lnTo>
                  <a:lnTo>
                    <a:pt x="39210" y="48285"/>
                  </a:lnTo>
                  <a:lnTo>
                    <a:pt x="39690" y="48670"/>
                  </a:lnTo>
                  <a:lnTo>
                    <a:pt x="40218" y="49030"/>
                  </a:lnTo>
                  <a:lnTo>
                    <a:pt x="40746" y="49342"/>
                  </a:lnTo>
                  <a:lnTo>
                    <a:pt x="41323" y="49606"/>
                  </a:lnTo>
                  <a:lnTo>
                    <a:pt x="41899" y="49822"/>
                  </a:lnTo>
                  <a:lnTo>
                    <a:pt x="42523" y="49990"/>
                  </a:lnTo>
                  <a:lnTo>
                    <a:pt x="43147" y="50134"/>
                  </a:lnTo>
                  <a:lnTo>
                    <a:pt x="43147" y="57121"/>
                  </a:lnTo>
                  <a:lnTo>
                    <a:pt x="27709" y="57121"/>
                  </a:lnTo>
                  <a:lnTo>
                    <a:pt x="25500" y="50326"/>
                  </a:lnTo>
                  <a:lnTo>
                    <a:pt x="25500" y="43483"/>
                  </a:lnTo>
                  <a:close/>
                  <a:moveTo>
                    <a:pt x="9557" y="50038"/>
                  </a:moveTo>
                  <a:lnTo>
                    <a:pt x="9557" y="61395"/>
                  </a:lnTo>
                  <a:lnTo>
                    <a:pt x="2569" y="61395"/>
                  </a:lnTo>
                  <a:lnTo>
                    <a:pt x="2569" y="50038"/>
                  </a:lnTo>
                  <a:close/>
                  <a:moveTo>
                    <a:pt x="17168" y="43483"/>
                  </a:moveTo>
                  <a:lnTo>
                    <a:pt x="17168" y="61395"/>
                  </a:lnTo>
                  <a:lnTo>
                    <a:pt x="12126" y="61395"/>
                  </a:lnTo>
                  <a:lnTo>
                    <a:pt x="12126" y="43483"/>
                  </a:lnTo>
                  <a:close/>
                  <a:moveTo>
                    <a:pt x="22930" y="43483"/>
                  </a:moveTo>
                  <a:lnTo>
                    <a:pt x="22930" y="50734"/>
                  </a:lnTo>
                  <a:lnTo>
                    <a:pt x="26388" y="61395"/>
                  </a:lnTo>
                  <a:lnTo>
                    <a:pt x="17888" y="61395"/>
                  </a:lnTo>
                  <a:lnTo>
                    <a:pt x="17888" y="43483"/>
                  </a:lnTo>
                  <a:close/>
                  <a:moveTo>
                    <a:pt x="43147" y="57866"/>
                  </a:moveTo>
                  <a:lnTo>
                    <a:pt x="43147" y="61395"/>
                  </a:lnTo>
                  <a:lnTo>
                    <a:pt x="29101" y="61395"/>
                  </a:lnTo>
                  <a:lnTo>
                    <a:pt x="27949" y="57866"/>
                  </a:lnTo>
                  <a:close/>
                  <a:moveTo>
                    <a:pt x="60003" y="43483"/>
                  </a:moveTo>
                  <a:lnTo>
                    <a:pt x="60003" y="61395"/>
                  </a:lnTo>
                  <a:lnTo>
                    <a:pt x="45716" y="61395"/>
                  </a:lnTo>
                  <a:lnTo>
                    <a:pt x="45716" y="54024"/>
                  </a:lnTo>
                  <a:lnTo>
                    <a:pt x="51311" y="54024"/>
                  </a:lnTo>
                  <a:lnTo>
                    <a:pt x="51767" y="54000"/>
                  </a:lnTo>
                  <a:lnTo>
                    <a:pt x="52199" y="53928"/>
                  </a:lnTo>
                  <a:lnTo>
                    <a:pt x="52632" y="53832"/>
                  </a:lnTo>
                  <a:lnTo>
                    <a:pt x="53040" y="53688"/>
                  </a:lnTo>
                  <a:lnTo>
                    <a:pt x="53424" y="53496"/>
                  </a:lnTo>
                  <a:lnTo>
                    <a:pt x="53784" y="53280"/>
                  </a:lnTo>
                  <a:lnTo>
                    <a:pt x="54120" y="53015"/>
                  </a:lnTo>
                  <a:lnTo>
                    <a:pt x="54456" y="52727"/>
                  </a:lnTo>
                  <a:lnTo>
                    <a:pt x="54720" y="52415"/>
                  </a:lnTo>
                  <a:lnTo>
                    <a:pt x="54985" y="52079"/>
                  </a:lnTo>
                  <a:lnTo>
                    <a:pt x="55201" y="51695"/>
                  </a:lnTo>
                  <a:lnTo>
                    <a:pt x="55393" y="51311"/>
                  </a:lnTo>
                  <a:lnTo>
                    <a:pt x="55537" y="50903"/>
                  </a:lnTo>
                  <a:lnTo>
                    <a:pt x="55657" y="50494"/>
                  </a:lnTo>
                  <a:lnTo>
                    <a:pt x="55729" y="50038"/>
                  </a:lnTo>
                  <a:lnTo>
                    <a:pt x="55753" y="49582"/>
                  </a:lnTo>
                  <a:lnTo>
                    <a:pt x="55753" y="43483"/>
                  </a:lnTo>
                  <a:close/>
                  <a:moveTo>
                    <a:pt x="9557" y="63964"/>
                  </a:moveTo>
                  <a:lnTo>
                    <a:pt x="9557" y="68310"/>
                  </a:lnTo>
                  <a:lnTo>
                    <a:pt x="2569" y="68310"/>
                  </a:lnTo>
                  <a:lnTo>
                    <a:pt x="2569" y="63964"/>
                  </a:lnTo>
                  <a:close/>
                  <a:moveTo>
                    <a:pt x="60003" y="63964"/>
                  </a:moveTo>
                  <a:lnTo>
                    <a:pt x="60003" y="70087"/>
                  </a:lnTo>
                  <a:lnTo>
                    <a:pt x="45716" y="70087"/>
                  </a:lnTo>
                  <a:lnTo>
                    <a:pt x="45716" y="63964"/>
                  </a:lnTo>
                  <a:close/>
                  <a:moveTo>
                    <a:pt x="0" y="0"/>
                  </a:moveTo>
                  <a:lnTo>
                    <a:pt x="0" y="70183"/>
                  </a:lnTo>
                  <a:lnTo>
                    <a:pt x="2569" y="70183"/>
                  </a:lnTo>
                  <a:lnTo>
                    <a:pt x="2569" y="69055"/>
                  </a:lnTo>
                  <a:lnTo>
                    <a:pt x="9557" y="69055"/>
                  </a:lnTo>
                  <a:lnTo>
                    <a:pt x="9557" y="70183"/>
                  </a:lnTo>
                  <a:lnTo>
                    <a:pt x="12126" y="70183"/>
                  </a:lnTo>
                  <a:lnTo>
                    <a:pt x="12126" y="63964"/>
                  </a:lnTo>
                  <a:lnTo>
                    <a:pt x="26940" y="63964"/>
                  </a:lnTo>
                  <a:lnTo>
                    <a:pt x="25836" y="70183"/>
                  </a:lnTo>
                  <a:lnTo>
                    <a:pt x="28453" y="70183"/>
                  </a:lnTo>
                  <a:lnTo>
                    <a:pt x="29557" y="63964"/>
                  </a:lnTo>
                  <a:lnTo>
                    <a:pt x="38417" y="63964"/>
                  </a:lnTo>
                  <a:lnTo>
                    <a:pt x="38417" y="70183"/>
                  </a:lnTo>
                  <a:lnTo>
                    <a:pt x="39162" y="70183"/>
                  </a:lnTo>
                  <a:lnTo>
                    <a:pt x="39162" y="63964"/>
                  </a:lnTo>
                  <a:lnTo>
                    <a:pt x="43147" y="63964"/>
                  </a:lnTo>
                  <a:lnTo>
                    <a:pt x="43147" y="70183"/>
                  </a:lnTo>
                  <a:lnTo>
                    <a:pt x="62572" y="70183"/>
                  </a:lnTo>
                  <a:lnTo>
                    <a:pt x="62572" y="63964"/>
                  </a:lnTo>
                  <a:lnTo>
                    <a:pt x="77651" y="63964"/>
                  </a:lnTo>
                  <a:lnTo>
                    <a:pt x="77651" y="70183"/>
                  </a:lnTo>
                  <a:lnTo>
                    <a:pt x="78395" y="70183"/>
                  </a:lnTo>
                  <a:lnTo>
                    <a:pt x="78395" y="63964"/>
                  </a:lnTo>
                  <a:lnTo>
                    <a:pt x="85454" y="63964"/>
                  </a:lnTo>
                  <a:lnTo>
                    <a:pt x="85454" y="61395"/>
                  </a:lnTo>
                  <a:lnTo>
                    <a:pt x="62572" y="61395"/>
                  </a:lnTo>
                  <a:lnTo>
                    <a:pt x="62572" y="49318"/>
                  </a:lnTo>
                  <a:lnTo>
                    <a:pt x="85454" y="49318"/>
                  </a:lnTo>
                  <a:lnTo>
                    <a:pt x="85454" y="48574"/>
                  </a:lnTo>
                  <a:lnTo>
                    <a:pt x="62572" y="48574"/>
                  </a:lnTo>
                  <a:lnTo>
                    <a:pt x="62572" y="43483"/>
                  </a:lnTo>
                  <a:lnTo>
                    <a:pt x="85454" y="43483"/>
                  </a:lnTo>
                  <a:lnTo>
                    <a:pt x="85454" y="40914"/>
                  </a:lnTo>
                  <a:lnTo>
                    <a:pt x="74817" y="40914"/>
                  </a:lnTo>
                  <a:lnTo>
                    <a:pt x="74817" y="23386"/>
                  </a:lnTo>
                  <a:lnTo>
                    <a:pt x="85454" y="23386"/>
                  </a:lnTo>
                  <a:lnTo>
                    <a:pt x="85454" y="20817"/>
                  </a:lnTo>
                  <a:lnTo>
                    <a:pt x="62572" y="20817"/>
                  </a:lnTo>
                  <a:lnTo>
                    <a:pt x="62572" y="10397"/>
                  </a:lnTo>
                  <a:lnTo>
                    <a:pt x="85454" y="10397"/>
                  </a:lnTo>
                  <a:lnTo>
                    <a:pt x="85454" y="7828"/>
                  </a:lnTo>
                  <a:lnTo>
                    <a:pt x="62572" y="7828"/>
                  </a:lnTo>
                  <a:lnTo>
                    <a:pt x="62572" y="0"/>
                  </a:lnTo>
                  <a:lnTo>
                    <a:pt x="60003" y="0"/>
                  </a:lnTo>
                  <a:lnTo>
                    <a:pt x="60003" y="7828"/>
                  </a:lnTo>
                  <a:lnTo>
                    <a:pt x="54889" y="7828"/>
                  </a:lnTo>
                  <a:lnTo>
                    <a:pt x="54889" y="0"/>
                  </a:lnTo>
                  <a:lnTo>
                    <a:pt x="54144" y="0"/>
                  </a:lnTo>
                  <a:lnTo>
                    <a:pt x="54144" y="7828"/>
                  </a:lnTo>
                  <a:lnTo>
                    <a:pt x="25500" y="7828"/>
                  </a:lnTo>
                  <a:lnTo>
                    <a:pt x="25500" y="0"/>
                  </a:lnTo>
                  <a:lnTo>
                    <a:pt x="22930" y="0"/>
                  </a:lnTo>
                  <a:lnTo>
                    <a:pt x="22930" y="13302"/>
                  </a:lnTo>
                  <a:lnTo>
                    <a:pt x="12126" y="13302"/>
                  </a:lnTo>
                  <a:lnTo>
                    <a:pt x="12126" y="0"/>
                  </a:lnTo>
                  <a:lnTo>
                    <a:pt x="9557" y="0"/>
                  </a:lnTo>
                  <a:lnTo>
                    <a:pt x="9557" y="1273"/>
                  </a:lnTo>
                  <a:lnTo>
                    <a:pt x="2569" y="1273"/>
                  </a:lnTo>
                  <a:lnTo>
                    <a:pt x="2569"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256;p36"/>
          <p:cNvGrpSpPr/>
          <p:nvPr/>
        </p:nvGrpSpPr>
        <p:grpSpPr>
          <a:xfrm>
            <a:off x="5723407" y="3117637"/>
            <a:ext cx="325108" cy="457183"/>
            <a:chOff x="4689075" y="2118850"/>
            <a:chExt cx="296550" cy="407000"/>
          </a:xfrm>
        </p:grpSpPr>
        <p:sp>
          <p:nvSpPr>
            <p:cNvPr id="12" name="Google Shape;2257;p36"/>
            <p:cNvSpPr/>
            <p:nvPr/>
          </p:nvSpPr>
          <p:spPr>
            <a:xfrm>
              <a:off x="4689075" y="2118850"/>
              <a:ext cx="296550" cy="407000"/>
            </a:xfrm>
            <a:custGeom>
              <a:avLst/>
              <a:gdLst/>
              <a:ahLst/>
              <a:cxnLst/>
              <a:rect l="l" t="t" r="r" b="b"/>
              <a:pathLst>
                <a:path w="11862" h="16280" extrusionOk="0">
                  <a:moveTo>
                    <a:pt x="5619" y="1"/>
                  </a:moveTo>
                  <a:lnTo>
                    <a:pt x="5331" y="25"/>
                  </a:lnTo>
                  <a:lnTo>
                    <a:pt x="5019" y="73"/>
                  </a:lnTo>
                  <a:lnTo>
                    <a:pt x="4731" y="121"/>
                  </a:lnTo>
                  <a:lnTo>
                    <a:pt x="4442" y="193"/>
                  </a:lnTo>
                  <a:lnTo>
                    <a:pt x="4154" y="265"/>
                  </a:lnTo>
                  <a:lnTo>
                    <a:pt x="3626" y="457"/>
                  </a:lnTo>
                  <a:lnTo>
                    <a:pt x="3098" y="721"/>
                  </a:lnTo>
                  <a:lnTo>
                    <a:pt x="2618" y="1009"/>
                  </a:lnTo>
                  <a:lnTo>
                    <a:pt x="2161" y="1345"/>
                  </a:lnTo>
                  <a:lnTo>
                    <a:pt x="1729" y="1729"/>
                  </a:lnTo>
                  <a:lnTo>
                    <a:pt x="1345" y="2161"/>
                  </a:lnTo>
                  <a:lnTo>
                    <a:pt x="1009" y="2618"/>
                  </a:lnTo>
                  <a:lnTo>
                    <a:pt x="721" y="3098"/>
                  </a:lnTo>
                  <a:lnTo>
                    <a:pt x="457" y="3626"/>
                  </a:lnTo>
                  <a:lnTo>
                    <a:pt x="265" y="4154"/>
                  </a:lnTo>
                  <a:lnTo>
                    <a:pt x="193" y="4442"/>
                  </a:lnTo>
                  <a:lnTo>
                    <a:pt x="121" y="4731"/>
                  </a:lnTo>
                  <a:lnTo>
                    <a:pt x="73" y="5019"/>
                  </a:lnTo>
                  <a:lnTo>
                    <a:pt x="25" y="5331"/>
                  </a:lnTo>
                  <a:lnTo>
                    <a:pt x="1" y="5619"/>
                  </a:lnTo>
                  <a:lnTo>
                    <a:pt x="1" y="5931"/>
                  </a:lnTo>
                  <a:lnTo>
                    <a:pt x="1" y="6219"/>
                  </a:lnTo>
                  <a:lnTo>
                    <a:pt x="49" y="6531"/>
                  </a:lnTo>
                  <a:lnTo>
                    <a:pt x="121" y="6868"/>
                  </a:lnTo>
                  <a:lnTo>
                    <a:pt x="217" y="7204"/>
                  </a:lnTo>
                  <a:lnTo>
                    <a:pt x="337" y="7564"/>
                  </a:lnTo>
                  <a:lnTo>
                    <a:pt x="457" y="7924"/>
                  </a:lnTo>
                  <a:lnTo>
                    <a:pt x="793" y="8692"/>
                  </a:lnTo>
                  <a:lnTo>
                    <a:pt x="1201" y="9461"/>
                  </a:lnTo>
                  <a:lnTo>
                    <a:pt x="1633" y="10277"/>
                  </a:lnTo>
                  <a:lnTo>
                    <a:pt x="2113" y="11069"/>
                  </a:lnTo>
                  <a:lnTo>
                    <a:pt x="2618" y="11862"/>
                  </a:lnTo>
                  <a:lnTo>
                    <a:pt x="3146" y="12630"/>
                  </a:lnTo>
                  <a:lnTo>
                    <a:pt x="3650" y="13374"/>
                  </a:lnTo>
                  <a:lnTo>
                    <a:pt x="4587" y="14671"/>
                  </a:lnTo>
                  <a:lnTo>
                    <a:pt x="5355" y="15655"/>
                  </a:lnTo>
                  <a:lnTo>
                    <a:pt x="5835" y="16232"/>
                  </a:lnTo>
                  <a:lnTo>
                    <a:pt x="5883" y="16280"/>
                  </a:lnTo>
                  <a:lnTo>
                    <a:pt x="5979" y="16280"/>
                  </a:lnTo>
                  <a:lnTo>
                    <a:pt x="6027" y="16232"/>
                  </a:lnTo>
                  <a:lnTo>
                    <a:pt x="6483" y="15655"/>
                  </a:lnTo>
                  <a:lnTo>
                    <a:pt x="7252" y="14671"/>
                  </a:lnTo>
                  <a:lnTo>
                    <a:pt x="8212" y="13374"/>
                  </a:lnTo>
                  <a:lnTo>
                    <a:pt x="8716" y="12630"/>
                  </a:lnTo>
                  <a:lnTo>
                    <a:pt x="9221" y="11862"/>
                  </a:lnTo>
                  <a:lnTo>
                    <a:pt x="9725" y="11069"/>
                  </a:lnTo>
                  <a:lnTo>
                    <a:pt x="10205" y="10277"/>
                  </a:lnTo>
                  <a:lnTo>
                    <a:pt x="10661" y="9461"/>
                  </a:lnTo>
                  <a:lnTo>
                    <a:pt x="11045" y="8692"/>
                  </a:lnTo>
                  <a:lnTo>
                    <a:pt x="11382" y="7924"/>
                  </a:lnTo>
                  <a:lnTo>
                    <a:pt x="11526" y="7564"/>
                  </a:lnTo>
                  <a:lnTo>
                    <a:pt x="11646" y="7204"/>
                  </a:lnTo>
                  <a:lnTo>
                    <a:pt x="11742" y="6868"/>
                  </a:lnTo>
                  <a:lnTo>
                    <a:pt x="11790" y="6531"/>
                  </a:lnTo>
                  <a:lnTo>
                    <a:pt x="11838" y="6219"/>
                  </a:lnTo>
                  <a:lnTo>
                    <a:pt x="11862" y="5931"/>
                  </a:lnTo>
                  <a:lnTo>
                    <a:pt x="11862" y="5619"/>
                  </a:lnTo>
                  <a:lnTo>
                    <a:pt x="11838" y="5331"/>
                  </a:lnTo>
                  <a:lnTo>
                    <a:pt x="11790" y="5019"/>
                  </a:lnTo>
                  <a:lnTo>
                    <a:pt x="11742" y="4731"/>
                  </a:lnTo>
                  <a:lnTo>
                    <a:pt x="11670" y="4442"/>
                  </a:lnTo>
                  <a:lnTo>
                    <a:pt x="11598" y="4154"/>
                  </a:lnTo>
                  <a:lnTo>
                    <a:pt x="11382" y="3626"/>
                  </a:lnTo>
                  <a:lnTo>
                    <a:pt x="11141" y="3098"/>
                  </a:lnTo>
                  <a:lnTo>
                    <a:pt x="10853" y="2618"/>
                  </a:lnTo>
                  <a:lnTo>
                    <a:pt x="10493" y="2161"/>
                  </a:lnTo>
                  <a:lnTo>
                    <a:pt x="10109" y="1729"/>
                  </a:lnTo>
                  <a:lnTo>
                    <a:pt x="9701" y="1345"/>
                  </a:lnTo>
                  <a:lnTo>
                    <a:pt x="9245" y="1009"/>
                  </a:lnTo>
                  <a:lnTo>
                    <a:pt x="8764" y="721"/>
                  </a:lnTo>
                  <a:lnTo>
                    <a:pt x="8236" y="457"/>
                  </a:lnTo>
                  <a:lnTo>
                    <a:pt x="7684" y="265"/>
                  </a:lnTo>
                  <a:lnTo>
                    <a:pt x="7420" y="193"/>
                  </a:lnTo>
                  <a:lnTo>
                    <a:pt x="7132" y="121"/>
                  </a:lnTo>
                  <a:lnTo>
                    <a:pt x="6820" y="73"/>
                  </a:lnTo>
                  <a:lnTo>
                    <a:pt x="6531" y="25"/>
                  </a:lnTo>
                  <a:lnTo>
                    <a:pt x="62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58;p36"/>
            <p:cNvSpPr/>
            <p:nvPr/>
          </p:nvSpPr>
          <p:spPr>
            <a:xfrm>
              <a:off x="4731700" y="2161475"/>
              <a:ext cx="211300" cy="211300"/>
            </a:xfrm>
            <a:custGeom>
              <a:avLst/>
              <a:gdLst/>
              <a:ahLst/>
              <a:cxnLst/>
              <a:rect l="l" t="t" r="r" b="b"/>
              <a:pathLst>
                <a:path w="8452" h="8452" extrusionOk="0">
                  <a:moveTo>
                    <a:pt x="4226" y="0"/>
                  </a:moveTo>
                  <a:lnTo>
                    <a:pt x="3794" y="24"/>
                  </a:lnTo>
                  <a:lnTo>
                    <a:pt x="3362" y="96"/>
                  </a:lnTo>
                  <a:lnTo>
                    <a:pt x="2978" y="192"/>
                  </a:lnTo>
                  <a:lnTo>
                    <a:pt x="2569" y="336"/>
                  </a:lnTo>
                  <a:lnTo>
                    <a:pt x="2209" y="504"/>
                  </a:lnTo>
                  <a:lnTo>
                    <a:pt x="1849" y="721"/>
                  </a:lnTo>
                  <a:lnTo>
                    <a:pt x="1537" y="961"/>
                  </a:lnTo>
                  <a:lnTo>
                    <a:pt x="1225" y="1225"/>
                  </a:lnTo>
                  <a:lnTo>
                    <a:pt x="961" y="1537"/>
                  </a:lnTo>
                  <a:lnTo>
                    <a:pt x="721" y="1873"/>
                  </a:lnTo>
                  <a:lnTo>
                    <a:pt x="504" y="2209"/>
                  </a:lnTo>
                  <a:lnTo>
                    <a:pt x="336" y="2569"/>
                  </a:lnTo>
                  <a:lnTo>
                    <a:pt x="192" y="2978"/>
                  </a:lnTo>
                  <a:lnTo>
                    <a:pt x="96" y="3362"/>
                  </a:lnTo>
                  <a:lnTo>
                    <a:pt x="24" y="3794"/>
                  </a:lnTo>
                  <a:lnTo>
                    <a:pt x="0" y="4226"/>
                  </a:lnTo>
                  <a:lnTo>
                    <a:pt x="24" y="4658"/>
                  </a:lnTo>
                  <a:lnTo>
                    <a:pt x="96" y="5066"/>
                  </a:lnTo>
                  <a:lnTo>
                    <a:pt x="192" y="5475"/>
                  </a:lnTo>
                  <a:lnTo>
                    <a:pt x="336" y="5859"/>
                  </a:lnTo>
                  <a:lnTo>
                    <a:pt x="504" y="6243"/>
                  </a:lnTo>
                  <a:lnTo>
                    <a:pt x="721" y="6579"/>
                  </a:lnTo>
                  <a:lnTo>
                    <a:pt x="961" y="6915"/>
                  </a:lnTo>
                  <a:lnTo>
                    <a:pt x="1225" y="7203"/>
                  </a:lnTo>
                  <a:lnTo>
                    <a:pt x="1537" y="7492"/>
                  </a:lnTo>
                  <a:lnTo>
                    <a:pt x="1849" y="7732"/>
                  </a:lnTo>
                  <a:lnTo>
                    <a:pt x="2209" y="7948"/>
                  </a:lnTo>
                  <a:lnTo>
                    <a:pt x="2569" y="8116"/>
                  </a:lnTo>
                  <a:lnTo>
                    <a:pt x="2978" y="8260"/>
                  </a:lnTo>
                  <a:lnTo>
                    <a:pt x="3362" y="8356"/>
                  </a:lnTo>
                  <a:lnTo>
                    <a:pt x="3794" y="8428"/>
                  </a:lnTo>
                  <a:lnTo>
                    <a:pt x="4226" y="8452"/>
                  </a:lnTo>
                  <a:lnTo>
                    <a:pt x="4658" y="8428"/>
                  </a:lnTo>
                  <a:lnTo>
                    <a:pt x="5066" y="8356"/>
                  </a:lnTo>
                  <a:lnTo>
                    <a:pt x="5475" y="8260"/>
                  </a:lnTo>
                  <a:lnTo>
                    <a:pt x="5859" y="8116"/>
                  </a:lnTo>
                  <a:lnTo>
                    <a:pt x="6243" y="7948"/>
                  </a:lnTo>
                  <a:lnTo>
                    <a:pt x="6579" y="7732"/>
                  </a:lnTo>
                  <a:lnTo>
                    <a:pt x="6915" y="7492"/>
                  </a:lnTo>
                  <a:lnTo>
                    <a:pt x="7203" y="7203"/>
                  </a:lnTo>
                  <a:lnTo>
                    <a:pt x="7492" y="6915"/>
                  </a:lnTo>
                  <a:lnTo>
                    <a:pt x="7732" y="6579"/>
                  </a:lnTo>
                  <a:lnTo>
                    <a:pt x="7924" y="6243"/>
                  </a:lnTo>
                  <a:lnTo>
                    <a:pt x="8116" y="5859"/>
                  </a:lnTo>
                  <a:lnTo>
                    <a:pt x="8260" y="5475"/>
                  </a:lnTo>
                  <a:lnTo>
                    <a:pt x="8356" y="5066"/>
                  </a:lnTo>
                  <a:lnTo>
                    <a:pt x="8428" y="4658"/>
                  </a:lnTo>
                  <a:lnTo>
                    <a:pt x="8452" y="4226"/>
                  </a:lnTo>
                  <a:lnTo>
                    <a:pt x="8428" y="3794"/>
                  </a:lnTo>
                  <a:lnTo>
                    <a:pt x="8356" y="3362"/>
                  </a:lnTo>
                  <a:lnTo>
                    <a:pt x="8260" y="2978"/>
                  </a:lnTo>
                  <a:lnTo>
                    <a:pt x="8116" y="2569"/>
                  </a:lnTo>
                  <a:lnTo>
                    <a:pt x="7924" y="2209"/>
                  </a:lnTo>
                  <a:lnTo>
                    <a:pt x="7732" y="1873"/>
                  </a:lnTo>
                  <a:lnTo>
                    <a:pt x="7492" y="1537"/>
                  </a:lnTo>
                  <a:lnTo>
                    <a:pt x="7203" y="1225"/>
                  </a:lnTo>
                  <a:lnTo>
                    <a:pt x="6915" y="961"/>
                  </a:lnTo>
                  <a:lnTo>
                    <a:pt x="6579" y="721"/>
                  </a:lnTo>
                  <a:lnTo>
                    <a:pt x="6243" y="504"/>
                  </a:lnTo>
                  <a:lnTo>
                    <a:pt x="5859" y="336"/>
                  </a:lnTo>
                  <a:lnTo>
                    <a:pt x="5475" y="192"/>
                  </a:lnTo>
                  <a:lnTo>
                    <a:pt x="5066" y="96"/>
                  </a:lnTo>
                  <a:lnTo>
                    <a:pt x="4658" y="24"/>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2259;p36"/>
            <p:cNvGrpSpPr/>
            <p:nvPr/>
          </p:nvGrpSpPr>
          <p:grpSpPr>
            <a:xfrm>
              <a:off x="4765900" y="2210700"/>
              <a:ext cx="142300" cy="112875"/>
              <a:chOff x="4765900" y="2210700"/>
              <a:chExt cx="142300" cy="112875"/>
            </a:xfrm>
          </p:grpSpPr>
          <p:sp>
            <p:nvSpPr>
              <p:cNvPr id="15" name="Google Shape;2260;p36"/>
              <p:cNvSpPr/>
              <p:nvPr/>
            </p:nvSpPr>
            <p:spPr>
              <a:xfrm>
                <a:off x="4775525" y="2306125"/>
                <a:ext cx="16825" cy="17450"/>
              </a:xfrm>
              <a:custGeom>
                <a:avLst/>
                <a:gdLst/>
                <a:ahLst/>
                <a:cxnLst/>
                <a:rect l="l" t="t" r="r" b="b"/>
                <a:pathLst>
                  <a:path w="673" h="698" extrusionOk="0">
                    <a:moveTo>
                      <a:pt x="0" y="1"/>
                    </a:moveTo>
                    <a:lnTo>
                      <a:pt x="0" y="505"/>
                    </a:lnTo>
                    <a:lnTo>
                      <a:pt x="24" y="577"/>
                    </a:lnTo>
                    <a:lnTo>
                      <a:pt x="48" y="649"/>
                    </a:lnTo>
                    <a:lnTo>
                      <a:pt x="120" y="697"/>
                    </a:lnTo>
                    <a:lnTo>
                      <a:pt x="552" y="697"/>
                    </a:lnTo>
                    <a:lnTo>
                      <a:pt x="600" y="649"/>
                    </a:lnTo>
                    <a:lnTo>
                      <a:pt x="648" y="577"/>
                    </a:lnTo>
                    <a:lnTo>
                      <a:pt x="672" y="505"/>
                    </a:lnTo>
                    <a:lnTo>
                      <a:pt x="6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1;p36"/>
              <p:cNvSpPr/>
              <p:nvPr/>
            </p:nvSpPr>
            <p:spPr>
              <a:xfrm>
                <a:off x="4882350" y="2306125"/>
                <a:ext cx="16850" cy="17450"/>
              </a:xfrm>
              <a:custGeom>
                <a:avLst/>
                <a:gdLst/>
                <a:ahLst/>
                <a:cxnLst/>
                <a:rect l="l" t="t" r="r" b="b"/>
                <a:pathLst>
                  <a:path w="674" h="698" extrusionOk="0">
                    <a:moveTo>
                      <a:pt x="1" y="1"/>
                    </a:moveTo>
                    <a:lnTo>
                      <a:pt x="1" y="505"/>
                    </a:lnTo>
                    <a:lnTo>
                      <a:pt x="25" y="577"/>
                    </a:lnTo>
                    <a:lnTo>
                      <a:pt x="49" y="649"/>
                    </a:lnTo>
                    <a:lnTo>
                      <a:pt x="121" y="697"/>
                    </a:lnTo>
                    <a:lnTo>
                      <a:pt x="553" y="697"/>
                    </a:lnTo>
                    <a:lnTo>
                      <a:pt x="601" y="649"/>
                    </a:lnTo>
                    <a:lnTo>
                      <a:pt x="649" y="577"/>
                    </a:lnTo>
                    <a:lnTo>
                      <a:pt x="673" y="505"/>
                    </a:lnTo>
                    <a:lnTo>
                      <a:pt x="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62;p36"/>
              <p:cNvSpPr/>
              <p:nvPr/>
            </p:nvSpPr>
            <p:spPr>
              <a:xfrm>
                <a:off x="4765900" y="2210700"/>
                <a:ext cx="142300" cy="92450"/>
              </a:xfrm>
              <a:custGeom>
                <a:avLst/>
                <a:gdLst/>
                <a:ahLst/>
                <a:cxnLst/>
                <a:rect l="l" t="t" r="r" b="b"/>
                <a:pathLst>
                  <a:path w="5692" h="3698" extrusionOk="0">
                    <a:moveTo>
                      <a:pt x="4011" y="600"/>
                    </a:moveTo>
                    <a:lnTo>
                      <a:pt x="4083" y="624"/>
                    </a:lnTo>
                    <a:lnTo>
                      <a:pt x="4131" y="648"/>
                    </a:lnTo>
                    <a:lnTo>
                      <a:pt x="4179" y="696"/>
                    </a:lnTo>
                    <a:lnTo>
                      <a:pt x="4227" y="768"/>
                    </a:lnTo>
                    <a:lnTo>
                      <a:pt x="4587" y="2017"/>
                    </a:lnTo>
                    <a:lnTo>
                      <a:pt x="1105" y="2017"/>
                    </a:lnTo>
                    <a:lnTo>
                      <a:pt x="1490" y="768"/>
                    </a:lnTo>
                    <a:lnTo>
                      <a:pt x="1514" y="696"/>
                    </a:lnTo>
                    <a:lnTo>
                      <a:pt x="1562" y="648"/>
                    </a:lnTo>
                    <a:lnTo>
                      <a:pt x="1634" y="624"/>
                    </a:lnTo>
                    <a:lnTo>
                      <a:pt x="1706" y="600"/>
                    </a:lnTo>
                    <a:close/>
                    <a:moveTo>
                      <a:pt x="1177" y="2401"/>
                    </a:moveTo>
                    <a:lnTo>
                      <a:pt x="1249" y="2425"/>
                    </a:lnTo>
                    <a:lnTo>
                      <a:pt x="1321" y="2473"/>
                    </a:lnTo>
                    <a:lnTo>
                      <a:pt x="1369" y="2521"/>
                    </a:lnTo>
                    <a:lnTo>
                      <a:pt x="1369" y="2617"/>
                    </a:lnTo>
                    <a:lnTo>
                      <a:pt x="1369" y="2689"/>
                    </a:lnTo>
                    <a:lnTo>
                      <a:pt x="1321" y="2737"/>
                    </a:lnTo>
                    <a:lnTo>
                      <a:pt x="1249" y="2785"/>
                    </a:lnTo>
                    <a:lnTo>
                      <a:pt x="1177" y="2809"/>
                    </a:lnTo>
                    <a:lnTo>
                      <a:pt x="721" y="2809"/>
                    </a:lnTo>
                    <a:lnTo>
                      <a:pt x="625" y="2785"/>
                    </a:lnTo>
                    <a:lnTo>
                      <a:pt x="577" y="2737"/>
                    </a:lnTo>
                    <a:lnTo>
                      <a:pt x="529" y="2689"/>
                    </a:lnTo>
                    <a:lnTo>
                      <a:pt x="505" y="2617"/>
                    </a:lnTo>
                    <a:lnTo>
                      <a:pt x="529" y="2521"/>
                    </a:lnTo>
                    <a:lnTo>
                      <a:pt x="577" y="2473"/>
                    </a:lnTo>
                    <a:lnTo>
                      <a:pt x="625" y="2425"/>
                    </a:lnTo>
                    <a:lnTo>
                      <a:pt x="721" y="2401"/>
                    </a:lnTo>
                    <a:close/>
                    <a:moveTo>
                      <a:pt x="4995" y="2401"/>
                    </a:moveTo>
                    <a:lnTo>
                      <a:pt x="5067" y="2425"/>
                    </a:lnTo>
                    <a:lnTo>
                      <a:pt x="5139" y="2473"/>
                    </a:lnTo>
                    <a:lnTo>
                      <a:pt x="5187" y="2521"/>
                    </a:lnTo>
                    <a:lnTo>
                      <a:pt x="5187" y="2617"/>
                    </a:lnTo>
                    <a:lnTo>
                      <a:pt x="5187" y="2689"/>
                    </a:lnTo>
                    <a:lnTo>
                      <a:pt x="5139" y="2737"/>
                    </a:lnTo>
                    <a:lnTo>
                      <a:pt x="5067" y="2785"/>
                    </a:lnTo>
                    <a:lnTo>
                      <a:pt x="4995" y="2809"/>
                    </a:lnTo>
                    <a:lnTo>
                      <a:pt x="4539" y="2809"/>
                    </a:lnTo>
                    <a:lnTo>
                      <a:pt x="4443" y="2785"/>
                    </a:lnTo>
                    <a:lnTo>
                      <a:pt x="4395" y="2737"/>
                    </a:lnTo>
                    <a:lnTo>
                      <a:pt x="4347" y="2689"/>
                    </a:lnTo>
                    <a:lnTo>
                      <a:pt x="4323" y="2617"/>
                    </a:lnTo>
                    <a:lnTo>
                      <a:pt x="4347" y="2521"/>
                    </a:lnTo>
                    <a:lnTo>
                      <a:pt x="4395" y="2473"/>
                    </a:lnTo>
                    <a:lnTo>
                      <a:pt x="4443" y="2425"/>
                    </a:lnTo>
                    <a:lnTo>
                      <a:pt x="4539" y="2401"/>
                    </a:lnTo>
                    <a:close/>
                    <a:moveTo>
                      <a:pt x="2498" y="0"/>
                    </a:moveTo>
                    <a:lnTo>
                      <a:pt x="2474" y="48"/>
                    </a:lnTo>
                    <a:lnTo>
                      <a:pt x="2330" y="312"/>
                    </a:lnTo>
                    <a:lnTo>
                      <a:pt x="1466" y="312"/>
                    </a:lnTo>
                    <a:lnTo>
                      <a:pt x="1369" y="336"/>
                    </a:lnTo>
                    <a:lnTo>
                      <a:pt x="1273" y="384"/>
                    </a:lnTo>
                    <a:lnTo>
                      <a:pt x="1201" y="456"/>
                    </a:lnTo>
                    <a:lnTo>
                      <a:pt x="1153" y="552"/>
                    </a:lnTo>
                    <a:lnTo>
                      <a:pt x="721" y="2017"/>
                    </a:lnTo>
                    <a:lnTo>
                      <a:pt x="529" y="2017"/>
                    </a:lnTo>
                    <a:lnTo>
                      <a:pt x="409" y="2041"/>
                    </a:lnTo>
                    <a:lnTo>
                      <a:pt x="313" y="2065"/>
                    </a:lnTo>
                    <a:lnTo>
                      <a:pt x="241" y="2113"/>
                    </a:lnTo>
                    <a:lnTo>
                      <a:pt x="169" y="2185"/>
                    </a:lnTo>
                    <a:lnTo>
                      <a:pt x="97" y="2257"/>
                    </a:lnTo>
                    <a:lnTo>
                      <a:pt x="49" y="2329"/>
                    </a:lnTo>
                    <a:lnTo>
                      <a:pt x="25" y="2425"/>
                    </a:lnTo>
                    <a:lnTo>
                      <a:pt x="1" y="2545"/>
                    </a:lnTo>
                    <a:lnTo>
                      <a:pt x="1" y="3386"/>
                    </a:lnTo>
                    <a:lnTo>
                      <a:pt x="25" y="3506"/>
                    </a:lnTo>
                    <a:lnTo>
                      <a:pt x="97" y="3602"/>
                    </a:lnTo>
                    <a:lnTo>
                      <a:pt x="193" y="3674"/>
                    </a:lnTo>
                    <a:lnTo>
                      <a:pt x="313" y="3698"/>
                    </a:lnTo>
                    <a:lnTo>
                      <a:pt x="5379" y="3698"/>
                    </a:lnTo>
                    <a:lnTo>
                      <a:pt x="5499" y="3674"/>
                    </a:lnTo>
                    <a:lnTo>
                      <a:pt x="5595" y="3602"/>
                    </a:lnTo>
                    <a:lnTo>
                      <a:pt x="5667" y="3506"/>
                    </a:lnTo>
                    <a:lnTo>
                      <a:pt x="5691" y="3386"/>
                    </a:lnTo>
                    <a:lnTo>
                      <a:pt x="5691" y="2545"/>
                    </a:lnTo>
                    <a:lnTo>
                      <a:pt x="5691" y="2425"/>
                    </a:lnTo>
                    <a:lnTo>
                      <a:pt x="5667" y="2329"/>
                    </a:lnTo>
                    <a:lnTo>
                      <a:pt x="5619" y="2257"/>
                    </a:lnTo>
                    <a:lnTo>
                      <a:pt x="5547" y="2185"/>
                    </a:lnTo>
                    <a:lnTo>
                      <a:pt x="5475" y="2113"/>
                    </a:lnTo>
                    <a:lnTo>
                      <a:pt x="5379" y="2065"/>
                    </a:lnTo>
                    <a:lnTo>
                      <a:pt x="5283" y="2041"/>
                    </a:lnTo>
                    <a:lnTo>
                      <a:pt x="5187" y="2017"/>
                    </a:lnTo>
                    <a:lnTo>
                      <a:pt x="4995" y="2017"/>
                    </a:lnTo>
                    <a:lnTo>
                      <a:pt x="4539" y="552"/>
                    </a:lnTo>
                    <a:lnTo>
                      <a:pt x="4515" y="456"/>
                    </a:lnTo>
                    <a:lnTo>
                      <a:pt x="4443" y="384"/>
                    </a:lnTo>
                    <a:lnTo>
                      <a:pt x="4347" y="336"/>
                    </a:lnTo>
                    <a:lnTo>
                      <a:pt x="4251" y="312"/>
                    </a:lnTo>
                    <a:lnTo>
                      <a:pt x="3386" y="312"/>
                    </a:lnTo>
                    <a:lnTo>
                      <a:pt x="3242" y="48"/>
                    </a:lnTo>
                    <a:lnTo>
                      <a:pt x="3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2263;p36"/>
          <p:cNvGrpSpPr/>
          <p:nvPr/>
        </p:nvGrpSpPr>
        <p:grpSpPr>
          <a:xfrm>
            <a:off x="7865257" y="1659237"/>
            <a:ext cx="325108" cy="457183"/>
            <a:chOff x="4689075" y="2118850"/>
            <a:chExt cx="296550" cy="407000"/>
          </a:xfrm>
        </p:grpSpPr>
        <p:sp>
          <p:nvSpPr>
            <p:cNvPr id="19" name="Google Shape;2264;p36"/>
            <p:cNvSpPr/>
            <p:nvPr/>
          </p:nvSpPr>
          <p:spPr>
            <a:xfrm>
              <a:off x="4689075" y="2118850"/>
              <a:ext cx="296550" cy="407000"/>
            </a:xfrm>
            <a:custGeom>
              <a:avLst/>
              <a:gdLst/>
              <a:ahLst/>
              <a:cxnLst/>
              <a:rect l="l" t="t" r="r" b="b"/>
              <a:pathLst>
                <a:path w="11862" h="16280" extrusionOk="0">
                  <a:moveTo>
                    <a:pt x="5619" y="1"/>
                  </a:moveTo>
                  <a:lnTo>
                    <a:pt x="5331" y="25"/>
                  </a:lnTo>
                  <a:lnTo>
                    <a:pt x="5019" y="73"/>
                  </a:lnTo>
                  <a:lnTo>
                    <a:pt x="4731" y="121"/>
                  </a:lnTo>
                  <a:lnTo>
                    <a:pt x="4442" y="193"/>
                  </a:lnTo>
                  <a:lnTo>
                    <a:pt x="4154" y="265"/>
                  </a:lnTo>
                  <a:lnTo>
                    <a:pt x="3626" y="457"/>
                  </a:lnTo>
                  <a:lnTo>
                    <a:pt x="3098" y="721"/>
                  </a:lnTo>
                  <a:lnTo>
                    <a:pt x="2618" y="1009"/>
                  </a:lnTo>
                  <a:lnTo>
                    <a:pt x="2161" y="1345"/>
                  </a:lnTo>
                  <a:lnTo>
                    <a:pt x="1729" y="1729"/>
                  </a:lnTo>
                  <a:lnTo>
                    <a:pt x="1345" y="2161"/>
                  </a:lnTo>
                  <a:lnTo>
                    <a:pt x="1009" y="2618"/>
                  </a:lnTo>
                  <a:lnTo>
                    <a:pt x="721" y="3098"/>
                  </a:lnTo>
                  <a:lnTo>
                    <a:pt x="457" y="3626"/>
                  </a:lnTo>
                  <a:lnTo>
                    <a:pt x="265" y="4154"/>
                  </a:lnTo>
                  <a:lnTo>
                    <a:pt x="193" y="4442"/>
                  </a:lnTo>
                  <a:lnTo>
                    <a:pt x="121" y="4731"/>
                  </a:lnTo>
                  <a:lnTo>
                    <a:pt x="73" y="5019"/>
                  </a:lnTo>
                  <a:lnTo>
                    <a:pt x="25" y="5331"/>
                  </a:lnTo>
                  <a:lnTo>
                    <a:pt x="1" y="5619"/>
                  </a:lnTo>
                  <a:lnTo>
                    <a:pt x="1" y="5931"/>
                  </a:lnTo>
                  <a:lnTo>
                    <a:pt x="1" y="6219"/>
                  </a:lnTo>
                  <a:lnTo>
                    <a:pt x="49" y="6531"/>
                  </a:lnTo>
                  <a:lnTo>
                    <a:pt x="121" y="6868"/>
                  </a:lnTo>
                  <a:lnTo>
                    <a:pt x="217" y="7204"/>
                  </a:lnTo>
                  <a:lnTo>
                    <a:pt x="337" y="7564"/>
                  </a:lnTo>
                  <a:lnTo>
                    <a:pt x="457" y="7924"/>
                  </a:lnTo>
                  <a:lnTo>
                    <a:pt x="793" y="8692"/>
                  </a:lnTo>
                  <a:lnTo>
                    <a:pt x="1201" y="9461"/>
                  </a:lnTo>
                  <a:lnTo>
                    <a:pt x="1633" y="10277"/>
                  </a:lnTo>
                  <a:lnTo>
                    <a:pt x="2113" y="11069"/>
                  </a:lnTo>
                  <a:lnTo>
                    <a:pt x="2618" y="11862"/>
                  </a:lnTo>
                  <a:lnTo>
                    <a:pt x="3146" y="12630"/>
                  </a:lnTo>
                  <a:lnTo>
                    <a:pt x="3650" y="13374"/>
                  </a:lnTo>
                  <a:lnTo>
                    <a:pt x="4587" y="14671"/>
                  </a:lnTo>
                  <a:lnTo>
                    <a:pt x="5355" y="15655"/>
                  </a:lnTo>
                  <a:lnTo>
                    <a:pt x="5835" y="16232"/>
                  </a:lnTo>
                  <a:lnTo>
                    <a:pt x="5883" y="16280"/>
                  </a:lnTo>
                  <a:lnTo>
                    <a:pt x="5979" y="16280"/>
                  </a:lnTo>
                  <a:lnTo>
                    <a:pt x="6027" y="16232"/>
                  </a:lnTo>
                  <a:lnTo>
                    <a:pt x="6483" y="15655"/>
                  </a:lnTo>
                  <a:lnTo>
                    <a:pt x="7252" y="14671"/>
                  </a:lnTo>
                  <a:lnTo>
                    <a:pt x="8212" y="13374"/>
                  </a:lnTo>
                  <a:lnTo>
                    <a:pt x="8716" y="12630"/>
                  </a:lnTo>
                  <a:lnTo>
                    <a:pt x="9221" y="11862"/>
                  </a:lnTo>
                  <a:lnTo>
                    <a:pt x="9725" y="11069"/>
                  </a:lnTo>
                  <a:lnTo>
                    <a:pt x="10205" y="10277"/>
                  </a:lnTo>
                  <a:lnTo>
                    <a:pt x="10661" y="9461"/>
                  </a:lnTo>
                  <a:lnTo>
                    <a:pt x="11045" y="8692"/>
                  </a:lnTo>
                  <a:lnTo>
                    <a:pt x="11382" y="7924"/>
                  </a:lnTo>
                  <a:lnTo>
                    <a:pt x="11526" y="7564"/>
                  </a:lnTo>
                  <a:lnTo>
                    <a:pt x="11646" y="7204"/>
                  </a:lnTo>
                  <a:lnTo>
                    <a:pt x="11742" y="6868"/>
                  </a:lnTo>
                  <a:lnTo>
                    <a:pt x="11790" y="6531"/>
                  </a:lnTo>
                  <a:lnTo>
                    <a:pt x="11838" y="6219"/>
                  </a:lnTo>
                  <a:lnTo>
                    <a:pt x="11862" y="5931"/>
                  </a:lnTo>
                  <a:lnTo>
                    <a:pt x="11862" y="5619"/>
                  </a:lnTo>
                  <a:lnTo>
                    <a:pt x="11838" y="5331"/>
                  </a:lnTo>
                  <a:lnTo>
                    <a:pt x="11790" y="5019"/>
                  </a:lnTo>
                  <a:lnTo>
                    <a:pt x="11742" y="4731"/>
                  </a:lnTo>
                  <a:lnTo>
                    <a:pt x="11670" y="4442"/>
                  </a:lnTo>
                  <a:lnTo>
                    <a:pt x="11598" y="4154"/>
                  </a:lnTo>
                  <a:lnTo>
                    <a:pt x="11382" y="3626"/>
                  </a:lnTo>
                  <a:lnTo>
                    <a:pt x="11141" y="3098"/>
                  </a:lnTo>
                  <a:lnTo>
                    <a:pt x="10853" y="2618"/>
                  </a:lnTo>
                  <a:lnTo>
                    <a:pt x="10493" y="2161"/>
                  </a:lnTo>
                  <a:lnTo>
                    <a:pt x="10109" y="1729"/>
                  </a:lnTo>
                  <a:lnTo>
                    <a:pt x="9701" y="1345"/>
                  </a:lnTo>
                  <a:lnTo>
                    <a:pt x="9245" y="1009"/>
                  </a:lnTo>
                  <a:lnTo>
                    <a:pt x="8764" y="721"/>
                  </a:lnTo>
                  <a:lnTo>
                    <a:pt x="8236" y="457"/>
                  </a:lnTo>
                  <a:lnTo>
                    <a:pt x="7684" y="265"/>
                  </a:lnTo>
                  <a:lnTo>
                    <a:pt x="7420" y="193"/>
                  </a:lnTo>
                  <a:lnTo>
                    <a:pt x="7132" y="121"/>
                  </a:lnTo>
                  <a:lnTo>
                    <a:pt x="6820" y="73"/>
                  </a:lnTo>
                  <a:lnTo>
                    <a:pt x="6531" y="25"/>
                  </a:lnTo>
                  <a:lnTo>
                    <a:pt x="62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5;p36"/>
            <p:cNvSpPr/>
            <p:nvPr/>
          </p:nvSpPr>
          <p:spPr>
            <a:xfrm>
              <a:off x="4731700" y="2161475"/>
              <a:ext cx="211300" cy="211300"/>
            </a:xfrm>
            <a:custGeom>
              <a:avLst/>
              <a:gdLst/>
              <a:ahLst/>
              <a:cxnLst/>
              <a:rect l="l" t="t" r="r" b="b"/>
              <a:pathLst>
                <a:path w="8452" h="8452" extrusionOk="0">
                  <a:moveTo>
                    <a:pt x="4226" y="0"/>
                  </a:moveTo>
                  <a:lnTo>
                    <a:pt x="3794" y="24"/>
                  </a:lnTo>
                  <a:lnTo>
                    <a:pt x="3362" y="96"/>
                  </a:lnTo>
                  <a:lnTo>
                    <a:pt x="2978" y="192"/>
                  </a:lnTo>
                  <a:lnTo>
                    <a:pt x="2569" y="336"/>
                  </a:lnTo>
                  <a:lnTo>
                    <a:pt x="2209" y="504"/>
                  </a:lnTo>
                  <a:lnTo>
                    <a:pt x="1849" y="721"/>
                  </a:lnTo>
                  <a:lnTo>
                    <a:pt x="1537" y="961"/>
                  </a:lnTo>
                  <a:lnTo>
                    <a:pt x="1225" y="1225"/>
                  </a:lnTo>
                  <a:lnTo>
                    <a:pt x="961" y="1537"/>
                  </a:lnTo>
                  <a:lnTo>
                    <a:pt x="721" y="1873"/>
                  </a:lnTo>
                  <a:lnTo>
                    <a:pt x="504" y="2209"/>
                  </a:lnTo>
                  <a:lnTo>
                    <a:pt x="336" y="2569"/>
                  </a:lnTo>
                  <a:lnTo>
                    <a:pt x="192" y="2978"/>
                  </a:lnTo>
                  <a:lnTo>
                    <a:pt x="96" y="3362"/>
                  </a:lnTo>
                  <a:lnTo>
                    <a:pt x="24" y="3794"/>
                  </a:lnTo>
                  <a:lnTo>
                    <a:pt x="0" y="4226"/>
                  </a:lnTo>
                  <a:lnTo>
                    <a:pt x="24" y="4658"/>
                  </a:lnTo>
                  <a:lnTo>
                    <a:pt x="96" y="5066"/>
                  </a:lnTo>
                  <a:lnTo>
                    <a:pt x="192" y="5475"/>
                  </a:lnTo>
                  <a:lnTo>
                    <a:pt x="336" y="5859"/>
                  </a:lnTo>
                  <a:lnTo>
                    <a:pt x="504" y="6243"/>
                  </a:lnTo>
                  <a:lnTo>
                    <a:pt x="721" y="6579"/>
                  </a:lnTo>
                  <a:lnTo>
                    <a:pt x="961" y="6915"/>
                  </a:lnTo>
                  <a:lnTo>
                    <a:pt x="1225" y="7203"/>
                  </a:lnTo>
                  <a:lnTo>
                    <a:pt x="1537" y="7492"/>
                  </a:lnTo>
                  <a:lnTo>
                    <a:pt x="1849" y="7732"/>
                  </a:lnTo>
                  <a:lnTo>
                    <a:pt x="2209" y="7948"/>
                  </a:lnTo>
                  <a:lnTo>
                    <a:pt x="2569" y="8116"/>
                  </a:lnTo>
                  <a:lnTo>
                    <a:pt x="2978" y="8260"/>
                  </a:lnTo>
                  <a:lnTo>
                    <a:pt x="3362" y="8356"/>
                  </a:lnTo>
                  <a:lnTo>
                    <a:pt x="3794" y="8428"/>
                  </a:lnTo>
                  <a:lnTo>
                    <a:pt x="4226" y="8452"/>
                  </a:lnTo>
                  <a:lnTo>
                    <a:pt x="4658" y="8428"/>
                  </a:lnTo>
                  <a:lnTo>
                    <a:pt x="5066" y="8356"/>
                  </a:lnTo>
                  <a:lnTo>
                    <a:pt x="5475" y="8260"/>
                  </a:lnTo>
                  <a:lnTo>
                    <a:pt x="5859" y="8116"/>
                  </a:lnTo>
                  <a:lnTo>
                    <a:pt x="6243" y="7948"/>
                  </a:lnTo>
                  <a:lnTo>
                    <a:pt x="6579" y="7732"/>
                  </a:lnTo>
                  <a:lnTo>
                    <a:pt x="6915" y="7492"/>
                  </a:lnTo>
                  <a:lnTo>
                    <a:pt x="7203" y="7203"/>
                  </a:lnTo>
                  <a:lnTo>
                    <a:pt x="7492" y="6915"/>
                  </a:lnTo>
                  <a:lnTo>
                    <a:pt x="7732" y="6579"/>
                  </a:lnTo>
                  <a:lnTo>
                    <a:pt x="7924" y="6243"/>
                  </a:lnTo>
                  <a:lnTo>
                    <a:pt x="8116" y="5859"/>
                  </a:lnTo>
                  <a:lnTo>
                    <a:pt x="8260" y="5475"/>
                  </a:lnTo>
                  <a:lnTo>
                    <a:pt x="8356" y="5066"/>
                  </a:lnTo>
                  <a:lnTo>
                    <a:pt x="8428" y="4658"/>
                  </a:lnTo>
                  <a:lnTo>
                    <a:pt x="8452" y="4226"/>
                  </a:lnTo>
                  <a:lnTo>
                    <a:pt x="8428" y="3794"/>
                  </a:lnTo>
                  <a:lnTo>
                    <a:pt x="8356" y="3362"/>
                  </a:lnTo>
                  <a:lnTo>
                    <a:pt x="8260" y="2978"/>
                  </a:lnTo>
                  <a:lnTo>
                    <a:pt x="8116" y="2569"/>
                  </a:lnTo>
                  <a:lnTo>
                    <a:pt x="7924" y="2209"/>
                  </a:lnTo>
                  <a:lnTo>
                    <a:pt x="7732" y="1873"/>
                  </a:lnTo>
                  <a:lnTo>
                    <a:pt x="7492" y="1537"/>
                  </a:lnTo>
                  <a:lnTo>
                    <a:pt x="7203" y="1225"/>
                  </a:lnTo>
                  <a:lnTo>
                    <a:pt x="6915" y="961"/>
                  </a:lnTo>
                  <a:lnTo>
                    <a:pt x="6579" y="721"/>
                  </a:lnTo>
                  <a:lnTo>
                    <a:pt x="6243" y="504"/>
                  </a:lnTo>
                  <a:lnTo>
                    <a:pt x="5859" y="336"/>
                  </a:lnTo>
                  <a:lnTo>
                    <a:pt x="5475" y="192"/>
                  </a:lnTo>
                  <a:lnTo>
                    <a:pt x="5066" y="96"/>
                  </a:lnTo>
                  <a:lnTo>
                    <a:pt x="4658" y="24"/>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266;p36"/>
            <p:cNvGrpSpPr/>
            <p:nvPr/>
          </p:nvGrpSpPr>
          <p:grpSpPr>
            <a:xfrm>
              <a:off x="4765900" y="2210700"/>
              <a:ext cx="142300" cy="112875"/>
              <a:chOff x="4765900" y="2210700"/>
              <a:chExt cx="142300" cy="112875"/>
            </a:xfrm>
          </p:grpSpPr>
          <p:sp>
            <p:nvSpPr>
              <p:cNvPr id="22" name="Google Shape;2267;p36"/>
              <p:cNvSpPr/>
              <p:nvPr/>
            </p:nvSpPr>
            <p:spPr>
              <a:xfrm>
                <a:off x="4775525" y="2306125"/>
                <a:ext cx="16825" cy="17450"/>
              </a:xfrm>
              <a:custGeom>
                <a:avLst/>
                <a:gdLst/>
                <a:ahLst/>
                <a:cxnLst/>
                <a:rect l="l" t="t" r="r" b="b"/>
                <a:pathLst>
                  <a:path w="673" h="698" extrusionOk="0">
                    <a:moveTo>
                      <a:pt x="0" y="1"/>
                    </a:moveTo>
                    <a:lnTo>
                      <a:pt x="0" y="505"/>
                    </a:lnTo>
                    <a:lnTo>
                      <a:pt x="24" y="577"/>
                    </a:lnTo>
                    <a:lnTo>
                      <a:pt x="48" y="649"/>
                    </a:lnTo>
                    <a:lnTo>
                      <a:pt x="120" y="697"/>
                    </a:lnTo>
                    <a:lnTo>
                      <a:pt x="552" y="697"/>
                    </a:lnTo>
                    <a:lnTo>
                      <a:pt x="600" y="649"/>
                    </a:lnTo>
                    <a:lnTo>
                      <a:pt x="648" y="577"/>
                    </a:lnTo>
                    <a:lnTo>
                      <a:pt x="672" y="505"/>
                    </a:lnTo>
                    <a:lnTo>
                      <a:pt x="6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68;p36"/>
              <p:cNvSpPr/>
              <p:nvPr/>
            </p:nvSpPr>
            <p:spPr>
              <a:xfrm>
                <a:off x="4882350" y="2306125"/>
                <a:ext cx="16850" cy="17450"/>
              </a:xfrm>
              <a:custGeom>
                <a:avLst/>
                <a:gdLst/>
                <a:ahLst/>
                <a:cxnLst/>
                <a:rect l="l" t="t" r="r" b="b"/>
                <a:pathLst>
                  <a:path w="674" h="698" extrusionOk="0">
                    <a:moveTo>
                      <a:pt x="1" y="1"/>
                    </a:moveTo>
                    <a:lnTo>
                      <a:pt x="1" y="505"/>
                    </a:lnTo>
                    <a:lnTo>
                      <a:pt x="25" y="577"/>
                    </a:lnTo>
                    <a:lnTo>
                      <a:pt x="49" y="649"/>
                    </a:lnTo>
                    <a:lnTo>
                      <a:pt x="121" y="697"/>
                    </a:lnTo>
                    <a:lnTo>
                      <a:pt x="553" y="697"/>
                    </a:lnTo>
                    <a:lnTo>
                      <a:pt x="601" y="649"/>
                    </a:lnTo>
                    <a:lnTo>
                      <a:pt x="649" y="577"/>
                    </a:lnTo>
                    <a:lnTo>
                      <a:pt x="673" y="505"/>
                    </a:lnTo>
                    <a:lnTo>
                      <a:pt x="6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69;p36"/>
              <p:cNvSpPr/>
              <p:nvPr/>
            </p:nvSpPr>
            <p:spPr>
              <a:xfrm>
                <a:off x="4765900" y="2210700"/>
                <a:ext cx="142300" cy="92450"/>
              </a:xfrm>
              <a:custGeom>
                <a:avLst/>
                <a:gdLst/>
                <a:ahLst/>
                <a:cxnLst/>
                <a:rect l="l" t="t" r="r" b="b"/>
                <a:pathLst>
                  <a:path w="5692" h="3698" extrusionOk="0">
                    <a:moveTo>
                      <a:pt x="4011" y="600"/>
                    </a:moveTo>
                    <a:lnTo>
                      <a:pt x="4083" y="624"/>
                    </a:lnTo>
                    <a:lnTo>
                      <a:pt x="4131" y="648"/>
                    </a:lnTo>
                    <a:lnTo>
                      <a:pt x="4179" y="696"/>
                    </a:lnTo>
                    <a:lnTo>
                      <a:pt x="4227" y="768"/>
                    </a:lnTo>
                    <a:lnTo>
                      <a:pt x="4587" y="2017"/>
                    </a:lnTo>
                    <a:lnTo>
                      <a:pt x="1105" y="2017"/>
                    </a:lnTo>
                    <a:lnTo>
                      <a:pt x="1490" y="768"/>
                    </a:lnTo>
                    <a:lnTo>
                      <a:pt x="1514" y="696"/>
                    </a:lnTo>
                    <a:lnTo>
                      <a:pt x="1562" y="648"/>
                    </a:lnTo>
                    <a:lnTo>
                      <a:pt x="1634" y="624"/>
                    </a:lnTo>
                    <a:lnTo>
                      <a:pt x="1706" y="600"/>
                    </a:lnTo>
                    <a:close/>
                    <a:moveTo>
                      <a:pt x="1177" y="2401"/>
                    </a:moveTo>
                    <a:lnTo>
                      <a:pt x="1249" y="2425"/>
                    </a:lnTo>
                    <a:lnTo>
                      <a:pt x="1321" y="2473"/>
                    </a:lnTo>
                    <a:lnTo>
                      <a:pt x="1369" y="2521"/>
                    </a:lnTo>
                    <a:lnTo>
                      <a:pt x="1369" y="2617"/>
                    </a:lnTo>
                    <a:lnTo>
                      <a:pt x="1369" y="2689"/>
                    </a:lnTo>
                    <a:lnTo>
                      <a:pt x="1321" y="2737"/>
                    </a:lnTo>
                    <a:lnTo>
                      <a:pt x="1249" y="2785"/>
                    </a:lnTo>
                    <a:lnTo>
                      <a:pt x="1177" y="2809"/>
                    </a:lnTo>
                    <a:lnTo>
                      <a:pt x="721" y="2809"/>
                    </a:lnTo>
                    <a:lnTo>
                      <a:pt x="625" y="2785"/>
                    </a:lnTo>
                    <a:lnTo>
                      <a:pt x="577" y="2737"/>
                    </a:lnTo>
                    <a:lnTo>
                      <a:pt x="529" y="2689"/>
                    </a:lnTo>
                    <a:lnTo>
                      <a:pt x="505" y="2617"/>
                    </a:lnTo>
                    <a:lnTo>
                      <a:pt x="529" y="2521"/>
                    </a:lnTo>
                    <a:lnTo>
                      <a:pt x="577" y="2473"/>
                    </a:lnTo>
                    <a:lnTo>
                      <a:pt x="625" y="2425"/>
                    </a:lnTo>
                    <a:lnTo>
                      <a:pt x="721" y="2401"/>
                    </a:lnTo>
                    <a:close/>
                    <a:moveTo>
                      <a:pt x="4995" y="2401"/>
                    </a:moveTo>
                    <a:lnTo>
                      <a:pt x="5067" y="2425"/>
                    </a:lnTo>
                    <a:lnTo>
                      <a:pt x="5139" y="2473"/>
                    </a:lnTo>
                    <a:lnTo>
                      <a:pt x="5187" y="2521"/>
                    </a:lnTo>
                    <a:lnTo>
                      <a:pt x="5187" y="2617"/>
                    </a:lnTo>
                    <a:lnTo>
                      <a:pt x="5187" y="2689"/>
                    </a:lnTo>
                    <a:lnTo>
                      <a:pt x="5139" y="2737"/>
                    </a:lnTo>
                    <a:lnTo>
                      <a:pt x="5067" y="2785"/>
                    </a:lnTo>
                    <a:lnTo>
                      <a:pt x="4995" y="2809"/>
                    </a:lnTo>
                    <a:lnTo>
                      <a:pt x="4539" y="2809"/>
                    </a:lnTo>
                    <a:lnTo>
                      <a:pt x="4443" y="2785"/>
                    </a:lnTo>
                    <a:lnTo>
                      <a:pt x="4395" y="2737"/>
                    </a:lnTo>
                    <a:lnTo>
                      <a:pt x="4347" y="2689"/>
                    </a:lnTo>
                    <a:lnTo>
                      <a:pt x="4323" y="2617"/>
                    </a:lnTo>
                    <a:lnTo>
                      <a:pt x="4347" y="2521"/>
                    </a:lnTo>
                    <a:lnTo>
                      <a:pt x="4395" y="2473"/>
                    </a:lnTo>
                    <a:lnTo>
                      <a:pt x="4443" y="2425"/>
                    </a:lnTo>
                    <a:lnTo>
                      <a:pt x="4539" y="2401"/>
                    </a:lnTo>
                    <a:close/>
                    <a:moveTo>
                      <a:pt x="2498" y="0"/>
                    </a:moveTo>
                    <a:lnTo>
                      <a:pt x="2474" y="48"/>
                    </a:lnTo>
                    <a:lnTo>
                      <a:pt x="2330" y="312"/>
                    </a:lnTo>
                    <a:lnTo>
                      <a:pt x="1466" y="312"/>
                    </a:lnTo>
                    <a:lnTo>
                      <a:pt x="1369" y="336"/>
                    </a:lnTo>
                    <a:lnTo>
                      <a:pt x="1273" y="384"/>
                    </a:lnTo>
                    <a:lnTo>
                      <a:pt x="1201" y="456"/>
                    </a:lnTo>
                    <a:lnTo>
                      <a:pt x="1153" y="552"/>
                    </a:lnTo>
                    <a:lnTo>
                      <a:pt x="721" y="2017"/>
                    </a:lnTo>
                    <a:lnTo>
                      <a:pt x="529" y="2017"/>
                    </a:lnTo>
                    <a:lnTo>
                      <a:pt x="409" y="2041"/>
                    </a:lnTo>
                    <a:lnTo>
                      <a:pt x="313" y="2065"/>
                    </a:lnTo>
                    <a:lnTo>
                      <a:pt x="241" y="2113"/>
                    </a:lnTo>
                    <a:lnTo>
                      <a:pt x="169" y="2185"/>
                    </a:lnTo>
                    <a:lnTo>
                      <a:pt x="97" y="2257"/>
                    </a:lnTo>
                    <a:lnTo>
                      <a:pt x="49" y="2329"/>
                    </a:lnTo>
                    <a:lnTo>
                      <a:pt x="25" y="2425"/>
                    </a:lnTo>
                    <a:lnTo>
                      <a:pt x="1" y="2545"/>
                    </a:lnTo>
                    <a:lnTo>
                      <a:pt x="1" y="3386"/>
                    </a:lnTo>
                    <a:lnTo>
                      <a:pt x="25" y="3506"/>
                    </a:lnTo>
                    <a:lnTo>
                      <a:pt x="97" y="3602"/>
                    </a:lnTo>
                    <a:lnTo>
                      <a:pt x="193" y="3674"/>
                    </a:lnTo>
                    <a:lnTo>
                      <a:pt x="313" y="3698"/>
                    </a:lnTo>
                    <a:lnTo>
                      <a:pt x="5379" y="3698"/>
                    </a:lnTo>
                    <a:lnTo>
                      <a:pt x="5499" y="3674"/>
                    </a:lnTo>
                    <a:lnTo>
                      <a:pt x="5595" y="3602"/>
                    </a:lnTo>
                    <a:lnTo>
                      <a:pt x="5667" y="3506"/>
                    </a:lnTo>
                    <a:lnTo>
                      <a:pt x="5691" y="3386"/>
                    </a:lnTo>
                    <a:lnTo>
                      <a:pt x="5691" y="2545"/>
                    </a:lnTo>
                    <a:lnTo>
                      <a:pt x="5691" y="2425"/>
                    </a:lnTo>
                    <a:lnTo>
                      <a:pt x="5667" y="2329"/>
                    </a:lnTo>
                    <a:lnTo>
                      <a:pt x="5619" y="2257"/>
                    </a:lnTo>
                    <a:lnTo>
                      <a:pt x="5547" y="2185"/>
                    </a:lnTo>
                    <a:lnTo>
                      <a:pt x="5475" y="2113"/>
                    </a:lnTo>
                    <a:lnTo>
                      <a:pt x="5379" y="2065"/>
                    </a:lnTo>
                    <a:lnTo>
                      <a:pt x="5283" y="2041"/>
                    </a:lnTo>
                    <a:lnTo>
                      <a:pt x="5187" y="2017"/>
                    </a:lnTo>
                    <a:lnTo>
                      <a:pt x="4995" y="2017"/>
                    </a:lnTo>
                    <a:lnTo>
                      <a:pt x="4539" y="552"/>
                    </a:lnTo>
                    <a:lnTo>
                      <a:pt x="4515" y="456"/>
                    </a:lnTo>
                    <a:lnTo>
                      <a:pt x="4443" y="384"/>
                    </a:lnTo>
                    <a:lnTo>
                      <a:pt x="4347" y="336"/>
                    </a:lnTo>
                    <a:lnTo>
                      <a:pt x="4251" y="312"/>
                    </a:lnTo>
                    <a:lnTo>
                      <a:pt x="3386" y="312"/>
                    </a:lnTo>
                    <a:lnTo>
                      <a:pt x="3242" y="48"/>
                    </a:lnTo>
                    <a:lnTo>
                      <a:pt x="3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2304;p36"/>
          <p:cNvSpPr/>
          <p:nvPr/>
        </p:nvSpPr>
        <p:spPr>
          <a:xfrm>
            <a:off x="5886450" y="3481400"/>
            <a:ext cx="2386025" cy="647700"/>
          </a:xfrm>
          <a:custGeom>
            <a:avLst/>
            <a:gdLst/>
            <a:ahLst/>
            <a:cxnLst/>
            <a:rect l="l" t="t" r="r" b="b"/>
            <a:pathLst>
              <a:path w="95441" h="25908" extrusionOk="0">
                <a:moveTo>
                  <a:pt x="0" y="6858"/>
                </a:moveTo>
                <a:lnTo>
                  <a:pt x="76200" y="6858"/>
                </a:lnTo>
                <a:lnTo>
                  <a:pt x="95441" y="0"/>
                </a:lnTo>
                <a:lnTo>
                  <a:pt x="95441" y="25908"/>
                </a:lnTo>
              </a:path>
            </a:pathLst>
          </a:custGeom>
          <a:noFill/>
          <a:ln w="19050" cap="flat" cmpd="sng">
            <a:solidFill>
              <a:schemeClr val="accent1"/>
            </a:solidFill>
            <a:prstDash val="solid"/>
            <a:round/>
            <a:headEnd type="none" w="sm" len="sm"/>
            <a:tailEnd type="triangle" w="sm" len="sm"/>
          </a:ln>
        </p:spPr>
      </p:sp>
      <p:sp>
        <p:nvSpPr>
          <p:cNvPr id="26" name="Google Shape;2305;p36"/>
          <p:cNvSpPr/>
          <p:nvPr/>
        </p:nvSpPr>
        <p:spPr>
          <a:xfrm>
            <a:off x="6153150" y="1252550"/>
            <a:ext cx="1876425" cy="938200"/>
          </a:xfrm>
          <a:custGeom>
            <a:avLst/>
            <a:gdLst/>
            <a:ahLst/>
            <a:cxnLst/>
            <a:rect l="l" t="t" r="r" b="b"/>
            <a:pathLst>
              <a:path w="75057" h="37528" extrusionOk="0">
                <a:moveTo>
                  <a:pt x="75057" y="37528"/>
                </a:moveTo>
                <a:lnTo>
                  <a:pt x="0" y="37528"/>
                </a:lnTo>
                <a:lnTo>
                  <a:pt x="0" y="0"/>
                </a:lnTo>
              </a:path>
            </a:pathLst>
          </a:custGeom>
          <a:noFill/>
          <a:ln w="19050" cap="flat" cmpd="sng">
            <a:solidFill>
              <a:schemeClr val="accent5"/>
            </a:solidFill>
            <a:prstDash val="solid"/>
            <a:round/>
            <a:headEnd type="none" w="sm" len="sm"/>
            <a:tailEnd type="triangle" w="sm" len="sm"/>
          </a:ln>
        </p:spPr>
      </p:sp>
    </p:spTree>
    <p:extLst>
      <p:ext uri="{BB962C8B-B14F-4D97-AF65-F5344CB8AC3E}">
        <p14:creationId xmlns:p14="http://schemas.microsoft.com/office/powerpoint/2010/main" val="2401345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bs-Latn-BA" dirty="0" smtClean="0"/>
              <a:t>Dijagrami</a:t>
            </a:r>
            <a:endParaRPr dirty="0"/>
          </a:p>
        </p:txBody>
      </p:sp>
      <p:grpSp>
        <p:nvGrpSpPr>
          <p:cNvPr id="579" name="Google Shape;579;p20"/>
          <p:cNvGrpSpPr/>
          <p:nvPr/>
        </p:nvGrpSpPr>
        <p:grpSpPr>
          <a:xfrm>
            <a:off x="1057591" y="3118328"/>
            <a:ext cx="298169" cy="339253"/>
            <a:chOff x="1529350" y="258825"/>
            <a:chExt cx="423475" cy="481825"/>
          </a:xfrm>
        </p:grpSpPr>
        <p:sp>
          <p:nvSpPr>
            <p:cNvPr id="580" name="Google Shape;580;p2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 name="Google Shape;581;p2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 name="Google Shape;582;p20"/>
          <p:cNvGrpSpPr/>
          <p:nvPr/>
        </p:nvGrpSpPr>
        <p:grpSpPr>
          <a:xfrm>
            <a:off x="4422916" y="3118328"/>
            <a:ext cx="298169" cy="339253"/>
            <a:chOff x="1529350" y="258825"/>
            <a:chExt cx="423475" cy="481825"/>
          </a:xfrm>
        </p:grpSpPr>
        <p:sp>
          <p:nvSpPr>
            <p:cNvPr id="583" name="Google Shape;583;p2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 name="Google Shape;584;p2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 name="Google Shape;585;p20"/>
          <p:cNvGrpSpPr/>
          <p:nvPr/>
        </p:nvGrpSpPr>
        <p:grpSpPr>
          <a:xfrm>
            <a:off x="6130666" y="2301253"/>
            <a:ext cx="298169" cy="339253"/>
            <a:chOff x="1529350" y="258825"/>
            <a:chExt cx="423475" cy="481825"/>
          </a:xfrm>
        </p:grpSpPr>
        <p:sp>
          <p:nvSpPr>
            <p:cNvPr id="586" name="Google Shape;586;p2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 name="Google Shape;587;p2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 name="Google Shape;588;p20"/>
          <p:cNvGrpSpPr/>
          <p:nvPr/>
        </p:nvGrpSpPr>
        <p:grpSpPr>
          <a:xfrm>
            <a:off x="7821691" y="3118328"/>
            <a:ext cx="298169" cy="339253"/>
            <a:chOff x="1529350" y="258825"/>
            <a:chExt cx="423475" cy="481825"/>
          </a:xfrm>
        </p:grpSpPr>
        <p:sp>
          <p:nvSpPr>
            <p:cNvPr id="589" name="Google Shape;589;p2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 name="Google Shape;590;p2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 name="Google Shape;591;p20"/>
          <p:cNvGrpSpPr/>
          <p:nvPr/>
        </p:nvGrpSpPr>
        <p:grpSpPr>
          <a:xfrm>
            <a:off x="473925" y="3525925"/>
            <a:ext cx="1465500" cy="1206138"/>
            <a:chOff x="473925" y="3525925"/>
            <a:chExt cx="1465500" cy="1206138"/>
          </a:xfrm>
        </p:grpSpPr>
        <p:sp>
          <p:nvSpPr>
            <p:cNvPr id="592" name="Google Shape;592;p20"/>
            <p:cNvSpPr txBox="1"/>
            <p:nvPr/>
          </p:nvSpPr>
          <p:spPr>
            <a:xfrm>
              <a:off x="473925" y="4196563"/>
              <a:ext cx="1465500" cy="53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200" dirty="0">
                <a:solidFill>
                  <a:srgbClr val="000000"/>
                </a:solidFill>
                <a:latin typeface="Roboto"/>
                <a:ea typeface="Roboto"/>
                <a:cs typeface="Roboto"/>
                <a:sym typeface="Roboto"/>
              </a:endParaRPr>
            </a:p>
          </p:txBody>
        </p:sp>
        <p:sp>
          <p:nvSpPr>
            <p:cNvPr id="593" name="Google Shape;593;p20"/>
            <p:cNvSpPr txBox="1"/>
            <p:nvPr/>
          </p:nvSpPr>
          <p:spPr>
            <a:xfrm>
              <a:off x="654701" y="4139987"/>
              <a:ext cx="11040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1800" b="1" dirty="0" smtClean="0">
                  <a:latin typeface="Fira Sans Extra Condensed"/>
                  <a:ea typeface="Fira Sans Extra Condensed"/>
                  <a:cs typeface="Fira Sans Extra Condensed"/>
                  <a:sym typeface="Fira Sans Extra Condensed"/>
                </a:rPr>
                <a:t>Use-case dijagram</a:t>
              </a:r>
            </a:p>
            <a:p>
              <a:pPr marL="0" lvl="0" indent="0" algn="ctr"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594" name="Google Shape;594;p20"/>
            <p:cNvSpPr txBox="1"/>
            <p:nvPr/>
          </p:nvSpPr>
          <p:spPr>
            <a:xfrm>
              <a:off x="952500" y="3525925"/>
              <a:ext cx="508500" cy="335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595" name="Google Shape;595;p20"/>
          <p:cNvGrpSpPr/>
          <p:nvPr/>
        </p:nvGrpSpPr>
        <p:grpSpPr>
          <a:xfrm>
            <a:off x="7392000" y="3525925"/>
            <a:ext cx="1157400" cy="969209"/>
            <a:chOff x="7392000" y="3525925"/>
            <a:chExt cx="1157400" cy="969209"/>
          </a:xfrm>
        </p:grpSpPr>
        <p:sp>
          <p:nvSpPr>
            <p:cNvPr id="597" name="Google Shape;597;p20"/>
            <p:cNvSpPr txBox="1"/>
            <p:nvPr/>
          </p:nvSpPr>
          <p:spPr>
            <a:xfrm>
              <a:off x="7392000" y="4159734"/>
              <a:ext cx="11574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1800" b="1" dirty="0" smtClean="0">
                  <a:latin typeface="Fira Sans Extra Condensed"/>
                  <a:ea typeface="Fira Sans Extra Condensed"/>
                  <a:cs typeface="Fira Sans Extra Condensed"/>
                  <a:sym typeface="Fira Sans Extra Condensed"/>
                </a:rPr>
                <a:t>Dijagram sekvence</a:t>
              </a:r>
            </a:p>
            <a:p>
              <a:pPr marL="0" lvl="0" indent="0" algn="ctr"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598" name="Google Shape;598;p20"/>
            <p:cNvSpPr txBox="1"/>
            <p:nvPr/>
          </p:nvSpPr>
          <p:spPr>
            <a:xfrm>
              <a:off x="7716450" y="3525925"/>
              <a:ext cx="508500" cy="335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05</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599" name="Google Shape;599;p20"/>
          <p:cNvGrpSpPr/>
          <p:nvPr/>
        </p:nvGrpSpPr>
        <p:grpSpPr>
          <a:xfrm>
            <a:off x="2748616" y="2301253"/>
            <a:ext cx="298169" cy="339253"/>
            <a:chOff x="1529350" y="258825"/>
            <a:chExt cx="423475" cy="481825"/>
          </a:xfrm>
        </p:grpSpPr>
        <p:sp>
          <p:nvSpPr>
            <p:cNvPr id="600" name="Google Shape;600;p2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2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 name="Google Shape;602;p20"/>
          <p:cNvGrpSpPr/>
          <p:nvPr/>
        </p:nvGrpSpPr>
        <p:grpSpPr>
          <a:xfrm>
            <a:off x="2345675" y="1317488"/>
            <a:ext cx="1104000" cy="915362"/>
            <a:chOff x="2345675" y="1317488"/>
            <a:chExt cx="1104000" cy="915362"/>
          </a:xfrm>
        </p:grpSpPr>
        <p:sp>
          <p:nvSpPr>
            <p:cNvPr id="605" name="Google Shape;605;p20"/>
            <p:cNvSpPr txBox="1"/>
            <p:nvPr/>
          </p:nvSpPr>
          <p:spPr>
            <a:xfrm>
              <a:off x="2345675" y="1317488"/>
              <a:ext cx="11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1800" b="1" dirty="0" smtClean="0">
                  <a:latin typeface="Fira Sans Extra Condensed"/>
                  <a:ea typeface="Fira Sans Extra Condensed"/>
                  <a:cs typeface="Fira Sans Extra Condensed"/>
                  <a:sym typeface="Fira Sans Extra Condensed"/>
                </a:rPr>
                <a:t>Dijagram aktivnosti</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606" name="Google Shape;606;p20"/>
            <p:cNvSpPr txBox="1"/>
            <p:nvPr/>
          </p:nvSpPr>
          <p:spPr>
            <a:xfrm>
              <a:off x="2643450" y="1897450"/>
              <a:ext cx="508500" cy="335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607" name="Google Shape;607;p20"/>
          <p:cNvGrpSpPr/>
          <p:nvPr/>
        </p:nvGrpSpPr>
        <p:grpSpPr>
          <a:xfrm>
            <a:off x="5708986" y="1298288"/>
            <a:ext cx="1157400" cy="934562"/>
            <a:chOff x="5708986" y="1298288"/>
            <a:chExt cx="1157400" cy="934562"/>
          </a:xfrm>
        </p:grpSpPr>
        <p:sp>
          <p:nvSpPr>
            <p:cNvPr id="610" name="Google Shape;610;p20"/>
            <p:cNvSpPr txBox="1"/>
            <p:nvPr/>
          </p:nvSpPr>
          <p:spPr>
            <a:xfrm>
              <a:off x="5708986" y="1298288"/>
              <a:ext cx="11574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1800" b="1" dirty="0" smtClean="0">
                  <a:solidFill>
                    <a:srgbClr val="000000"/>
                  </a:solidFill>
                  <a:latin typeface="Fira Sans Extra Condensed"/>
                  <a:ea typeface="Fira Sans Extra Condensed"/>
                  <a:cs typeface="Fira Sans Extra Condensed"/>
                  <a:sym typeface="Fira Sans Extra Condensed"/>
                </a:rPr>
                <a:t>MVC dijagram</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611" name="Google Shape;611;p20"/>
            <p:cNvSpPr txBox="1"/>
            <p:nvPr/>
          </p:nvSpPr>
          <p:spPr>
            <a:xfrm>
              <a:off x="6025500" y="1897450"/>
              <a:ext cx="508500" cy="335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612" name="Google Shape;612;p20"/>
          <p:cNvSpPr/>
          <p:nvPr/>
        </p:nvSpPr>
        <p:spPr>
          <a:xfrm>
            <a:off x="1409675" y="3262300"/>
            <a:ext cx="51300" cy="5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2872050" y="2666975"/>
            <a:ext cx="51300" cy="5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3100650" y="2445225"/>
            <a:ext cx="51300" cy="5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4546350" y="3023925"/>
            <a:ext cx="51300" cy="5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4778350" y="3262300"/>
            <a:ext cx="51300" cy="5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6254100" y="2666975"/>
            <a:ext cx="51300" cy="5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6482700" y="2445225"/>
            <a:ext cx="51300" cy="5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7945125" y="3023925"/>
            <a:ext cx="51300" cy="5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20"/>
          <p:cNvGrpSpPr/>
          <p:nvPr/>
        </p:nvGrpSpPr>
        <p:grpSpPr>
          <a:xfrm>
            <a:off x="1460975" y="2470875"/>
            <a:ext cx="6509725" cy="817075"/>
            <a:chOff x="1460975" y="2470875"/>
            <a:chExt cx="6509725" cy="817075"/>
          </a:xfrm>
        </p:grpSpPr>
        <p:cxnSp>
          <p:nvCxnSpPr>
            <p:cNvPr id="621" name="Google Shape;621;p20"/>
            <p:cNvCxnSpPr>
              <a:stCxn id="612" idx="6"/>
              <a:endCxn id="613" idx="4"/>
            </p:cNvCxnSpPr>
            <p:nvPr/>
          </p:nvCxnSpPr>
          <p:spPr>
            <a:xfrm rot="10800000" flipH="1">
              <a:off x="1460975" y="2718250"/>
              <a:ext cx="1436700" cy="569700"/>
            </a:xfrm>
            <a:prstGeom prst="bentConnector2">
              <a:avLst/>
            </a:prstGeom>
            <a:noFill/>
            <a:ln w="19050" cap="flat" cmpd="sng">
              <a:solidFill>
                <a:schemeClr val="dk2"/>
              </a:solidFill>
              <a:prstDash val="dash"/>
              <a:round/>
              <a:headEnd type="none" w="med" len="med"/>
              <a:tailEnd type="none" w="med" len="med"/>
            </a:ln>
          </p:spPr>
        </p:cxnSp>
        <p:cxnSp>
          <p:nvCxnSpPr>
            <p:cNvPr id="622" name="Google Shape;622;p20"/>
            <p:cNvCxnSpPr>
              <a:stCxn id="614" idx="6"/>
              <a:endCxn id="615" idx="0"/>
            </p:cNvCxnSpPr>
            <p:nvPr/>
          </p:nvCxnSpPr>
          <p:spPr>
            <a:xfrm>
              <a:off x="3151950" y="2470875"/>
              <a:ext cx="1420200" cy="553200"/>
            </a:xfrm>
            <a:prstGeom prst="bentConnector2">
              <a:avLst/>
            </a:prstGeom>
            <a:noFill/>
            <a:ln w="19050" cap="flat" cmpd="sng">
              <a:solidFill>
                <a:schemeClr val="dk2"/>
              </a:solidFill>
              <a:prstDash val="dash"/>
              <a:round/>
              <a:headEnd type="none" w="med" len="med"/>
              <a:tailEnd type="none" w="med" len="med"/>
            </a:ln>
          </p:spPr>
        </p:cxnSp>
        <p:cxnSp>
          <p:nvCxnSpPr>
            <p:cNvPr id="623" name="Google Shape;623;p20"/>
            <p:cNvCxnSpPr>
              <a:stCxn id="616" idx="6"/>
              <a:endCxn id="617" idx="4"/>
            </p:cNvCxnSpPr>
            <p:nvPr/>
          </p:nvCxnSpPr>
          <p:spPr>
            <a:xfrm rot="10800000" flipH="1">
              <a:off x="4829650" y="2718250"/>
              <a:ext cx="1450200" cy="569700"/>
            </a:xfrm>
            <a:prstGeom prst="bentConnector2">
              <a:avLst/>
            </a:prstGeom>
            <a:noFill/>
            <a:ln w="19050" cap="flat" cmpd="sng">
              <a:solidFill>
                <a:schemeClr val="dk2"/>
              </a:solidFill>
              <a:prstDash val="dash"/>
              <a:round/>
              <a:headEnd type="none" w="med" len="med"/>
              <a:tailEnd type="none" w="med" len="med"/>
            </a:ln>
          </p:spPr>
        </p:cxnSp>
        <p:cxnSp>
          <p:nvCxnSpPr>
            <p:cNvPr id="624" name="Google Shape;624;p20"/>
            <p:cNvCxnSpPr>
              <a:stCxn id="618" idx="6"/>
              <a:endCxn id="619" idx="0"/>
            </p:cNvCxnSpPr>
            <p:nvPr/>
          </p:nvCxnSpPr>
          <p:spPr>
            <a:xfrm>
              <a:off x="6534000" y="2470875"/>
              <a:ext cx="1436700" cy="553200"/>
            </a:xfrm>
            <a:prstGeom prst="bentConnector2">
              <a:avLst/>
            </a:prstGeom>
            <a:noFill/>
            <a:ln w="19050" cap="flat" cmpd="sng">
              <a:solidFill>
                <a:schemeClr val="dk2"/>
              </a:solidFill>
              <a:prstDash val="dash"/>
              <a:round/>
              <a:headEnd type="none" w="med" len="med"/>
              <a:tailEnd type="none" w="med" len="med"/>
            </a:ln>
          </p:spPr>
        </p:cxnSp>
      </p:grpSp>
      <p:grpSp>
        <p:nvGrpSpPr>
          <p:cNvPr id="625" name="Google Shape;625;p20"/>
          <p:cNvGrpSpPr/>
          <p:nvPr/>
        </p:nvGrpSpPr>
        <p:grpSpPr>
          <a:xfrm>
            <a:off x="2025099" y="2912326"/>
            <a:ext cx="308472" cy="274510"/>
            <a:chOff x="883325" y="238125"/>
            <a:chExt cx="5853350" cy="5238750"/>
          </a:xfrm>
        </p:grpSpPr>
        <p:sp>
          <p:nvSpPr>
            <p:cNvPr id="626" name="Google Shape;626;p20"/>
            <p:cNvSpPr/>
            <p:nvPr/>
          </p:nvSpPr>
          <p:spPr>
            <a:xfrm>
              <a:off x="883325" y="238125"/>
              <a:ext cx="5853350" cy="5238750"/>
            </a:xfrm>
            <a:custGeom>
              <a:avLst/>
              <a:gdLst/>
              <a:ahLst/>
              <a:cxnLst/>
              <a:rect l="l" t="t" r="r" b="b"/>
              <a:pathLst>
                <a:path w="234134" h="209550" extrusionOk="0">
                  <a:moveTo>
                    <a:pt x="98628" y="10051"/>
                  </a:moveTo>
                  <a:lnTo>
                    <a:pt x="98773" y="10123"/>
                  </a:lnTo>
                  <a:lnTo>
                    <a:pt x="98773" y="10195"/>
                  </a:lnTo>
                  <a:lnTo>
                    <a:pt x="98845" y="10340"/>
                  </a:lnTo>
                  <a:lnTo>
                    <a:pt x="98845" y="14172"/>
                  </a:lnTo>
                  <a:lnTo>
                    <a:pt x="98773" y="14245"/>
                  </a:lnTo>
                  <a:lnTo>
                    <a:pt x="98773" y="14389"/>
                  </a:lnTo>
                  <a:lnTo>
                    <a:pt x="98628" y="14462"/>
                  </a:lnTo>
                  <a:lnTo>
                    <a:pt x="91181" y="14462"/>
                  </a:lnTo>
                  <a:lnTo>
                    <a:pt x="91108" y="14534"/>
                  </a:lnTo>
                  <a:lnTo>
                    <a:pt x="91036" y="14606"/>
                  </a:lnTo>
                  <a:lnTo>
                    <a:pt x="91036" y="14751"/>
                  </a:lnTo>
                  <a:lnTo>
                    <a:pt x="91036" y="31816"/>
                  </a:lnTo>
                  <a:lnTo>
                    <a:pt x="90964" y="31960"/>
                  </a:lnTo>
                  <a:lnTo>
                    <a:pt x="90891" y="32033"/>
                  </a:lnTo>
                  <a:lnTo>
                    <a:pt x="84528" y="32033"/>
                  </a:lnTo>
                  <a:lnTo>
                    <a:pt x="84456" y="31960"/>
                  </a:lnTo>
                  <a:lnTo>
                    <a:pt x="84456" y="31816"/>
                  </a:lnTo>
                  <a:lnTo>
                    <a:pt x="84456" y="14751"/>
                  </a:lnTo>
                  <a:lnTo>
                    <a:pt x="84384" y="14606"/>
                  </a:lnTo>
                  <a:lnTo>
                    <a:pt x="84311" y="14534"/>
                  </a:lnTo>
                  <a:lnTo>
                    <a:pt x="84239" y="14462"/>
                  </a:lnTo>
                  <a:lnTo>
                    <a:pt x="76864" y="14462"/>
                  </a:lnTo>
                  <a:lnTo>
                    <a:pt x="76719" y="14389"/>
                  </a:lnTo>
                  <a:lnTo>
                    <a:pt x="76647" y="14245"/>
                  </a:lnTo>
                  <a:lnTo>
                    <a:pt x="76647" y="14172"/>
                  </a:lnTo>
                  <a:lnTo>
                    <a:pt x="76647" y="10340"/>
                  </a:lnTo>
                  <a:lnTo>
                    <a:pt x="76647" y="10195"/>
                  </a:lnTo>
                  <a:lnTo>
                    <a:pt x="76719" y="10123"/>
                  </a:lnTo>
                  <a:lnTo>
                    <a:pt x="76864" y="10051"/>
                  </a:lnTo>
                  <a:close/>
                  <a:moveTo>
                    <a:pt x="144255" y="10051"/>
                  </a:moveTo>
                  <a:lnTo>
                    <a:pt x="144327" y="10123"/>
                  </a:lnTo>
                  <a:lnTo>
                    <a:pt x="144327" y="10195"/>
                  </a:lnTo>
                  <a:lnTo>
                    <a:pt x="144327" y="10268"/>
                  </a:lnTo>
                  <a:lnTo>
                    <a:pt x="136807" y="21548"/>
                  </a:lnTo>
                  <a:lnTo>
                    <a:pt x="136807" y="21837"/>
                  </a:lnTo>
                  <a:lnTo>
                    <a:pt x="136879" y="22054"/>
                  </a:lnTo>
                  <a:lnTo>
                    <a:pt x="144761" y="31888"/>
                  </a:lnTo>
                  <a:lnTo>
                    <a:pt x="144833" y="31960"/>
                  </a:lnTo>
                  <a:lnTo>
                    <a:pt x="144833" y="32033"/>
                  </a:lnTo>
                  <a:lnTo>
                    <a:pt x="137819" y="32033"/>
                  </a:lnTo>
                  <a:lnTo>
                    <a:pt x="137603" y="31816"/>
                  </a:lnTo>
                  <a:lnTo>
                    <a:pt x="133192" y="24874"/>
                  </a:lnTo>
                  <a:lnTo>
                    <a:pt x="133119" y="24802"/>
                  </a:lnTo>
                  <a:lnTo>
                    <a:pt x="132975" y="24802"/>
                  </a:lnTo>
                  <a:lnTo>
                    <a:pt x="132903" y="24874"/>
                  </a:lnTo>
                  <a:lnTo>
                    <a:pt x="128564" y="31816"/>
                  </a:lnTo>
                  <a:lnTo>
                    <a:pt x="128347" y="32033"/>
                  </a:lnTo>
                  <a:lnTo>
                    <a:pt x="115042" y="32033"/>
                  </a:lnTo>
                  <a:lnTo>
                    <a:pt x="114970" y="31960"/>
                  </a:lnTo>
                  <a:lnTo>
                    <a:pt x="114898" y="31816"/>
                  </a:lnTo>
                  <a:lnTo>
                    <a:pt x="113379" y="27333"/>
                  </a:lnTo>
                  <a:lnTo>
                    <a:pt x="113235" y="27116"/>
                  </a:lnTo>
                  <a:lnTo>
                    <a:pt x="113018" y="27043"/>
                  </a:lnTo>
                  <a:lnTo>
                    <a:pt x="104919" y="27043"/>
                  </a:lnTo>
                  <a:lnTo>
                    <a:pt x="104630" y="27116"/>
                  </a:lnTo>
                  <a:lnTo>
                    <a:pt x="104485" y="27333"/>
                  </a:lnTo>
                  <a:lnTo>
                    <a:pt x="102895" y="31816"/>
                  </a:lnTo>
                  <a:lnTo>
                    <a:pt x="102822" y="31960"/>
                  </a:lnTo>
                  <a:lnTo>
                    <a:pt x="102678" y="32033"/>
                  </a:lnTo>
                  <a:lnTo>
                    <a:pt x="96315" y="32033"/>
                  </a:lnTo>
                  <a:lnTo>
                    <a:pt x="96242" y="31960"/>
                  </a:lnTo>
                  <a:lnTo>
                    <a:pt x="96315" y="31816"/>
                  </a:lnTo>
                  <a:lnTo>
                    <a:pt x="104992" y="10340"/>
                  </a:lnTo>
                  <a:lnTo>
                    <a:pt x="105136" y="10123"/>
                  </a:lnTo>
                  <a:lnTo>
                    <a:pt x="105353" y="10051"/>
                  </a:lnTo>
                  <a:lnTo>
                    <a:pt x="112584" y="10051"/>
                  </a:lnTo>
                  <a:lnTo>
                    <a:pt x="112801" y="10123"/>
                  </a:lnTo>
                  <a:lnTo>
                    <a:pt x="112945" y="10340"/>
                  </a:lnTo>
                  <a:lnTo>
                    <a:pt x="121478" y="31671"/>
                  </a:lnTo>
                  <a:lnTo>
                    <a:pt x="129287" y="22054"/>
                  </a:lnTo>
                  <a:lnTo>
                    <a:pt x="129359" y="21837"/>
                  </a:lnTo>
                  <a:lnTo>
                    <a:pt x="129287" y="21548"/>
                  </a:lnTo>
                  <a:lnTo>
                    <a:pt x="121839" y="10268"/>
                  </a:lnTo>
                  <a:lnTo>
                    <a:pt x="121767" y="10195"/>
                  </a:lnTo>
                  <a:lnTo>
                    <a:pt x="121767" y="10123"/>
                  </a:lnTo>
                  <a:lnTo>
                    <a:pt x="121839" y="10051"/>
                  </a:lnTo>
                  <a:lnTo>
                    <a:pt x="128564" y="10051"/>
                  </a:lnTo>
                  <a:lnTo>
                    <a:pt x="128853" y="10123"/>
                  </a:lnTo>
                  <a:lnTo>
                    <a:pt x="129070" y="10268"/>
                  </a:lnTo>
                  <a:lnTo>
                    <a:pt x="132903" y="16559"/>
                  </a:lnTo>
                  <a:lnTo>
                    <a:pt x="132975" y="16631"/>
                  </a:lnTo>
                  <a:lnTo>
                    <a:pt x="133119" y="16631"/>
                  </a:lnTo>
                  <a:lnTo>
                    <a:pt x="133192" y="16559"/>
                  </a:lnTo>
                  <a:lnTo>
                    <a:pt x="137096" y="10268"/>
                  </a:lnTo>
                  <a:lnTo>
                    <a:pt x="137313" y="10123"/>
                  </a:lnTo>
                  <a:lnTo>
                    <a:pt x="137530" y="10051"/>
                  </a:lnTo>
                  <a:close/>
                  <a:moveTo>
                    <a:pt x="154523" y="10051"/>
                  </a:moveTo>
                  <a:lnTo>
                    <a:pt x="154595" y="10123"/>
                  </a:lnTo>
                  <a:lnTo>
                    <a:pt x="154667" y="10195"/>
                  </a:lnTo>
                  <a:lnTo>
                    <a:pt x="154740" y="10340"/>
                  </a:lnTo>
                  <a:lnTo>
                    <a:pt x="154740" y="31816"/>
                  </a:lnTo>
                  <a:lnTo>
                    <a:pt x="154667" y="31960"/>
                  </a:lnTo>
                  <a:lnTo>
                    <a:pt x="154595" y="32033"/>
                  </a:lnTo>
                  <a:lnTo>
                    <a:pt x="148304" y="32033"/>
                  </a:lnTo>
                  <a:lnTo>
                    <a:pt x="148160" y="31960"/>
                  </a:lnTo>
                  <a:lnTo>
                    <a:pt x="148160" y="31816"/>
                  </a:lnTo>
                  <a:lnTo>
                    <a:pt x="148160" y="10340"/>
                  </a:lnTo>
                  <a:lnTo>
                    <a:pt x="148160" y="10195"/>
                  </a:lnTo>
                  <a:lnTo>
                    <a:pt x="148232" y="10123"/>
                  </a:lnTo>
                  <a:lnTo>
                    <a:pt x="148304" y="10051"/>
                  </a:lnTo>
                  <a:close/>
                  <a:moveTo>
                    <a:pt x="168984" y="42084"/>
                  </a:moveTo>
                  <a:lnTo>
                    <a:pt x="170069" y="42228"/>
                  </a:lnTo>
                  <a:lnTo>
                    <a:pt x="171154" y="42517"/>
                  </a:lnTo>
                  <a:lnTo>
                    <a:pt x="172238" y="42807"/>
                  </a:lnTo>
                  <a:lnTo>
                    <a:pt x="173323" y="43240"/>
                  </a:lnTo>
                  <a:lnTo>
                    <a:pt x="174335" y="43674"/>
                  </a:lnTo>
                  <a:lnTo>
                    <a:pt x="175347" y="44253"/>
                  </a:lnTo>
                  <a:lnTo>
                    <a:pt x="176360" y="44831"/>
                  </a:lnTo>
                  <a:lnTo>
                    <a:pt x="177300" y="45554"/>
                  </a:lnTo>
                  <a:lnTo>
                    <a:pt x="178167" y="46277"/>
                  </a:lnTo>
                  <a:lnTo>
                    <a:pt x="179035" y="47073"/>
                  </a:lnTo>
                  <a:lnTo>
                    <a:pt x="179831" y="47868"/>
                  </a:lnTo>
                  <a:lnTo>
                    <a:pt x="180554" y="48808"/>
                  </a:lnTo>
                  <a:lnTo>
                    <a:pt x="181132" y="49676"/>
                  </a:lnTo>
                  <a:lnTo>
                    <a:pt x="181711" y="50616"/>
                  </a:lnTo>
                  <a:lnTo>
                    <a:pt x="182144" y="51628"/>
                  </a:lnTo>
                  <a:lnTo>
                    <a:pt x="200438" y="96098"/>
                  </a:lnTo>
                  <a:lnTo>
                    <a:pt x="200800" y="97038"/>
                  </a:lnTo>
                  <a:lnTo>
                    <a:pt x="201017" y="97978"/>
                  </a:lnTo>
                  <a:lnTo>
                    <a:pt x="201089" y="98918"/>
                  </a:lnTo>
                  <a:lnTo>
                    <a:pt x="201161" y="99786"/>
                  </a:lnTo>
                  <a:lnTo>
                    <a:pt x="201017" y="100653"/>
                  </a:lnTo>
                  <a:lnTo>
                    <a:pt x="200872" y="101449"/>
                  </a:lnTo>
                  <a:lnTo>
                    <a:pt x="200583" y="102172"/>
                  </a:lnTo>
                  <a:lnTo>
                    <a:pt x="200149" y="102823"/>
                  </a:lnTo>
                  <a:lnTo>
                    <a:pt x="199715" y="103473"/>
                  </a:lnTo>
                  <a:lnTo>
                    <a:pt x="199137" y="103980"/>
                  </a:lnTo>
                  <a:lnTo>
                    <a:pt x="198486" y="104486"/>
                  </a:lnTo>
                  <a:lnTo>
                    <a:pt x="197691" y="104920"/>
                  </a:lnTo>
                  <a:lnTo>
                    <a:pt x="196895" y="105209"/>
                  </a:lnTo>
                  <a:lnTo>
                    <a:pt x="196028" y="105426"/>
                  </a:lnTo>
                  <a:lnTo>
                    <a:pt x="195088" y="105570"/>
                  </a:lnTo>
                  <a:lnTo>
                    <a:pt x="194003" y="105643"/>
                  </a:lnTo>
                  <a:lnTo>
                    <a:pt x="39914" y="105643"/>
                  </a:lnTo>
                  <a:lnTo>
                    <a:pt x="38902" y="105570"/>
                  </a:lnTo>
                  <a:lnTo>
                    <a:pt x="37962" y="105426"/>
                  </a:lnTo>
                  <a:lnTo>
                    <a:pt x="37022" y="105209"/>
                  </a:lnTo>
                  <a:lnTo>
                    <a:pt x="36226" y="104920"/>
                  </a:lnTo>
                  <a:lnTo>
                    <a:pt x="35503" y="104486"/>
                  </a:lnTo>
                  <a:lnTo>
                    <a:pt x="34853" y="103980"/>
                  </a:lnTo>
                  <a:lnTo>
                    <a:pt x="34274" y="103473"/>
                  </a:lnTo>
                  <a:lnTo>
                    <a:pt x="33768" y="102823"/>
                  </a:lnTo>
                  <a:lnTo>
                    <a:pt x="33406" y="102172"/>
                  </a:lnTo>
                  <a:lnTo>
                    <a:pt x="33117" y="101449"/>
                  </a:lnTo>
                  <a:lnTo>
                    <a:pt x="32900" y="100653"/>
                  </a:lnTo>
                  <a:lnTo>
                    <a:pt x="32828" y="99786"/>
                  </a:lnTo>
                  <a:lnTo>
                    <a:pt x="32828" y="98918"/>
                  </a:lnTo>
                  <a:lnTo>
                    <a:pt x="32973" y="97978"/>
                  </a:lnTo>
                  <a:lnTo>
                    <a:pt x="33189" y="97038"/>
                  </a:lnTo>
                  <a:lnTo>
                    <a:pt x="33551" y="96098"/>
                  </a:lnTo>
                  <a:lnTo>
                    <a:pt x="51773" y="51628"/>
                  </a:lnTo>
                  <a:lnTo>
                    <a:pt x="52279" y="50616"/>
                  </a:lnTo>
                  <a:lnTo>
                    <a:pt x="52785" y="49676"/>
                  </a:lnTo>
                  <a:lnTo>
                    <a:pt x="53436" y="48808"/>
                  </a:lnTo>
                  <a:lnTo>
                    <a:pt x="54159" y="47868"/>
                  </a:lnTo>
                  <a:lnTo>
                    <a:pt x="54882" y="47073"/>
                  </a:lnTo>
                  <a:lnTo>
                    <a:pt x="55750" y="46277"/>
                  </a:lnTo>
                  <a:lnTo>
                    <a:pt x="56617" y="45554"/>
                  </a:lnTo>
                  <a:lnTo>
                    <a:pt x="57557" y="44831"/>
                  </a:lnTo>
                  <a:lnTo>
                    <a:pt x="58570" y="44253"/>
                  </a:lnTo>
                  <a:lnTo>
                    <a:pt x="59582" y="43674"/>
                  </a:lnTo>
                  <a:lnTo>
                    <a:pt x="60667" y="43240"/>
                  </a:lnTo>
                  <a:lnTo>
                    <a:pt x="61679" y="42807"/>
                  </a:lnTo>
                  <a:lnTo>
                    <a:pt x="62764" y="42517"/>
                  </a:lnTo>
                  <a:lnTo>
                    <a:pt x="63848" y="42228"/>
                  </a:lnTo>
                  <a:lnTo>
                    <a:pt x="64933" y="42084"/>
                  </a:lnTo>
                  <a:close/>
                  <a:moveTo>
                    <a:pt x="69633" y="131674"/>
                  </a:moveTo>
                  <a:lnTo>
                    <a:pt x="70139" y="131746"/>
                  </a:lnTo>
                  <a:lnTo>
                    <a:pt x="70645" y="131818"/>
                  </a:lnTo>
                  <a:lnTo>
                    <a:pt x="71151" y="131963"/>
                  </a:lnTo>
                  <a:lnTo>
                    <a:pt x="71657" y="132108"/>
                  </a:lnTo>
                  <a:lnTo>
                    <a:pt x="72091" y="132325"/>
                  </a:lnTo>
                  <a:lnTo>
                    <a:pt x="72525" y="132614"/>
                  </a:lnTo>
                  <a:lnTo>
                    <a:pt x="72887" y="132903"/>
                  </a:lnTo>
                  <a:lnTo>
                    <a:pt x="73248" y="133192"/>
                  </a:lnTo>
                  <a:lnTo>
                    <a:pt x="73610" y="133554"/>
                  </a:lnTo>
                  <a:lnTo>
                    <a:pt x="73899" y="133988"/>
                  </a:lnTo>
                  <a:lnTo>
                    <a:pt x="74188" y="134421"/>
                  </a:lnTo>
                  <a:lnTo>
                    <a:pt x="74405" y="134855"/>
                  </a:lnTo>
                  <a:lnTo>
                    <a:pt x="74550" y="135361"/>
                  </a:lnTo>
                  <a:lnTo>
                    <a:pt x="74694" y="135795"/>
                  </a:lnTo>
                  <a:lnTo>
                    <a:pt x="74767" y="136302"/>
                  </a:lnTo>
                  <a:lnTo>
                    <a:pt x="74767" y="136880"/>
                  </a:lnTo>
                  <a:lnTo>
                    <a:pt x="74767" y="153366"/>
                  </a:lnTo>
                  <a:lnTo>
                    <a:pt x="74767" y="153945"/>
                  </a:lnTo>
                  <a:lnTo>
                    <a:pt x="74694" y="154451"/>
                  </a:lnTo>
                  <a:lnTo>
                    <a:pt x="74550" y="154957"/>
                  </a:lnTo>
                  <a:lnTo>
                    <a:pt x="74405" y="155391"/>
                  </a:lnTo>
                  <a:lnTo>
                    <a:pt x="74188" y="155825"/>
                  </a:lnTo>
                  <a:lnTo>
                    <a:pt x="73899" y="156259"/>
                  </a:lnTo>
                  <a:lnTo>
                    <a:pt x="73610" y="156693"/>
                  </a:lnTo>
                  <a:lnTo>
                    <a:pt x="73248" y="157054"/>
                  </a:lnTo>
                  <a:lnTo>
                    <a:pt x="72887" y="157343"/>
                  </a:lnTo>
                  <a:lnTo>
                    <a:pt x="72525" y="157705"/>
                  </a:lnTo>
                  <a:lnTo>
                    <a:pt x="72091" y="157922"/>
                  </a:lnTo>
                  <a:lnTo>
                    <a:pt x="71657" y="158139"/>
                  </a:lnTo>
                  <a:lnTo>
                    <a:pt x="71151" y="158356"/>
                  </a:lnTo>
                  <a:lnTo>
                    <a:pt x="70645" y="158428"/>
                  </a:lnTo>
                  <a:lnTo>
                    <a:pt x="70139" y="158500"/>
                  </a:lnTo>
                  <a:lnTo>
                    <a:pt x="69633" y="158573"/>
                  </a:lnTo>
                  <a:lnTo>
                    <a:pt x="34780" y="158573"/>
                  </a:lnTo>
                  <a:lnTo>
                    <a:pt x="34274" y="158500"/>
                  </a:lnTo>
                  <a:lnTo>
                    <a:pt x="33696" y="158428"/>
                  </a:lnTo>
                  <a:lnTo>
                    <a:pt x="33262" y="158356"/>
                  </a:lnTo>
                  <a:lnTo>
                    <a:pt x="32756" y="158139"/>
                  </a:lnTo>
                  <a:lnTo>
                    <a:pt x="32322" y="157922"/>
                  </a:lnTo>
                  <a:lnTo>
                    <a:pt x="31888" y="157705"/>
                  </a:lnTo>
                  <a:lnTo>
                    <a:pt x="31526" y="157343"/>
                  </a:lnTo>
                  <a:lnTo>
                    <a:pt x="31093" y="157054"/>
                  </a:lnTo>
                  <a:lnTo>
                    <a:pt x="30803" y="156693"/>
                  </a:lnTo>
                  <a:lnTo>
                    <a:pt x="30514" y="156259"/>
                  </a:lnTo>
                  <a:lnTo>
                    <a:pt x="30225" y="155825"/>
                  </a:lnTo>
                  <a:lnTo>
                    <a:pt x="30008" y="155391"/>
                  </a:lnTo>
                  <a:lnTo>
                    <a:pt x="29863" y="154957"/>
                  </a:lnTo>
                  <a:lnTo>
                    <a:pt x="29719" y="154451"/>
                  </a:lnTo>
                  <a:lnTo>
                    <a:pt x="29646" y="153945"/>
                  </a:lnTo>
                  <a:lnTo>
                    <a:pt x="29574" y="153366"/>
                  </a:lnTo>
                  <a:lnTo>
                    <a:pt x="29574" y="136880"/>
                  </a:lnTo>
                  <a:lnTo>
                    <a:pt x="29646" y="136302"/>
                  </a:lnTo>
                  <a:lnTo>
                    <a:pt x="29719" y="135795"/>
                  </a:lnTo>
                  <a:lnTo>
                    <a:pt x="29863" y="135361"/>
                  </a:lnTo>
                  <a:lnTo>
                    <a:pt x="30008" y="134855"/>
                  </a:lnTo>
                  <a:lnTo>
                    <a:pt x="30225" y="134421"/>
                  </a:lnTo>
                  <a:lnTo>
                    <a:pt x="30514" y="133988"/>
                  </a:lnTo>
                  <a:lnTo>
                    <a:pt x="30803" y="133554"/>
                  </a:lnTo>
                  <a:lnTo>
                    <a:pt x="31093" y="133192"/>
                  </a:lnTo>
                  <a:lnTo>
                    <a:pt x="31526" y="132903"/>
                  </a:lnTo>
                  <a:lnTo>
                    <a:pt x="31888" y="132614"/>
                  </a:lnTo>
                  <a:lnTo>
                    <a:pt x="32322" y="132325"/>
                  </a:lnTo>
                  <a:lnTo>
                    <a:pt x="32756" y="132108"/>
                  </a:lnTo>
                  <a:lnTo>
                    <a:pt x="33262" y="131963"/>
                  </a:lnTo>
                  <a:lnTo>
                    <a:pt x="33696" y="131818"/>
                  </a:lnTo>
                  <a:lnTo>
                    <a:pt x="34274" y="131746"/>
                  </a:lnTo>
                  <a:lnTo>
                    <a:pt x="34780" y="131674"/>
                  </a:lnTo>
                  <a:close/>
                  <a:moveTo>
                    <a:pt x="198848" y="131674"/>
                  </a:moveTo>
                  <a:lnTo>
                    <a:pt x="199354" y="131746"/>
                  </a:lnTo>
                  <a:lnTo>
                    <a:pt x="199860" y="131818"/>
                  </a:lnTo>
                  <a:lnTo>
                    <a:pt x="200366" y="131963"/>
                  </a:lnTo>
                  <a:lnTo>
                    <a:pt x="200872" y="132108"/>
                  </a:lnTo>
                  <a:lnTo>
                    <a:pt x="201306" y="132325"/>
                  </a:lnTo>
                  <a:lnTo>
                    <a:pt x="201740" y="132614"/>
                  </a:lnTo>
                  <a:lnTo>
                    <a:pt x="202101" y="132903"/>
                  </a:lnTo>
                  <a:lnTo>
                    <a:pt x="202463" y="133192"/>
                  </a:lnTo>
                  <a:lnTo>
                    <a:pt x="202825" y="133554"/>
                  </a:lnTo>
                  <a:lnTo>
                    <a:pt x="203114" y="133988"/>
                  </a:lnTo>
                  <a:lnTo>
                    <a:pt x="203403" y="134421"/>
                  </a:lnTo>
                  <a:lnTo>
                    <a:pt x="203620" y="134855"/>
                  </a:lnTo>
                  <a:lnTo>
                    <a:pt x="203765" y="135361"/>
                  </a:lnTo>
                  <a:lnTo>
                    <a:pt x="203909" y="135795"/>
                  </a:lnTo>
                  <a:lnTo>
                    <a:pt x="203981" y="136302"/>
                  </a:lnTo>
                  <a:lnTo>
                    <a:pt x="203981" y="136880"/>
                  </a:lnTo>
                  <a:lnTo>
                    <a:pt x="203981" y="153366"/>
                  </a:lnTo>
                  <a:lnTo>
                    <a:pt x="203981" y="153945"/>
                  </a:lnTo>
                  <a:lnTo>
                    <a:pt x="203909" y="154451"/>
                  </a:lnTo>
                  <a:lnTo>
                    <a:pt x="203765" y="154957"/>
                  </a:lnTo>
                  <a:lnTo>
                    <a:pt x="203620" y="155391"/>
                  </a:lnTo>
                  <a:lnTo>
                    <a:pt x="203403" y="155825"/>
                  </a:lnTo>
                  <a:lnTo>
                    <a:pt x="203114" y="156259"/>
                  </a:lnTo>
                  <a:lnTo>
                    <a:pt x="202825" y="156693"/>
                  </a:lnTo>
                  <a:lnTo>
                    <a:pt x="202463" y="157054"/>
                  </a:lnTo>
                  <a:lnTo>
                    <a:pt x="202101" y="157343"/>
                  </a:lnTo>
                  <a:lnTo>
                    <a:pt x="201740" y="157705"/>
                  </a:lnTo>
                  <a:lnTo>
                    <a:pt x="201306" y="157922"/>
                  </a:lnTo>
                  <a:lnTo>
                    <a:pt x="200872" y="158139"/>
                  </a:lnTo>
                  <a:lnTo>
                    <a:pt x="200366" y="158356"/>
                  </a:lnTo>
                  <a:lnTo>
                    <a:pt x="199860" y="158428"/>
                  </a:lnTo>
                  <a:lnTo>
                    <a:pt x="199354" y="158500"/>
                  </a:lnTo>
                  <a:lnTo>
                    <a:pt x="198848" y="158573"/>
                  </a:lnTo>
                  <a:lnTo>
                    <a:pt x="163995" y="158573"/>
                  </a:lnTo>
                  <a:lnTo>
                    <a:pt x="163489" y="158500"/>
                  </a:lnTo>
                  <a:lnTo>
                    <a:pt x="162983" y="158428"/>
                  </a:lnTo>
                  <a:lnTo>
                    <a:pt x="162477" y="158356"/>
                  </a:lnTo>
                  <a:lnTo>
                    <a:pt x="161970" y="158139"/>
                  </a:lnTo>
                  <a:lnTo>
                    <a:pt x="161537" y="157922"/>
                  </a:lnTo>
                  <a:lnTo>
                    <a:pt x="161103" y="157705"/>
                  </a:lnTo>
                  <a:lnTo>
                    <a:pt x="160741" y="157343"/>
                  </a:lnTo>
                  <a:lnTo>
                    <a:pt x="160307" y="157054"/>
                  </a:lnTo>
                  <a:lnTo>
                    <a:pt x="160018" y="156693"/>
                  </a:lnTo>
                  <a:lnTo>
                    <a:pt x="159729" y="156259"/>
                  </a:lnTo>
                  <a:lnTo>
                    <a:pt x="159440" y="155825"/>
                  </a:lnTo>
                  <a:lnTo>
                    <a:pt x="159223" y="155391"/>
                  </a:lnTo>
                  <a:lnTo>
                    <a:pt x="159078" y="154957"/>
                  </a:lnTo>
                  <a:lnTo>
                    <a:pt x="158933" y="154451"/>
                  </a:lnTo>
                  <a:lnTo>
                    <a:pt x="158861" y="153945"/>
                  </a:lnTo>
                  <a:lnTo>
                    <a:pt x="158861" y="153366"/>
                  </a:lnTo>
                  <a:lnTo>
                    <a:pt x="158861" y="136880"/>
                  </a:lnTo>
                  <a:lnTo>
                    <a:pt x="158861" y="136302"/>
                  </a:lnTo>
                  <a:lnTo>
                    <a:pt x="158933" y="135795"/>
                  </a:lnTo>
                  <a:lnTo>
                    <a:pt x="159078" y="135361"/>
                  </a:lnTo>
                  <a:lnTo>
                    <a:pt x="159223" y="134855"/>
                  </a:lnTo>
                  <a:lnTo>
                    <a:pt x="159440" y="134421"/>
                  </a:lnTo>
                  <a:lnTo>
                    <a:pt x="159729" y="133988"/>
                  </a:lnTo>
                  <a:lnTo>
                    <a:pt x="160018" y="133554"/>
                  </a:lnTo>
                  <a:lnTo>
                    <a:pt x="160307" y="133192"/>
                  </a:lnTo>
                  <a:lnTo>
                    <a:pt x="160741" y="132903"/>
                  </a:lnTo>
                  <a:lnTo>
                    <a:pt x="161103" y="132614"/>
                  </a:lnTo>
                  <a:lnTo>
                    <a:pt x="161537" y="132325"/>
                  </a:lnTo>
                  <a:lnTo>
                    <a:pt x="161970" y="132108"/>
                  </a:lnTo>
                  <a:lnTo>
                    <a:pt x="162477" y="131963"/>
                  </a:lnTo>
                  <a:lnTo>
                    <a:pt x="162983" y="131818"/>
                  </a:lnTo>
                  <a:lnTo>
                    <a:pt x="163489" y="131746"/>
                  </a:lnTo>
                  <a:lnTo>
                    <a:pt x="163995" y="131674"/>
                  </a:lnTo>
                  <a:close/>
                  <a:moveTo>
                    <a:pt x="76068" y="0"/>
                  </a:moveTo>
                  <a:lnTo>
                    <a:pt x="75273" y="72"/>
                  </a:lnTo>
                  <a:lnTo>
                    <a:pt x="74477" y="217"/>
                  </a:lnTo>
                  <a:lnTo>
                    <a:pt x="73754" y="362"/>
                  </a:lnTo>
                  <a:lnTo>
                    <a:pt x="73031" y="651"/>
                  </a:lnTo>
                  <a:lnTo>
                    <a:pt x="72381" y="940"/>
                  </a:lnTo>
                  <a:lnTo>
                    <a:pt x="71730" y="1374"/>
                  </a:lnTo>
                  <a:lnTo>
                    <a:pt x="71151" y="1808"/>
                  </a:lnTo>
                  <a:lnTo>
                    <a:pt x="70573" y="2314"/>
                  </a:lnTo>
                  <a:lnTo>
                    <a:pt x="70067" y="2820"/>
                  </a:lnTo>
                  <a:lnTo>
                    <a:pt x="69633" y="3471"/>
                  </a:lnTo>
                  <a:lnTo>
                    <a:pt x="69271" y="4049"/>
                  </a:lnTo>
                  <a:lnTo>
                    <a:pt x="68910" y="4772"/>
                  </a:lnTo>
                  <a:lnTo>
                    <a:pt x="68693" y="5495"/>
                  </a:lnTo>
                  <a:lnTo>
                    <a:pt x="68476" y="6219"/>
                  </a:lnTo>
                  <a:lnTo>
                    <a:pt x="68331" y="6942"/>
                  </a:lnTo>
                  <a:lnTo>
                    <a:pt x="68331" y="7737"/>
                  </a:lnTo>
                  <a:lnTo>
                    <a:pt x="68331" y="32033"/>
                  </a:lnTo>
                  <a:lnTo>
                    <a:pt x="60160" y="32033"/>
                  </a:lnTo>
                  <a:lnTo>
                    <a:pt x="58353" y="32105"/>
                  </a:lnTo>
                  <a:lnTo>
                    <a:pt x="56545" y="32394"/>
                  </a:lnTo>
                  <a:lnTo>
                    <a:pt x="54737" y="32756"/>
                  </a:lnTo>
                  <a:lnTo>
                    <a:pt x="52930" y="33262"/>
                  </a:lnTo>
                  <a:lnTo>
                    <a:pt x="51194" y="33985"/>
                  </a:lnTo>
                  <a:lnTo>
                    <a:pt x="49459" y="34780"/>
                  </a:lnTo>
                  <a:lnTo>
                    <a:pt x="47723" y="35648"/>
                  </a:lnTo>
                  <a:lnTo>
                    <a:pt x="46060" y="36733"/>
                  </a:lnTo>
                  <a:lnTo>
                    <a:pt x="44542" y="37817"/>
                  </a:lnTo>
                  <a:lnTo>
                    <a:pt x="43023" y="39047"/>
                  </a:lnTo>
                  <a:lnTo>
                    <a:pt x="41577" y="40348"/>
                  </a:lnTo>
                  <a:lnTo>
                    <a:pt x="40348" y="41794"/>
                  </a:lnTo>
                  <a:lnTo>
                    <a:pt x="39119" y="43240"/>
                  </a:lnTo>
                  <a:lnTo>
                    <a:pt x="38106" y="44759"/>
                  </a:lnTo>
                  <a:lnTo>
                    <a:pt x="37166" y="46350"/>
                  </a:lnTo>
                  <a:lnTo>
                    <a:pt x="36443" y="47941"/>
                  </a:lnTo>
                  <a:lnTo>
                    <a:pt x="24440" y="77225"/>
                  </a:lnTo>
                  <a:lnTo>
                    <a:pt x="13160" y="74116"/>
                  </a:lnTo>
                  <a:lnTo>
                    <a:pt x="12365" y="73899"/>
                  </a:lnTo>
                  <a:lnTo>
                    <a:pt x="11569" y="73755"/>
                  </a:lnTo>
                  <a:lnTo>
                    <a:pt x="10774" y="73682"/>
                  </a:lnTo>
                  <a:lnTo>
                    <a:pt x="8894" y="73682"/>
                  </a:lnTo>
                  <a:lnTo>
                    <a:pt x="7882" y="73827"/>
                  </a:lnTo>
                  <a:lnTo>
                    <a:pt x="6869" y="74116"/>
                  </a:lnTo>
                  <a:lnTo>
                    <a:pt x="6002" y="74405"/>
                  </a:lnTo>
                  <a:lnTo>
                    <a:pt x="5062" y="74839"/>
                  </a:lnTo>
                  <a:lnTo>
                    <a:pt x="4266" y="75345"/>
                  </a:lnTo>
                  <a:lnTo>
                    <a:pt x="3471" y="75996"/>
                  </a:lnTo>
                  <a:lnTo>
                    <a:pt x="2820" y="76647"/>
                  </a:lnTo>
                  <a:lnTo>
                    <a:pt x="2169" y="77370"/>
                  </a:lnTo>
                  <a:lnTo>
                    <a:pt x="1591" y="78165"/>
                  </a:lnTo>
                  <a:lnTo>
                    <a:pt x="1157" y="79033"/>
                  </a:lnTo>
                  <a:lnTo>
                    <a:pt x="723" y="79973"/>
                  </a:lnTo>
                  <a:lnTo>
                    <a:pt x="434" y="80913"/>
                  </a:lnTo>
                  <a:lnTo>
                    <a:pt x="145" y="81998"/>
                  </a:lnTo>
                  <a:lnTo>
                    <a:pt x="0" y="83010"/>
                  </a:lnTo>
                  <a:lnTo>
                    <a:pt x="0" y="84167"/>
                  </a:lnTo>
                  <a:lnTo>
                    <a:pt x="0" y="90386"/>
                  </a:lnTo>
                  <a:lnTo>
                    <a:pt x="72" y="91687"/>
                  </a:lnTo>
                  <a:lnTo>
                    <a:pt x="217" y="92989"/>
                  </a:lnTo>
                  <a:lnTo>
                    <a:pt x="578" y="94218"/>
                  </a:lnTo>
                  <a:lnTo>
                    <a:pt x="1012" y="95375"/>
                  </a:lnTo>
                  <a:lnTo>
                    <a:pt x="1518" y="96532"/>
                  </a:lnTo>
                  <a:lnTo>
                    <a:pt x="2169" y="97616"/>
                  </a:lnTo>
                  <a:lnTo>
                    <a:pt x="2965" y="98556"/>
                  </a:lnTo>
                  <a:lnTo>
                    <a:pt x="3760" y="99496"/>
                  </a:lnTo>
                  <a:lnTo>
                    <a:pt x="4700" y="100364"/>
                  </a:lnTo>
                  <a:lnTo>
                    <a:pt x="5640" y="101087"/>
                  </a:lnTo>
                  <a:lnTo>
                    <a:pt x="6725" y="101738"/>
                  </a:lnTo>
                  <a:lnTo>
                    <a:pt x="7882" y="102244"/>
                  </a:lnTo>
                  <a:lnTo>
                    <a:pt x="9039" y="102678"/>
                  </a:lnTo>
                  <a:lnTo>
                    <a:pt x="10268" y="103040"/>
                  </a:lnTo>
                  <a:lnTo>
                    <a:pt x="11569" y="103184"/>
                  </a:lnTo>
                  <a:lnTo>
                    <a:pt x="12871" y="103257"/>
                  </a:lnTo>
                  <a:lnTo>
                    <a:pt x="13739" y="103257"/>
                  </a:lnTo>
                  <a:lnTo>
                    <a:pt x="12003" y="107450"/>
                  </a:lnTo>
                  <a:lnTo>
                    <a:pt x="11352" y="109041"/>
                  </a:lnTo>
                  <a:lnTo>
                    <a:pt x="10774" y="110777"/>
                  </a:lnTo>
                  <a:lnTo>
                    <a:pt x="10195" y="112584"/>
                  </a:lnTo>
                  <a:lnTo>
                    <a:pt x="9617" y="114464"/>
                  </a:lnTo>
                  <a:lnTo>
                    <a:pt x="8605" y="118441"/>
                  </a:lnTo>
                  <a:lnTo>
                    <a:pt x="7665" y="122635"/>
                  </a:lnTo>
                  <a:lnTo>
                    <a:pt x="6942" y="126757"/>
                  </a:lnTo>
                  <a:lnTo>
                    <a:pt x="6363" y="130878"/>
                  </a:lnTo>
                  <a:lnTo>
                    <a:pt x="6219" y="132831"/>
                  </a:lnTo>
                  <a:lnTo>
                    <a:pt x="6074" y="134711"/>
                  </a:lnTo>
                  <a:lnTo>
                    <a:pt x="5929" y="136518"/>
                  </a:lnTo>
                  <a:lnTo>
                    <a:pt x="5929" y="138254"/>
                  </a:lnTo>
                  <a:lnTo>
                    <a:pt x="5929" y="196679"/>
                  </a:lnTo>
                  <a:lnTo>
                    <a:pt x="6002" y="197981"/>
                  </a:lnTo>
                  <a:lnTo>
                    <a:pt x="6146" y="199210"/>
                  </a:lnTo>
                  <a:lnTo>
                    <a:pt x="6508" y="200439"/>
                  </a:lnTo>
                  <a:lnTo>
                    <a:pt x="6942" y="201668"/>
                  </a:lnTo>
                  <a:lnTo>
                    <a:pt x="7448" y="202753"/>
                  </a:lnTo>
                  <a:lnTo>
                    <a:pt x="8099" y="203838"/>
                  </a:lnTo>
                  <a:lnTo>
                    <a:pt x="8894" y="204850"/>
                  </a:lnTo>
                  <a:lnTo>
                    <a:pt x="9689" y="205790"/>
                  </a:lnTo>
                  <a:lnTo>
                    <a:pt x="10629" y="206585"/>
                  </a:lnTo>
                  <a:lnTo>
                    <a:pt x="11642" y="207308"/>
                  </a:lnTo>
                  <a:lnTo>
                    <a:pt x="12654" y="207959"/>
                  </a:lnTo>
                  <a:lnTo>
                    <a:pt x="13811" y="208538"/>
                  </a:lnTo>
                  <a:lnTo>
                    <a:pt x="14968" y="208972"/>
                  </a:lnTo>
                  <a:lnTo>
                    <a:pt x="16197" y="209261"/>
                  </a:lnTo>
                  <a:lnTo>
                    <a:pt x="17499" y="209478"/>
                  </a:lnTo>
                  <a:lnTo>
                    <a:pt x="18800" y="209550"/>
                  </a:lnTo>
                  <a:lnTo>
                    <a:pt x="34346" y="209550"/>
                  </a:lnTo>
                  <a:lnTo>
                    <a:pt x="35648" y="209478"/>
                  </a:lnTo>
                  <a:lnTo>
                    <a:pt x="36877" y="209261"/>
                  </a:lnTo>
                  <a:lnTo>
                    <a:pt x="38179" y="208972"/>
                  </a:lnTo>
                  <a:lnTo>
                    <a:pt x="39336" y="208538"/>
                  </a:lnTo>
                  <a:lnTo>
                    <a:pt x="40493" y="207959"/>
                  </a:lnTo>
                  <a:lnTo>
                    <a:pt x="41505" y="207308"/>
                  </a:lnTo>
                  <a:lnTo>
                    <a:pt x="42517" y="206585"/>
                  </a:lnTo>
                  <a:lnTo>
                    <a:pt x="43457" y="205790"/>
                  </a:lnTo>
                  <a:lnTo>
                    <a:pt x="44253" y="204850"/>
                  </a:lnTo>
                  <a:lnTo>
                    <a:pt x="44976" y="203838"/>
                  </a:lnTo>
                  <a:lnTo>
                    <a:pt x="45626" y="202753"/>
                  </a:lnTo>
                  <a:lnTo>
                    <a:pt x="46205" y="201668"/>
                  </a:lnTo>
                  <a:lnTo>
                    <a:pt x="46639" y="200439"/>
                  </a:lnTo>
                  <a:lnTo>
                    <a:pt x="46928" y="199210"/>
                  </a:lnTo>
                  <a:lnTo>
                    <a:pt x="47145" y="197981"/>
                  </a:lnTo>
                  <a:lnTo>
                    <a:pt x="47217" y="196679"/>
                  </a:lnTo>
                  <a:lnTo>
                    <a:pt x="47217" y="182290"/>
                  </a:lnTo>
                  <a:lnTo>
                    <a:pt x="186772" y="182290"/>
                  </a:lnTo>
                  <a:lnTo>
                    <a:pt x="186772" y="196679"/>
                  </a:lnTo>
                  <a:lnTo>
                    <a:pt x="186772" y="197981"/>
                  </a:lnTo>
                  <a:lnTo>
                    <a:pt x="186989" y="199210"/>
                  </a:lnTo>
                  <a:lnTo>
                    <a:pt x="187351" y="200439"/>
                  </a:lnTo>
                  <a:lnTo>
                    <a:pt x="187784" y="201668"/>
                  </a:lnTo>
                  <a:lnTo>
                    <a:pt x="188291" y="202753"/>
                  </a:lnTo>
                  <a:lnTo>
                    <a:pt x="188941" y="203838"/>
                  </a:lnTo>
                  <a:lnTo>
                    <a:pt x="189664" y="204850"/>
                  </a:lnTo>
                  <a:lnTo>
                    <a:pt x="190532" y="205790"/>
                  </a:lnTo>
                  <a:lnTo>
                    <a:pt x="191472" y="206585"/>
                  </a:lnTo>
                  <a:lnTo>
                    <a:pt x="192412" y="207308"/>
                  </a:lnTo>
                  <a:lnTo>
                    <a:pt x="193497" y="207959"/>
                  </a:lnTo>
                  <a:lnTo>
                    <a:pt x="194654" y="208538"/>
                  </a:lnTo>
                  <a:lnTo>
                    <a:pt x="195811" y="208972"/>
                  </a:lnTo>
                  <a:lnTo>
                    <a:pt x="197040" y="209261"/>
                  </a:lnTo>
                  <a:lnTo>
                    <a:pt x="198341" y="209478"/>
                  </a:lnTo>
                  <a:lnTo>
                    <a:pt x="199643" y="209550"/>
                  </a:lnTo>
                  <a:lnTo>
                    <a:pt x="215117" y="209550"/>
                  </a:lnTo>
                  <a:lnTo>
                    <a:pt x="216418" y="209478"/>
                  </a:lnTo>
                  <a:lnTo>
                    <a:pt x="217720" y="209261"/>
                  </a:lnTo>
                  <a:lnTo>
                    <a:pt x="218949" y="208972"/>
                  </a:lnTo>
                  <a:lnTo>
                    <a:pt x="220179" y="208538"/>
                  </a:lnTo>
                  <a:lnTo>
                    <a:pt x="221263" y="207959"/>
                  </a:lnTo>
                  <a:lnTo>
                    <a:pt x="222348" y="207308"/>
                  </a:lnTo>
                  <a:lnTo>
                    <a:pt x="223360" y="206585"/>
                  </a:lnTo>
                  <a:lnTo>
                    <a:pt x="224228" y="205790"/>
                  </a:lnTo>
                  <a:lnTo>
                    <a:pt x="225095" y="204850"/>
                  </a:lnTo>
                  <a:lnTo>
                    <a:pt x="225819" y="203838"/>
                  </a:lnTo>
                  <a:lnTo>
                    <a:pt x="226469" y="202753"/>
                  </a:lnTo>
                  <a:lnTo>
                    <a:pt x="227048" y="201668"/>
                  </a:lnTo>
                  <a:lnTo>
                    <a:pt x="227482" y="200439"/>
                  </a:lnTo>
                  <a:lnTo>
                    <a:pt x="227771" y="199210"/>
                  </a:lnTo>
                  <a:lnTo>
                    <a:pt x="227988" y="197981"/>
                  </a:lnTo>
                  <a:lnTo>
                    <a:pt x="228060" y="196679"/>
                  </a:lnTo>
                  <a:lnTo>
                    <a:pt x="228060" y="138254"/>
                  </a:lnTo>
                  <a:lnTo>
                    <a:pt x="227988" y="136518"/>
                  </a:lnTo>
                  <a:lnTo>
                    <a:pt x="227916" y="134711"/>
                  </a:lnTo>
                  <a:lnTo>
                    <a:pt x="227771" y="132831"/>
                  </a:lnTo>
                  <a:lnTo>
                    <a:pt x="227554" y="130878"/>
                  </a:lnTo>
                  <a:lnTo>
                    <a:pt x="226976" y="126757"/>
                  </a:lnTo>
                  <a:lnTo>
                    <a:pt x="226252" y="122635"/>
                  </a:lnTo>
                  <a:lnTo>
                    <a:pt x="225385" y="118441"/>
                  </a:lnTo>
                  <a:lnTo>
                    <a:pt x="224300" y="114464"/>
                  </a:lnTo>
                  <a:lnTo>
                    <a:pt x="223794" y="112584"/>
                  </a:lnTo>
                  <a:lnTo>
                    <a:pt x="223215" y="110777"/>
                  </a:lnTo>
                  <a:lnTo>
                    <a:pt x="222565" y="109041"/>
                  </a:lnTo>
                  <a:lnTo>
                    <a:pt x="221986" y="107450"/>
                  </a:lnTo>
                  <a:lnTo>
                    <a:pt x="220251" y="103257"/>
                  </a:lnTo>
                  <a:lnTo>
                    <a:pt x="221263" y="103257"/>
                  </a:lnTo>
                  <a:lnTo>
                    <a:pt x="222565" y="103184"/>
                  </a:lnTo>
                  <a:lnTo>
                    <a:pt x="223866" y="103040"/>
                  </a:lnTo>
                  <a:lnTo>
                    <a:pt x="225095" y="102678"/>
                  </a:lnTo>
                  <a:lnTo>
                    <a:pt x="226252" y="102244"/>
                  </a:lnTo>
                  <a:lnTo>
                    <a:pt x="227409" y="101738"/>
                  </a:lnTo>
                  <a:lnTo>
                    <a:pt x="228422" y="101087"/>
                  </a:lnTo>
                  <a:lnTo>
                    <a:pt x="229434" y="100364"/>
                  </a:lnTo>
                  <a:lnTo>
                    <a:pt x="230374" y="99496"/>
                  </a:lnTo>
                  <a:lnTo>
                    <a:pt x="231169" y="98556"/>
                  </a:lnTo>
                  <a:lnTo>
                    <a:pt x="231892" y="97616"/>
                  </a:lnTo>
                  <a:lnTo>
                    <a:pt x="232543" y="96532"/>
                  </a:lnTo>
                  <a:lnTo>
                    <a:pt x="233122" y="95375"/>
                  </a:lnTo>
                  <a:lnTo>
                    <a:pt x="233556" y="94218"/>
                  </a:lnTo>
                  <a:lnTo>
                    <a:pt x="233845" y="92989"/>
                  </a:lnTo>
                  <a:lnTo>
                    <a:pt x="234062" y="91687"/>
                  </a:lnTo>
                  <a:lnTo>
                    <a:pt x="234134" y="90386"/>
                  </a:lnTo>
                  <a:lnTo>
                    <a:pt x="234134" y="84167"/>
                  </a:lnTo>
                  <a:lnTo>
                    <a:pt x="234062" y="83010"/>
                  </a:lnTo>
                  <a:lnTo>
                    <a:pt x="233917" y="81998"/>
                  </a:lnTo>
                  <a:lnTo>
                    <a:pt x="233700" y="80913"/>
                  </a:lnTo>
                  <a:lnTo>
                    <a:pt x="233411" y="79973"/>
                  </a:lnTo>
                  <a:lnTo>
                    <a:pt x="232977" y="79033"/>
                  </a:lnTo>
                  <a:lnTo>
                    <a:pt x="232471" y="78165"/>
                  </a:lnTo>
                  <a:lnTo>
                    <a:pt x="231965" y="77370"/>
                  </a:lnTo>
                  <a:lnTo>
                    <a:pt x="231314" y="76647"/>
                  </a:lnTo>
                  <a:lnTo>
                    <a:pt x="230591" y="75996"/>
                  </a:lnTo>
                  <a:lnTo>
                    <a:pt x="229868" y="75345"/>
                  </a:lnTo>
                  <a:lnTo>
                    <a:pt x="229000" y="74839"/>
                  </a:lnTo>
                  <a:lnTo>
                    <a:pt x="228132" y="74405"/>
                  </a:lnTo>
                  <a:lnTo>
                    <a:pt x="227192" y="74116"/>
                  </a:lnTo>
                  <a:lnTo>
                    <a:pt x="226252" y="73827"/>
                  </a:lnTo>
                  <a:lnTo>
                    <a:pt x="225240" y="73682"/>
                  </a:lnTo>
                  <a:lnTo>
                    <a:pt x="223360" y="73682"/>
                  </a:lnTo>
                  <a:lnTo>
                    <a:pt x="222565" y="73755"/>
                  </a:lnTo>
                  <a:lnTo>
                    <a:pt x="221769" y="73899"/>
                  </a:lnTo>
                  <a:lnTo>
                    <a:pt x="220902" y="74116"/>
                  </a:lnTo>
                  <a:lnTo>
                    <a:pt x="209549" y="77225"/>
                  </a:lnTo>
                  <a:lnTo>
                    <a:pt x="197546" y="47941"/>
                  </a:lnTo>
                  <a:lnTo>
                    <a:pt x="196751" y="46350"/>
                  </a:lnTo>
                  <a:lnTo>
                    <a:pt x="195883" y="44759"/>
                  </a:lnTo>
                  <a:lnTo>
                    <a:pt x="194798" y="43240"/>
                  </a:lnTo>
                  <a:lnTo>
                    <a:pt x="193641" y="41794"/>
                  </a:lnTo>
                  <a:lnTo>
                    <a:pt x="192340" y="40348"/>
                  </a:lnTo>
                  <a:lnTo>
                    <a:pt x="190966" y="39047"/>
                  </a:lnTo>
                  <a:lnTo>
                    <a:pt x="189448" y="37817"/>
                  </a:lnTo>
                  <a:lnTo>
                    <a:pt x="187857" y="36733"/>
                  </a:lnTo>
                  <a:lnTo>
                    <a:pt x="186194" y="35648"/>
                  </a:lnTo>
                  <a:lnTo>
                    <a:pt x="184531" y="34780"/>
                  </a:lnTo>
                  <a:lnTo>
                    <a:pt x="182795" y="33985"/>
                  </a:lnTo>
                  <a:lnTo>
                    <a:pt x="180987" y="33262"/>
                  </a:lnTo>
                  <a:lnTo>
                    <a:pt x="179180" y="32756"/>
                  </a:lnTo>
                  <a:lnTo>
                    <a:pt x="177372" y="32394"/>
                  </a:lnTo>
                  <a:lnTo>
                    <a:pt x="175564" y="32105"/>
                  </a:lnTo>
                  <a:lnTo>
                    <a:pt x="173829" y="32033"/>
                  </a:lnTo>
                  <a:lnTo>
                    <a:pt x="165803" y="32033"/>
                  </a:lnTo>
                  <a:lnTo>
                    <a:pt x="165803" y="7737"/>
                  </a:lnTo>
                  <a:lnTo>
                    <a:pt x="165730" y="6942"/>
                  </a:lnTo>
                  <a:lnTo>
                    <a:pt x="165658" y="6219"/>
                  </a:lnTo>
                  <a:lnTo>
                    <a:pt x="165441" y="5495"/>
                  </a:lnTo>
                  <a:lnTo>
                    <a:pt x="165152" y="4772"/>
                  </a:lnTo>
                  <a:lnTo>
                    <a:pt x="164863" y="4049"/>
                  </a:lnTo>
                  <a:lnTo>
                    <a:pt x="164501" y="3471"/>
                  </a:lnTo>
                  <a:lnTo>
                    <a:pt x="163995" y="2820"/>
                  </a:lnTo>
                  <a:lnTo>
                    <a:pt x="163561" y="2314"/>
                  </a:lnTo>
                  <a:lnTo>
                    <a:pt x="162983" y="1808"/>
                  </a:lnTo>
                  <a:lnTo>
                    <a:pt x="162404" y="1374"/>
                  </a:lnTo>
                  <a:lnTo>
                    <a:pt x="161753" y="940"/>
                  </a:lnTo>
                  <a:lnTo>
                    <a:pt x="161103" y="651"/>
                  </a:lnTo>
                  <a:lnTo>
                    <a:pt x="160380" y="362"/>
                  </a:lnTo>
                  <a:lnTo>
                    <a:pt x="159584" y="217"/>
                  </a:lnTo>
                  <a:lnTo>
                    <a:pt x="158861" y="72"/>
                  </a:lnTo>
                  <a:lnTo>
                    <a:pt x="158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3537025" y="644850"/>
              <a:ext cx="141025" cy="159100"/>
            </a:xfrm>
            <a:custGeom>
              <a:avLst/>
              <a:gdLst/>
              <a:ahLst/>
              <a:cxnLst/>
              <a:rect l="l" t="t" r="r" b="b"/>
              <a:pathLst>
                <a:path w="5641" h="6364" extrusionOk="0">
                  <a:moveTo>
                    <a:pt x="2893" y="0"/>
                  </a:moveTo>
                  <a:lnTo>
                    <a:pt x="2820" y="73"/>
                  </a:lnTo>
                  <a:lnTo>
                    <a:pt x="2748" y="145"/>
                  </a:lnTo>
                  <a:lnTo>
                    <a:pt x="73" y="6074"/>
                  </a:lnTo>
                  <a:lnTo>
                    <a:pt x="0" y="6219"/>
                  </a:lnTo>
                  <a:lnTo>
                    <a:pt x="73" y="6291"/>
                  </a:lnTo>
                  <a:lnTo>
                    <a:pt x="145" y="6364"/>
                  </a:lnTo>
                  <a:lnTo>
                    <a:pt x="5496" y="6364"/>
                  </a:lnTo>
                  <a:lnTo>
                    <a:pt x="5568" y="6291"/>
                  </a:lnTo>
                  <a:lnTo>
                    <a:pt x="5641" y="6219"/>
                  </a:lnTo>
                  <a:lnTo>
                    <a:pt x="5568" y="6074"/>
                  </a:lnTo>
                  <a:lnTo>
                    <a:pt x="3037" y="145"/>
                  </a:lnTo>
                  <a:lnTo>
                    <a:pt x="2965" y="73"/>
                  </a:lnTo>
                  <a:lnTo>
                    <a:pt x="28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20"/>
          <p:cNvGrpSpPr/>
          <p:nvPr/>
        </p:nvGrpSpPr>
        <p:grpSpPr>
          <a:xfrm>
            <a:off x="3707814" y="2565126"/>
            <a:ext cx="308472" cy="274510"/>
            <a:chOff x="883325" y="238125"/>
            <a:chExt cx="5853350" cy="5238750"/>
          </a:xfrm>
        </p:grpSpPr>
        <p:sp>
          <p:nvSpPr>
            <p:cNvPr id="629" name="Google Shape;629;p20"/>
            <p:cNvSpPr/>
            <p:nvPr/>
          </p:nvSpPr>
          <p:spPr>
            <a:xfrm>
              <a:off x="883325" y="238125"/>
              <a:ext cx="5853350" cy="5238750"/>
            </a:xfrm>
            <a:custGeom>
              <a:avLst/>
              <a:gdLst/>
              <a:ahLst/>
              <a:cxnLst/>
              <a:rect l="l" t="t" r="r" b="b"/>
              <a:pathLst>
                <a:path w="234134" h="209550" extrusionOk="0">
                  <a:moveTo>
                    <a:pt x="98628" y="10051"/>
                  </a:moveTo>
                  <a:lnTo>
                    <a:pt x="98773" y="10123"/>
                  </a:lnTo>
                  <a:lnTo>
                    <a:pt x="98773" y="10195"/>
                  </a:lnTo>
                  <a:lnTo>
                    <a:pt x="98845" y="10340"/>
                  </a:lnTo>
                  <a:lnTo>
                    <a:pt x="98845" y="14172"/>
                  </a:lnTo>
                  <a:lnTo>
                    <a:pt x="98773" y="14245"/>
                  </a:lnTo>
                  <a:lnTo>
                    <a:pt x="98773" y="14389"/>
                  </a:lnTo>
                  <a:lnTo>
                    <a:pt x="98628" y="14462"/>
                  </a:lnTo>
                  <a:lnTo>
                    <a:pt x="91181" y="14462"/>
                  </a:lnTo>
                  <a:lnTo>
                    <a:pt x="91108" y="14534"/>
                  </a:lnTo>
                  <a:lnTo>
                    <a:pt x="91036" y="14606"/>
                  </a:lnTo>
                  <a:lnTo>
                    <a:pt x="91036" y="14751"/>
                  </a:lnTo>
                  <a:lnTo>
                    <a:pt x="91036" y="31816"/>
                  </a:lnTo>
                  <a:lnTo>
                    <a:pt x="90964" y="31960"/>
                  </a:lnTo>
                  <a:lnTo>
                    <a:pt x="90891" y="32033"/>
                  </a:lnTo>
                  <a:lnTo>
                    <a:pt x="84528" y="32033"/>
                  </a:lnTo>
                  <a:lnTo>
                    <a:pt x="84456" y="31960"/>
                  </a:lnTo>
                  <a:lnTo>
                    <a:pt x="84456" y="31816"/>
                  </a:lnTo>
                  <a:lnTo>
                    <a:pt x="84456" y="14751"/>
                  </a:lnTo>
                  <a:lnTo>
                    <a:pt x="84384" y="14606"/>
                  </a:lnTo>
                  <a:lnTo>
                    <a:pt x="84311" y="14534"/>
                  </a:lnTo>
                  <a:lnTo>
                    <a:pt x="84239" y="14462"/>
                  </a:lnTo>
                  <a:lnTo>
                    <a:pt x="76864" y="14462"/>
                  </a:lnTo>
                  <a:lnTo>
                    <a:pt x="76719" y="14389"/>
                  </a:lnTo>
                  <a:lnTo>
                    <a:pt x="76647" y="14245"/>
                  </a:lnTo>
                  <a:lnTo>
                    <a:pt x="76647" y="14172"/>
                  </a:lnTo>
                  <a:lnTo>
                    <a:pt x="76647" y="10340"/>
                  </a:lnTo>
                  <a:lnTo>
                    <a:pt x="76647" y="10195"/>
                  </a:lnTo>
                  <a:lnTo>
                    <a:pt x="76719" y="10123"/>
                  </a:lnTo>
                  <a:lnTo>
                    <a:pt x="76864" y="10051"/>
                  </a:lnTo>
                  <a:close/>
                  <a:moveTo>
                    <a:pt x="144255" y="10051"/>
                  </a:moveTo>
                  <a:lnTo>
                    <a:pt x="144327" y="10123"/>
                  </a:lnTo>
                  <a:lnTo>
                    <a:pt x="144327" y="10195"/>
                  </a:lnTo>
                  <a:lnTo>
                    <a:pt x="144327" y="10268"/>
                  </a:lnTo>
                  <a:lnTo>
                    <a:pt x="136807" y="21548"/>
                  </a:lnTo>
                  <a:lnTo>
                    <a:pt x="136807" y="21837"/>
                  </a:lnTo>
                  <a:lnTo>
                    <a:pt x="136879" y="22054"/>
                  </a:lnTo>
                  <a:lnTo>
                    <a:pt x="144761" y="31888"/>
                  </a:lnTo>
                  <a:lnTo>
                    <a:pt x="144833" y="31960"/>
                  </a:lnTo>
                  <a:lnTo>
                    <a:pt x="144833" y="32033"/>
                  </a:lnTo>
                  <a:lnTo>
                    <a:pt x="137819" y="32033"/>
                  </a:lnTo>
                  <a:lnTo>
                    <a:pt x="137603" y="31816"/>
                  </a:lnTo>
                  <a:lnTo>
                    <a:pt x="133192" y="24874"/>
                  </a:lnTo>
                  <a:lnTo>
                    <a:pt x="133119" y="24802"/>
                  </a:lnTo>
                  <a:lnTo>
                    <a:pt x="132975" y="24802"/>
                  </a:lnTo>
                  <a:lnTo>
                    <a:pt x="132903" y="24874"/>
                  </a:lnTo>
                  <a:lnTo>
                    <a:pt x="128564" y="31816"/>
                  </a:lnTo>
                  <a:lnTo>
                    <a:pt x="128347" y="32033"/>
                  </a:lnTo>
                  <a:lnTo>
                    <a:pt x="115042" y="32033"/>
                  </a:lnTo>
                  <a:lnTo>
                    <a:pt x="114970" y="31960"/>
                  </a:lnTo>
                  <a:lnTo>
                    <a:pt x="114898" y="31816"/>
                  </a:lnTo>
                  <a:lnTo>
                    <a:pt x="113379" y="27333"/>
                  </a:lnTo>
                  <a:lnTo>
                    <a:pt x="113235" y="27116"/>
                  </a:lnTo>
                  <a:lnTo>
                    <a:pt x="113018" y="27043"/>
                  </a:lnTo>
                  <a:lnTo>
                    <a:pt x="104919" y="27043"/>
                  </a:lnTo>
                  <a:lnTo>
                    <a:pt x="104630" y="27116"/>
                  </a:lnTo>
                  <a:lnTo>
                    <a:pt x="104485" y="27333"/>
                  </a:lnTo>
                  <a:lnTo>
                    <a:pt x="102895" y="31816"/>
                  </a:lnTo>
                  <a:lnTo>
                    <a:pt x="102822" y="31960"/>
                  </a:lnTo>
                  <a:lnTo>
                    <a:pt x="102678" y="32033"/>
                  </a:lnTo>
                  <a:lnTo>
                    <a:pt x="96315" y="32033"/>
                  </a:lnTo>
                  <a:lnTo>
                    <a:pt x="96242" y="31960"/>
                  </a:lnTo>
                  <a:lnTo>
                    <a:pt x="96315" y="31816"/>
                  </a:lnTo>
                  <a:lnTo>
                    <a:pt x="104992" y="10340"/>
                  </a:lnTo>
                  <a:lnTo>
                    <a:pt x="105136" y="10123"/>
                  </a:lnTo>
                  <a:lnTo>
                    <a:pt x="105353" y="10051"/>
                  </a:lnTo>
                  <a:lnTo>
                    <a:pt x="112584" y="10051"/>
                  </a:lnTo>
                  <a:lnTo>
                    <a:pt x="112801" y="10123"/>
                  </a:lnTo>
                  <a:lnTo>
                    <a:pt x="112945" y="10340"/>
                  </a:lnTo>
                  <a:lnTo>
                    <a:pt x="121478" y="31671"/>
                  </a:lnTo>
                  <a:lnTo>
                    <a:pt x="129287" y="22054"/>
                  </a:lnTo>
                  <a:lnTo>
                    <a:pt x="129359" y="21837"/>
                  </a:lnTo>
                  <a:lnTo>
                    <a:pt x="129287" y="21548"/>
                  </a:lnTo>
                  <a:lnTo>
                    <a:pt x="121839" y="10268"/>
                  </a:lnTo>
                  <a:lnTo>
                    <a:pt x="121767" y="10195"/>
                  </a:lnTo>
                  <a:lnTo>
                    <a:pt x="121767" y="10123"/>
                  </a:lnTo>
                  <a:lnTo>
                    <a:pt x="121839" y="10051"/>
                  </a:lnTo>
                  <a:lnTo>
                    <a:pt x="128564" y="10051"/>
                  </a:lnTo>
                  <a:lnTo>
                    <a:pt x="128853" y="10123"/>
                  </a:lnTo>
                  <a:lnTo>
                    <a:pt x="129070" y="10268"/>
                  </a:lnTo>
                  <a:lnTo>
                    <a:pt x="132903" y="16559"/>
                  </a:lnTo>
                  <a:lnTo>
                    <a:pt x="132975" y="16631"/>
                  </a:lnTo>
                  <a:lnTo>
                    <a:pt x="133119" y="16631"/>
                  </a:lnTo>
                  <a:lnTo>
                    <a:pt x="133192" y="16559"/>
                  </a:lnTo>
                  <a:lnTo>
                    <a:pt x="137096" y="10268"/>
                  </a:lnTo>
                  <a:lnTo>
                    <a:pt x="137313" y="10123"/>
                  </a:lnTo>
                  <a:lnTo>
                    <a:pt x="137530" y="10051"/>
                  </a:lnTo>
                  <a:close/>
                  <a:moveTo>
                    <a:pt x="154523" y="10051"/>
                  </a:moveTo>
                  <a:lnTo>
                    <a:pt x="154595" y="10123"/>
                  </a:lnTo>
                  <a:lnTo>
                    <a:pt x="154667" y="10195"/>
                  </a:lnTo>
                  <a:lnTo>
                    <a:pt x="154740" y="10340"/>
                  </a:lnTo>
                  <a:lnTo>
                    <a:pt x="154740" y="31816"/>
                  </a:lnTo>
                  <a:lnTo>
                    <a:pt x="154667" y="31960"/>
                  </a:lnTo>
                  <a:lnTo>
                    <a:pt x="154595" y="32033"/>
                  </a:lnTo>
                  <a:lnTo>
                    <a:pt x="148304" y="32033"/>
                  </a:lnTo>
                  <a:lnTo>
                    <a:pt x="148160" y="31960"/>
                  </a:lnTo>
                  <a:lnTo>
                    <a:pt x="148160" y="31816"/>
                  </a:lnTo>
                  <a:lnTo>
                    <a:pt x="148160" y="10340"/>
                  </a:lnTo>
                  <a:lnTo>
                    <a:pt x="148160" y="10195"/>
                  </a:lnTo>
                  <a:lnTo>
                    <a:pt x="148232" y="10123"/>
                  </a:lnTo>
                  <a:lnTo>
                    <a:pt x="148304" y="10051"/>
                  </a:lnTo>
                  <a:close/>
                  <a:moveTo>
                    <a:pt x="168984" y="42084"/>
                  </a:moveTo>
                  <a:lnTo>
                    <a:pt x="170069" y="42228"/>
                  </a:lnTo>
                  <a:lnTo>
                    <a:pt x="171154" y="42517"/>
                  </a:lnTo>
                  <a:lnTo>
                    <a:pt x="172238" y="42807"/>
                  </a:lnTo>
                  <a:lnTo>
                    <a:pt x="173323" y="43240"/>
                  </a:lnTo>
                  <a:lnTo>
                    <a:pt x="174335" y="43674"/>
                  </a:lnTo>
                  <a:lnTo>
                    <a:pt x="175347" y="44253"/>
                  </a:lnTo>
                  <a:lnTo>
                    <a:pt x="176360" y="44831"/>
                  </a:lnTo>
                  <a:lnTo>
                    <a:pt x="177300" y="45554"/>
                  </a:lnTo>
                  <a:lnTo>
                    <a:pt x="178167" y="46277"/>
                  </a:lnTo>
                  <a:lnTo>
                    <a:pt x="179035" y="47073"/>
                  </a:lnTo>
                  <a:lnTo>
                    <a:pt x="179831" y="47868"/>
                  </a:lnTo>
                  <a:lnTo>
                    <a:pt x="180554" y="48808"/>
                  </a:lnTo>
                  <a:lnTo>
                    <a:pt x="181132" y="49676"/>
                  </a:lnTo>
                  <a:lnTo>
                    <a:pt x="181711" y="50616"/>
                  </a:lnTo>
                  <a:lnTo>
                    <a:pt x="182144" y="51628"/>
                  </a:lnTo>
                  <a:lnTo>
                    <a:pt x="200438" y="96098"/>
                  </a:lnTo>
                  <a:lnTo>
                    <a:pt x="200800" y="97038"/>
                  </a:lnTo>
                  <a:lnTo>
                    <a:pt x="201017" y="97978"/>
                  </a:lnTo>
                  <a:lnTo>
                    <a:pt x="201089" y="98918"/>
                  </a:lnTo>
                  <a:lnTo>
                    <a:pt x="201161" y="99786"/>
                  </a:lnTo>
                  <a:lnTo>
                    <a:pt x="201017" y="100653"/>
                  </a:lnTo>
                  <a:lnTo>
                    <a:pt x="200872" y="101449"/>
                  </a:lnTo>
                  <a:lnTo>
                    <a:pt x="200583" y="102172"/>
                  </a:lnTo>
                  <a:lnTo>
                    <a:pt x="200149" y="102823"/>
                  </a:lnTo>
                  <a:lnTo>
                    <a:pt x="199715" y="103473"/>
                  </a:lnTo>
                  <a:lnTo>
                    <a:pt x="199137" y="103980"/>
                  </a:lnTo>
                  <a:lnTo>
                    <a:pt x="198486" y="104486"/>
                  </a:lnTo>
                  <a:lnTo>
                    <a:pt x="197691" y="104920"/>
                  </a:lnTo>
                  <a:lnTo>
                    <a:pt x="196895" y="105209"/>
                  </a:lnTo>
                  <a:lnTo>
                    <a:pt x="196028" y="105426"/>
                  </a:lnTo>
                  <a:lnTo>
                    <a:pt x="195088" y="105570"/>
                  </a:lnTo>
                  <a:lnTo>
                    <a:pt x="194003" y="105643"/>
                  </a:lnTo>
                  <a:lnTo>
                    <a:pt x="39914" y="105643"/>
                  </a:lnTo>
                  <a:lnTo>
                    <a:pt x="38902" y="105570"/>
                  </a:lnTo>
                  <a:lnTo>
                    <a:pt x="37962" y="105426"/>
                  </a:lnTo>
                  <a:lnTo>
                    <a:pt x="37022" y="105209"/>
                  </a:lnTo>
                  <a:lnTo>
                    <a:pt x="36226" y="104920"/>
                  </a:lnTo>
                  <a:lnTo>
                    <a:pt x="35503" y="104486"/>
                  </a:lnTo>
                  <a:lnTo>
                    <a:pt x="34853" y="103980"/>
                  </a:lnTo>
                  <a:lnTo>
                    <a:pt x="34274" y="103473"/>
                  </a:lnTo>
                  <a:lnTo>
                    <a:pt x="33768" y="102823"/>
                  </a:lnTo>
                  <a:lnTo>
                    <a:pt x="33406" y="102172"/>
                  </a:lnTo>
                  <a:lnTo>
                    <a:pt x="33117" y="101449"/>
                  </a:lnTo>
                  <a:lnTo>
                    <a:pt x="32900" y="100653"/>
                  </a:lnTo>
                  <a:lnTo>
                    <a:pt x="32828" y="99786"/>
                  </a:lnTo>
                  <a:lnTo>
                    <a:pt x="32828" y="98918"/>
                  </a:lnTo>
                  <a:lnTo>
                    <a:pt x="32973" y="97978"/>
                  </a:lnTo>
                  <a:lnTo>
                    <a:pt x="33189" y="97038"/>
                  </a:lnTo>
                  <a:lnTo>
                    <a:pt x="33551" y="96098"/>
                  </a:lnTo>
                  <a:lnTo>
                    <a:pt x="51773" y="51628"/>
                  </a:lnTo>
                  <a:lnTo>
                    <a:pt x="52279" y="50616"/>
                  </a:lnTo>
                  <a:lnTo>
                    <a:pt x="52785" y="49676"/>
                  </a:lnTo>
                  <a:lnTo>
                    <a:pt x="53436" y="48808"/>
                  </a:lnTo>
                  <a:lnTo>
                    <a:pt x="54159" y="47868"/>
                  </a:lnTo>
                  <a:lnTo>
                    <a:pt x="54882" y="47073"/>
                  </a:lnTo>
                  <a:lnTo>
                    <a:pt x="55750" y="46277"/>
                  </a:lnTo>
                  <a:lnTo>
                    <a:pt x="56617" y="45554"/>
                  </a:lnTo>
                  <a:lnTo>
                    <a:pt x="57557" y="44831"/>
                  </a:lnTo>
                  <a:lnTo>
                    <a:pt x="58570" y="44253"/>
                  </a:lnTo>
                  <a:lnTo>
                    <a:pt x="59582" y="43674"/>
                  </a:lnTo>
                  <a:lnTo>
                    <a:pt x="60667" y="43240"/>
                  </a:lnTo>
                  <a:lnTo>
                    <a:pt x="61679" y="42807"/>
                  </a:lnTo>
                  <a:lnTo>
                    <a:pt x="62764" y="42517"/>
                  </a:lnTo>
                  <a:lnTo>
                    <a:pt x="63848" y="42228"/>
                  </a:lnTo>
                  <a:lnTo>
                    <a:pt x="64933" y="42084"/>
                  </a:lnTo>
                  <a:close/>
                  <a:moveTo>
                    <a:pt x="69633" y="131674"/>
                  </a:moveTo>
                  <a:lnTo>
                    <a:pt x="70139" y="131746"/>
                  </a:lnTo>
                  <a:lnTo>
                    <a:pt x="70645" y="131818"/>
                  </a:lnTo>
                  <a:lnTo>
                    <a:pt x="71151" y="131963"/>
                  </a:lnTo>
                  <a:lnTo>
                    <a:pt x="71657" y="132108"/>
                  </a:lnTo>
                  <a:lnTo>
                    <a:pt x="72091" y="132325"/>
                  </a:lnTo>
                  <a:lnTo>
                    <a:pt x="72525" y="132614"/>
                  </a:lnTo>
                  <a:lnTo>
                    <a:pt x="72887" y="132903"/>
                  </a:lnTo>
                  <a:lnTo>
                    <a:pt x="73248" y="133192"/>
                  </a:lnTo>
                  <a:lnTo>
                    <a:pt x="73610" y="133554"/>
                  </a:lnTo>
                  <a:lnTo>
                    <a:pt x="73899" y="133988"/>
                  </a:lnTo>
                  <a:lnTo>
                    <a:pt x="74188" y="134421"/>
                  </a:lnTo>
                  <a:lnTo>
                    <a:pt x="74405" y="134855"/>
                  </a:lnTo>
                  <a:lnTo>
                    <a:pt x="74550" y="135361"/>
                  </a:lnTo>
                  <a:lnTo>
                    <a:pt x="74694" y="135795"/>
                  </a:lnTo>
                  <a:lnTo>
                    <a:pt x="74767" y="136302"/>
                  </a:lnTo>
                  <a:lnTo>
                    <a:pt x="74767" y="136880"/>
                  </a:lnTo>
                  <a:lnTo>
                    <a:pt x="74767" y="153366"/>
                  </a:lnTo>
                  <a:lnTo>
                    <a:pt x="74767" y="153945"/>
                  </a:lnTo>
                  <a:lnTo>
                    <a:pt x="74694" y="154451"/>
                  </a:lnTo>
                  <a:lnTo>
                    <a:pt x="74550" y="154957"/>
                  </a:lnTo>
                  <a:lnTo>
                    <a:pt x="74405" y="155391"/>
                  </a:lnTo>
                  <a:lnTo>
                    <a:pt x="74188" y="155825"/>
                  </a:lnTo>
                  <a:lnTo>
                    <a:pt x="73899" y="156259"/>
                  </a:lnTo>
                  <a:lnTo>
                    <a:pt x="73610" y="156693"/>
                  </a:lnTo>
                  <a:lnTo>
                    <a:pt x="73248" y="157054"/>
                  </a:lnTo>
                  <a:lnTo>
                    <a:pt x="72887" y="157343"/>
                  </a:lnTo>
                  <a:lnTo>
                    <a:pt x="72525" y="157705"/>
                  </a:lnTo>
                  <a:lnTo>
                    <a:pt x="72091" y="157922"/>
                  </a:lnTo>
                  <a:lnTo>
                    <a:pt x="71657" y="158139"/>
                  </a:lnTo>
                  <a:lnTo>
                    <a:pt x="71151" y="158356"/>
                  </a:lnTo>
                  <a:lnTo>
                    <a:pt x="70645" y="158428"/>
                  </a:lnTo>
                  <a:lnTo>
                    <a:pt x="70139" y="158500"/>
                  </a:lnTo>
                  <a:lnTo>
                    <a:pt x="69633" y="158573"/>
                  </a:lnTo>
                  <a:lnTo>
                    <a:pt x="34780" y="158573"/>
                  </a:lnTo>
                  <a:lnTo>
                    <a:pt x="34274" y="158500"/>
                  </a:lnTo>
                  <a:lnTo>
                    <a:pt x="33696" y="158428"/>
                  </a:lnTo>
                  <a:lnTo>
                    <a:pt x="33262" y="158356"/>
                  </a:lnTo>
                  <a:lnTo>
                    <a:pt x="32756" y="158139"/>
                  </a:lnTo>
                  <a:lnTo>
                    <a:pt x="32322" y="157922"/>
                  </a:lnTo>
                  <a:lnTo>
                    <a:pt x="31888" y="157705"/>
                  </a:lnTo>
                  <a:lnTo>
                    <a:pt x="31526" y="157343"/>
                  </a:lnTo>
                  <a:lnTo>
                    <a:pt x="31093" y="157054"/>
                  </a:lnTo>
                  <a:lnTo>
                    <a:pt x="30803" y="156693"/>
                  </a:lnTo>
                  <a:lnTo>
                    <a:pt x="30514" y="156259"/>
                  </a:lnTo>
                  <a:lnTo>
                    <a:pt x="30225" y="155825"/>
                  </a:lnTo>
                  <a:lnTo>
                    <a:pt x="30008" y="155391"/>
                  </a:lnTo>
                  <a:lnTo>
                    <a:pt x="29863" y="154957"/>
                  </a:lnTo>
                  <a:lnTo>
                    <a:pt x="29719" y="154451"/>
                  </a:lnTo>
                  <a:lnTo>
                    <a:pt x="29646" y="153945"/>
                  </a:lnTo>
                  <a:lnTo>
                    <a:pt x="29574" y="153366"/>
                  </a:lnTo>
                  <a:lnTo>
                    <a:pt x="29574" y="136880"/>
                  </a:lnTo>
                  <a:lnTo>
                    <a:pt x="29646" y="136302"/>
                  </a:lnTo>
                  <a:lnTo>
                    <a:pt x="29719" y="135795"/>
                  </a:lnTo>
                  <a:lnTo>
                    <a:pt x="29863" y="135361"/>
                  </a:lnTo>
                  <a:lnTo>
                    <a:pt x="30008" y="134855"/>
                  </a:lnTo>
                  <a:lnTo>
                    <a:pt x="30225" y="134421"/>
                  </a:lnTo>
                  <a:lnTo>
                    <a:pt x="30514" y="133988"/>
                  </a:lnTo>
                  <a:lnTo>
                    <a:pt x="30803" y="133554"/>
                  </a:lnTo>
                  <a:lnTo>
                    <a:pt x="31093" y="133192"/>
                  </a:lnTo>
                  <a:lnTo>
                    <a:pt x="31526" y="132903"/>
                  </a:lnTo>
                  <a:lnTo>
                    <a:pt x="31888" y="132614"/>
                  </a:lnTo>
                  <a:lnTo>
                    <a:pt x="32322" y="132325"/>
                  </a:lnTo>
                  <a:lnTo>
                    <a:pt x="32756" y="132108"/>
                  </a:lnTo>
                  <a:lnTo>
                    <a:pt x="33262" y="131963"/>
                  </a:lnTo>
                  <a:lnTo>
                    <a:pt x="33696" y="131818"/>
                  </a:lnTo>
                  <a:lnTo>
                    <a:pt x="34274" y="131746"/>
                  </a:lnTo>
                  <a:lnTo>
                    <a:pt x="34780" y="131674"/>
                  </a:lnTo>
                  <a:close/>
                  <a:moveTo>
                    <a:pt x="198848" y="131674"/>
                  </a:moveTo>
                  <a:lnTo>
                    <a:pt x="199354" y="131746"/>
                  </a:lnTo>
                  <a:lnTo>
                    <a:pt x="199860" y="131818"/>
                  </a:lnTo>
                  <a:lnTo>
                    <a:pt x="200366" y="131963"/>
                  </a:lnTo>
                  <a:lnTo>
                    <a:pt x="200872" y="132108"/>
                  </a:lnTo>
                  <a:lnTo>
                    <a:pt x="201306" y="132325"/>
                  </a:lnTo>
                  <a:lnTo>
                    <a:pt x="201740" y="132614"/>
                  </a:lnTo>
                  <a:lnTo>
                    <a:pt x="202101" y="132903"/>
                  </a:lnTo>
                  <a:lnTo>
                    <a:pt x="202463" y="133192"/>
                  </a:lnTo>
                  <a:lnTo>
                    <a:pt x="202825" y="133554"/>
                  </a:lnTo>
                  <a:lnTo>
                    <a:pt x="203114" y="133988"/>
                  </a:lnTo>
                  <a:lnTo>
                    <a:pt x="203403" y="134421"/>
                  </a:lnTo>
                  <a:lnTo>
                    <a:pt x="203620" y="134855"/>
                  </a:lnTo>
                  <a:lnTo>
                    <a:pt x="203765" y="135361"/>
                  </a:lnTo>
                  <a:lnTo>
                    <a:pt x="203909" y="135795"/>
                  </a:lnTo>
                  <a:lnTo>
                    <a:pt x="203981" y="136302"/>
                  </a:lnTo>
                  <a:lnTo>
                    <a:pt x="203981" y="136880"/>
                  </a:lnTo>
                  <a:lnTo>
                    <a:pt x="203981" y="153366"/>
                  </a:lnTo>
                  <a:lnTo>
                    <a:pt x="203981" y="153945"/>
                  </a:lnTo>
                  <a:lnTo>
                    <a:pt x="203909" y="154451"/>
                  </a:lnTo>
                  <a:lnTo>
                    <a:pt x="203765" y="154957"/>
                  </a:lnTo>
                  <a:lnTo>
                    <a:pt x="203620" y="155391"/>
                  </a:lnTo>
                  <a:lnTo>
                    <a:pt x="203403" y="155825"/>
                  </a:lnTo>
                  <a:lnTo>
                    <a:pt x="203114" y="156259"/>
                  </a:lnTo>
                  <a:lnTo>
                    <a:pt x="202825" y="156693"/>
                  </a:lnTo>
                  <a:lnTo>
                    <a:pt x="202463" y="157054"/>
                  </a:lnTo>
                  <a:lnTo>
                    <a:pt x="202101" y="157343"/>
                  </a:lnTo>
                  <a:lnTo>
                    <a:pt x="201740" y="157705"/>
                  </a:lnTo>
                  <a:lnTo>
                    <a:pt x="201306" y="157922"/>
                  </a:lnTo>
                  <a:lnTo>
                    <a:pt x="200872" y="158139"/>
                  </a:lnTo>
                  <a:lnTo>
                    <a:pt x="200366" y="158356"/>
                  </a:lnTo>
                  <a:lnTo>
                    <a:pt x="199860" y="158428"/>
                  </a:lnTo>
                  <a:lnTo>
                    <a:pt x="199354" y="158500"/>
                  </a:lnTo>
                  <a:lnTo>
                    <a:pt x="198848" y="158573"/>
                  </a:lnTo>
                  <a:lnTo>
                    <a:pt x="163995" y="158573"/>
                  </a:lnTo>
                  <a:lnTo>
                    <a:pt x="163489" y="158500"/>
                  </a:lnTo>
                  <a:lnTo>
                    <a:pt x="162983" y="158428"/>
                  </a:lnTo>
                  <a:lnTo>
                    <a:pt x="162477" y="158356"/>
                  </a:lnTo>
                  <a:lnTo>
                    <a:pt x="161970" y="158139"/>
                  </a:lnTo>
                  <a:lnTo>
                    <a:pt x="161537" y="157922"/>
                  </a:lnTo>
                  <a:lnTo>
                    <a:pt x="161103" y="157705"/>
                  </a:lnTo>
                  <a:lnTo>
                    <a:pt x="160741" y="157343"/>
                  </a:lnTo>
                  <a:lnTo>
                    <a:pt x="160307" y="157054"/>
                  </a:lnTo>
                  <a:lnTo>
                    <a:pt x="160018" y="156693"/>
                  </a:lnTo>
                  <a:lnTo>
                    <a:pt x="159729" y="156259"/>
                  </a:lnTo>
                  <a:lnTo>
                    <a:pt x="159440" y="155825"/>
                  </a:lnTo>
                  <a:lnTo>
                    <a:pt x="159223" y="155391"/>
                  </a:lnTo>
                  <a:lnTo>
                    <a:pt x="159078" y="154957"/>
                  </a:lnTo>
                  <a:lnTo>
                    <a:pt x="158933" y="154451"/>
                  </a:lnTo>
                  <a:lnTo>
                    <a:pt x="158861" y="153945"/>
                  </a:lnTo>
                  <a:lnTo>
                    <a:pt x="158861" y="153366"/>
                  </a:lnTo>
                  <a:lnTo>
                    <a:pt x="158861" y="136880"/>
                  </a:lnTo>
                  <a:lnTo>
                    <a:pt x="158861" y="136302"/>
                  </a:lnTo>
                  <a:lnTo>
                    <a:pt x="158933" y="135795"/>
                  </a:lnTo>
                  <a:lnTo>
                    <a:pt x="159078" y="135361"/>
                  </a:lnTo>
                  <a:lnTo>
                    <a:pt x="159223" y="134855"/>
                  </a:lnTo>
                  <a:lnTo>
                    <a:pt x="159440" y="134421"/>
                  </a:lnTo>
                  <a:lnTo>
                    <a:pt x="159729" y="133988"/>
                  </a:lnTo>
                  <a:lnTo>
                    <a:pt x="160018" y="133554"/>
                  </a:lnTo>
                  <a:lnTo>
                    <a:pt x="160307" y="133192"/>
                  </a:lnTo>
                  <a:lnTo>
                    <a:pt x="160741" y="132903"/>
                  </a:lnTo>
                  <a:lnTo>
                    <a:pt x="161103" y="132614"/>
                  </a:lnTo>
                  <a:lnTo>
                    <a:pt x="161537" y="132325"/>
                  </a:lnTo>
                  <a:lnTo>
                    <a:pt x="161970" y="132108"/>
                  </a:lnTo>
                  <a:lnTo>
                    <a:pt x="162477" y="131963"/>
                  </a:lnTo>
                  <a:lnTo>
                    <a:pt x="162983" y="131818"/>
                  </a:lnTo>
                  <a:lnTo>
                    <a:pt x="163489" y="131746"/>
                  </a:lnTo>
                  <a:lnTo>
                    <a:pt x="163995" y="131674"/>
                  </a:lnTo>
                  <a:close/>
                  <a:moveTo>
                    <a:pt x="76068" y="0"/>
                  </a:moveTo>
                  <a:lnTo>
                    <a:pt x="75273" y="72"/>
                  </a:lnTo>
                  <a:lnTo>
                    <a:pt x="74477" y="217"/>
                  </a:lnTo>
                  <a:lnTo>
                    <a:pt x="73754" y="362"/>
                  </a:lnTo>
                  <a:lnTo>
                    <a:pt x="73031" y="651"/>
                  </a:lnTo>
                  <a:lnTo>
                    <a:pt x="72381" y="940"/>
                  </a:lnTo>
                  <a:lnTo>
                    <a:pt x="71730" y="1374"/>
                  </a:lnTo>
                  <a:lnTo>
                    <a:pt x="71151" y="1808"/>
                  </a:lnTo>
                  <a:lnTo>
                    <a:pt x="70573" y="2314"/>
                  </a:lnTo>
                  <a:lnTo>
                    <a:pt x="70067" y="2820"/>
                  </a:lnTo>
                  <a:lnTo>
                    <a:pt x="69633" y="3471"/>
                  </a:lnTo>
                  <a:lnTo>
                    <a:pt x="69271" y="4049"/>
                  </a:lnTo>
                  <a:lnTo>
                    <a:pt x="68910" y="4772"/>
                  </a:lnTo>
                  <a:lnTo>
                    <a:pt x="68693" y="5495"/>
                  </a:lnTo>
                  <a:lnTo>
                    <a:pt x="68476" y="6219"/>
                  </a:lnTo>
                  <a:lnTo>
                    <a:pt x="68331" y="6942"/>
                  </a:lnTo>
                  <a:lnTo>
                    <a:pt x="68331" y="7737"/>
                  </a:lnTo>
                  <a:lnTo>
                    <a:pt x="68331" y="32033"/>
                  </a:lnTo>
                  <a:lnTo>
                    <a:pt x="60160" y="32033"/>
                  </a:lnTo>
                  <a:lnTo>
                    <a:pt x="58353" y="32105"/>
                  </a:lnTo>
                  <a:lnTo>
                    <a:pt x="56545" y="32394"/>
                  </a:lnTo>
                  <a:lnTo>
                    <a:pt x="54737" y="32756"/>
                  </a:lnTo>
                  <a:lnTo>
                    <a:pt x="52930" y="33262"/>
                  </a:lnTo>
                  <a:lnTo>
                    <a:pt x="51194" y="33985"/>
                  </a:lnTo>
                  <a:lnTo>
                    <a:pt x="49459" y="34780"/>
                  </a:lnTo>
                  <a:lnTo>
                    <a:pt x="47723" y="35648"/>
                  </a:lnTo>
                  <a:lnTo>
                    <a:pt x="46060" y="36733"/>
                  </a:lnTo>
                  <a:lnTo>
                    <a:pt x="44542" y="37817"/>
                  </a:lnTo>
                  <a:lnTo>
                    <a:pt x="43023" y="39047"/>
                  </a:lnTo>
                  <a:lnTo>
                    <a:pt x="41577" y="40348"/>
                  </a:lnTo>
                  <a:lnTo>
                    <a:pt x="40348" y="41794"/>
                  </a:lnTo>
                  <a:lnTo>
                    <a:pt x="39119" y="43240"/>
                  </a:lnTo>
                  <a:lnTo>
                    <a:pt x="38106" y="44759"/>
                  </a:lnTo>
                  <a:lnTo>
                    <a:pt x="37166" y="46350"/>
                  </a:lnTo>
                  <a:lnTo>
                    <a:pt x="36443" y="47941"/>
                  </a:lnTo>
                  <a:lnTo>
                    <a:pt x="24440" y="77225"/>
                  </a:lnTo>
                  <a:lnTo>
                    <a:pt x="13160" y="74116"/>
                  </a:lnTo>
                  <a:lnTo>
                    <a:pt x="12365" y="73899"/>
                  </a:lnTo>
                  <a:lnTo>
                    <a:pt x="11569" y="73755"/>
                  </a:lnTo>
                  <a:lnTo>
                    <a:pt x="10774" y="73682"/>
                  </a:lnTo>
                  <a:lnTo>
                    <a:pt x="8894" y="73682"/>
                  </a:lnTo>
                  <a:lnTo>
                    <a:pt x="7882" y="73827"/>
                  </a:lnTo>
                  <a:lnTo>
                    <a:pt x="6869" y="74116"/>
                  </a:lnTo>
                  <a:lnTo>
                    <a:pt x="6002" y="74405"/>
                  </a:lnTo>
                  <a:lnTo>
                    <a:pt x="5062" y="74839"/>
                  </a:lnTo>
                  <a:lnTo>
                    <a:pt x="4266" y="75345"/>
                  </a:lnTo>
                  <a:lnTo>
                    <a:pt x="3471" y="75996"/>
                  </a:lnTo>
                  <a:lnTo>
                    <a:pt x="2820" y="76647"/>
                  </a:lnTo>
                  <a:lnTo>
                    <a:pt x="2169" y="77370"/>
                  </a:lnTo>
                  <a:lnTo>
                    <a:pt x="1591" y="78165"/>
                  </a:lnTo>
                  <a:lnTo>
                    <a:pt x="1157" y="79033"/>
                  </a:lnTo>
                  <a:lnTo>
                    <a:pt x="723" y="79973"/>
                  </a:lnTo>
                  <a:lnTo>
                    <a:pt x="434" y="80913"/>
                  </a:lnTo>
                  <a:lnTo>
                    <a:pt x="145" y="81998"/>
                  </a:lnTo>
                  <a:lnTo>
                    <a:pt x="0" y="83010"/>
                  </a:lnTo>
                  <a:lnTo>
                    <a:pt x="0" y="84167"/>
                  </a:lnTo>
                  <a:lnTo>
                    <a:pt x="0" y="90386"/>
                  </a:lnTo>
                  <a:lnTo>
                    <a:pt x="72" y="91687"/>
                  </a:lnTo>
                  <a:lnTo>
                    <a:pt x="217" y="92989"/>
                  </a:lnTo>
                  <a:lnTo>
                    <a:pt x="578" y="94218"/>
                  </a:lnTo>
                  <a:lnTo>
                    <a:pt x="1012" y="95375"/>
                  </a:lnTo>
                  <a:lnTo>
                    <a:pt x="1518" y="96532"/>
                  </a:lnTo>
                  <a:lnTo>
                    <a:pt x="2169" y="97616"/>
                  </a:lnTo>
                  <a:lnTo>
                    <a:pt x="2965" y="98556"/>
                  </a:lnTo>
                  <a:lnTo>
                    <a:pt x="3760" y="99496"/>
                  </a:lnTo>
                  <a:lnTo>
                    <a:pt x="4700" y="100364"/>
                  </a:lnTo>
                  <a:lnTo>
                    <a:pt x="5640" y="101087"/>
                  </a:lnTo>
                  <a:lnTo>
                    <a:pt x="6725" y="101738"/>
                  </a:lnTo>
                  <a:lnTo>
                    <a:pt x="7882" y="102244"/>
                  </a:lnTo>
                  <a:lnTo>
                    <a:pt x="9039" y="102678"/>
                  </a:lnTo>
                  <a:lnTo>
                    <a:pt x="10268" y="103040"/>
                  </a:lnTo>
                  <a:lnTo>
                    <a:pt x="11569" y="103184"/>
                  </a:lnTo>
                  <a:lnTo>
                    <a:pt x="12871" y="103257"/>
                  </a:lnTo>
                  <a:lnTo>
                    <a:pt x="13739" y="103257"/>
                  </a:lnTo>
                  <a:lnTo>
                    <a:pt x="12003" y="107450"/>
                  </a:lnTo>
                  <a:lnTo>
                    <a:pt x="11352" y="109041"/>
                  </a:lnTo>
                  <a:lnTo>
                    <a:pt x="10774" y="110777"/>
                  </a:lnTo>
                  <a:lnTo>
                    <a:pt x="10195" y="112584"/>
                  </a:lnTo>
                  <a:lnTo>
                    <a:pt x="9617" y="114464"/>
                  </a:lnTo>
                  <a:lnTo>
                    <a:pt x="8605" y="118441"/>
                  </a:lnTo>
                  <a:lnTo>
                    <a:pt x="7665" y="122635"/>
                  </a:lnTo>
                  <a:lnTo>
                    <a:pt x="6942" y="126757"/>
                  </a:lnTo>
                  <a:lnTo>
                    <a:pt x="6363" y="130878"/>
                  </a:lnTo>
                  <a:lnTo>
                    <a:pt x="6219" y="132831"/>
                  </a:lnTo>
                  <a:lnTo>
                    <a:pt x="6074" y="134711"/>
                  </a:lnTo>
                  <a:lnTo>
                    <a:pt x="5929" y="136518"/>
                  </a:lnTo>
                  <a:lnTo>
                    <a:pt x="5929" y="138254"/>
                  </a:lnTo>
                  <a:lnTo>
                    <a:pt x="5929" y="196679"/>
                  </a:lnTo>
                  <a:lnTo>
                    <a:pt x="6002" y="197981"/>
                  </a:lnTo>
                  <a:lnTo>
                    <a:pt x="6146" y="199210"/>
                  </a:lnTo>
                  <a:lnTo>
                    <a:pt x="6508" y="200439"/>
                  </a:lnTo>
                  <a:lnTo>
                    <a:pt x="6942" y="201668"/>
                  </a:lnTo>
                  <a:lnTo>
                    <a:pt x="7448" y="202753"/>
                  </a:lnTo>
                  <a:lnTo>
                    <a:pt x="8099" y="203838"/>
                  </a:lnTo>
                  <a:lnTo>
                    <a:pt x="8894" y="204850"/>
                  </a:lnTo>
                  <a:lnTo>
                    <a:pt x="9689" y="205790"/>
                  </a:lnTo>
                  <a:lnTo>
                    <a:pt x="10629" y="206585"/>
                  </a:lnTo>
                  <a:lnTo>
                    <a:pt x="11642" y="207308"/>
                  </a:lnTo>
                  <a:lnTo>
                    <a:pt x="12654" y="207959"/>
                  </a:lnTo>
                  <a:lnTo>
                    <a:pt x="13811" y="208538"/>
                  </a:lnTo>
                  <a:lnTo>
                    <a:pt x="14968" y="208972"/>
                  </a:lnTo>
                  <a:lnTo>
                    <a:pt x="16197" y="209261"/>
                  </a:lnTo>
                  <a:lnTo>
                    <a:pt x="17499" y="209478"/>
                  </a:lnTo>
                  <a:lnTo>
                    <a:pt x="18800" y="209550"/>
                  </a:lnTo>
                  <a:lnTo>
                    <a:pt x="34346" y="209550"/>
                  </a:lnTo>
                  <a:lnTo>
                    <a:pt x="35648" y="209478"/>
                  </a:lnTo>
                  <a:lnTo>
                    <a:pt x="36877" y="209261"/>
                  </a:lnTo>
                  <a:lnTo>
                    <a:pt x="38179" y="208972"/>
                  </a:lnTo>
                  <a:lnTo>
                    <a:pt x="39336" y="208538"/>
                  </a:lnTo>
                  <a:lnTo>
                    <a:pt x="40493" y="207959"/>
                  </a:lnTo>
                  <a:lnTo>
                    <a:pt x="41505" y="207308"/>
                  </a:lnTo>
                  <a:lnTo>
                    <a:pt x="42517" y="206585"/>
                  </a:lnTo>
                  <a:lnTo>
                    <a:pt x="43457" y="205790"/>
                  </a:lnTo>
                  <a:lnTo>
                    <a:pt x="44253" y="204850"/>
                  </a:lnTo>
                  <a:lnTo>
                    <a:pt x="44976" y="203838"/>
                  </a:lnTo>
                  <a:lnTo>
                    <a:pt x="45626" y="202753"/>
                  </a:lnTo>
                  <a:lnTo>
                    <a:pt x="46205" y="201668"/>
                  </a:lnTo>
                  <a:lnTo>
                    <a:pt x="46639" y="200439"/>
                  </a:lnTo>
                  <a:lnTo>
                    <a:pt x="46928" y="199210"/>
                  </a:lnTo>
                  <a:lnTo>
                    <a:pt x="47145" y="197981"/>
                  </a:lnTo>
                  <a:lnTo>
                    <a:pt x="47217" y="196679"/>
                  </a:lnTo>
                  <a:lnTo>
                    <a:pt x="47217" y="182290"/>
                  </a:lnTo>
                  <a:lnTo>
                    <a:pt x="186772" y="182290"/>
                  </a:lnTo>
                  <a:lnTo>
                    <a:pt x="186772" y="196679"/>
                  </a:lnTo>
                  <a:lnTo>
                    <a:pt x="186772" y="197981"/>
                  </a:lnTo>
                  <a:lnTo>
                    <a:pt x="186989" y="199210"/>
                  </a:lnTo>
                  <a:lnTo>
                    <a:pt x="187351" y="200439"/>
                  </a:lnTo>
                  <a:lnTo>
                    <a:pt x="187784" y="201668"/>
                  </a:lnTo>
                  <a:lnTo>
                    <a:pt x="188291" y="202753"/>
                  </a:lnTo>
                  <a:lnTo>
                    <a:pt x="188941" y="203838"/>
                  </a:lnTo>
                  <a:lnTo>
                    <a:pt x="189664" y="204850"/>
                  </a:lnTo>
                  <a:lnTo>
                    <a:pt x="190532" y="205790"/>
                  </a:lnTo>
                  <a:lnTo>
                    <a:pt x="191472" y="206585"/>
                  </a:lnTo>
                  <a:lnTo>
                    <a:pt x="192412" y="207308"/>
                  </a:lnTo>
                  <a:lnTo>
                    <a:pt x="193497" y="207959"/>
                  </a:lnTo>
                  <a:lnTo>
                    <a:pt x="194654" y="208538"/>
                  </a:lnTo>
                  <a:lnTo>
                    <a:pt x="195811" y="208972"/>
                  </a:lnTo>
                  <a:lnTo>
                    <a:pt x="197040" y="209261"/>
                  </a:lnTo>
                  <a:lnTo>
                    <a:pt x="198341" y="209478"/>
                  </a:lnTo>
                  <a:lnTo>
                    <a:pt x="199643" y="209550"/>
                  </a:lnTo>
                  <a:lnTo>
                    <a:pt x="215117" y="209550"/>
                  </a:lnTo>
                  <a:lnTo>
                    <a:pt x="216418" y="209478"/>
                  </a:lnTo>
                  <a:lnTo>
                    <a:pt x="217720" y="209261"/>
                  </a:lnTo>
                  <a:lnTo>
                    <a:pt x="218949" y="208972"/>
                  </a:lnTo>
                  <a:lnTo>
                    <a:pt x="220179" y="208538"/>
                  </a:lnTo>
                  <a:lnTo>
                    <a:pt x="221263" y="207959"/>
                  </a:lnTo>
                  <a:lnTo>
                    <a:pt x="222348" y="207308"/>
                  </a:lnTo>
                  <a:lnTo>
                    <a:pt x="223360" y="206585"/>
                  </a:lnTo>
                  <a:lnTo>
                    <a:pt x="224228" y="205790"/>
                  </a:lnTo>
                  <a:lnTo>
                    <a:pt x="225095" y="204850"/>
                  </a:lnTo>
                  <a:lnTo>
                    <a:pt x="225819" y="203838"/>
                  </a:lnTo>
                  <a:lnTo>
                    <a:pt x="226469" y="202753"/>
                  </a:lnTo>
                  <a:lnTo>
                    <a:pt x="227048" y="201668"/>
                  </a:lnTo>
                  <a:lnTo>
                    <a:pt x="227482" y="200439"/>
                  </a:lnTo>
                  <a:lnTo>
                    <a:pt x="227771" y="199210"/>
                  </a:lnTo>
                  <a:lnTo>
                    <a:pt x="227988" y="197981"/>
                  </a:lnTo>
                  <a:lnTo>
                    <a:pt x="228060" y="196679"/>
                  </a:lnTo>
                  <a:lnTo>
                    <a:pt x="228060" y="138254"/>
                  </a:lnTo>
                  <a:lnTo>
                    <a:pt x="227988" y="136518"/>
                  </a:lnTo>
                  <a:lnTo>
                    <a:pt x="227916" y="134711"/>
                  </a:lnTo>
                  <a:lnTo>
                    <a:pt x="227771" y="132831"/>
                  </a:lnTo>
                  <a:lnTo>
                    <a:pt x="227554" y="130878"/>
                  </a:lnTo>
                  <a:lnTo>
                    <a:pt x="226976" y="126757"/>
                  </a:lnTo>
                  <a:lnTo>
                    <a:pt x="226252" y="122635"/>
                  </a:lnTo>
                  <a:lnTo>
                    <a:pt x="225385" y="118441"/>
                  </a:lnTo>
                  <a:lnTo>
                    <a:pt x="224300" y="114464"/>
                  </a:lnTo>
                  <a:lnTo>
                    <a:pt x="223794" y="112584"/>
                  </a:lnTo>
                  <a:lnTo>
                    <a:pt x="223215" y="110777"/>
                  </a:lnTo>
                  <a:lnTo>
                    <a:pt x="222565" y="109041"/>
                  </a:lnTo>
                  <a:lnTo>
                    <a:pt x="221986" y="107450"/>
                  </a:lnTo>
                  <a:lnTo>
                    <a:pt x="220251" y="103257"/>
                  </a:lnTo>
                  <a:lnTo>
                    <a:pt x="221263" y="103257"/>
                  </a:lnTo>
                  <a:lnTo>
                    <a:pt x="222565" y="103184"/>
                  </a:lnTo>
                  <a:lnTo>
                    <a:pt x="223866" y="103040"/>
                  </a:lnTo>
                  <a:lnTo>
                    <a:pt x="225095" y="102678"/>
                  </a:lnTo>
                  <a:lnTo>
                    <a:pt x="226252" y="102244"/>
                  </a:lnTo>
                  <a:lnTo>
                    <a:pt x="227409" y="101738"/>
                  </a:lnTo>
                  <a:lnTo>
                    <a:pt x="228422" y="101087"/>
                  </a:lnTo>
                  <a:lnTo>
                    <a:pt x="229434" y="100364"/>
                  </a:lnTo>
                  <a:lnTo>
                    <a:pt x="230374" y="99496"/>
                  </a:lnTo>
                  <a:lnTo>
                    <a:pt x="231169" y="98556"/>
                  </a:lnTo>
                  <a:lnTo>
                    <a:pt x="231892" y="97616"/>
                  </a:lnTo>
                  <a:lnTo>
                    <a:pt x="232543" y="96532"/>
                  </a:lnTo>
                  <a:lnTo>
                    <a:pt x="233122" y="95375"/>
                  </a:lnTo>
                  <a:lnTo>
                    <a:pt x="233556" y="94218"/>
                  </a:lnTo>
                  <a:lnTo>
                    <a:pt x="233845" y="92989"/>
                  </a:lnTo>
                  <a:lnTo>
                    <a:pt x="234062" y="91687"/>
                  </a:lnTo>
                  <a:lnTo>
                    <a:pt x="234134" y="90386"/>
                  </a:lnTo>
                  <a:lnTo>
                    <a:pt x="234134" y="84167"/>
                  </a:lnTo>
                  <a:lnTo>
                    <a:pt x="234062" y="83010"/>
                  </a:lnTo>
                  <a:lnTo>
                    <a:pt x="233917" y="81998"/>
                  </a:lnTo>
                  <a:lnTo>
                    <a:pt x="233700" y="80913"/>
                  </a:lnTo>
                  <a:lnTo>
                    <a:pt x="233411" y="79973"/>
                  </a:lnTo>
                  <a:lnTo>
                    <a:pt x="232977" y="79033"/>
                  </a:lnTo>
                  <a:lnTo>
                    <a:pt x="232471" y="78165"/>
                  </a:lnTo>
                  <a:lnTo>
                    <a:pt x="231965" y="77370"/>
                  </a:lnTo>
                  <a:lnTo>
                    <a:pt x="231314" y="76647"/>
                  </a:lnTo>
                  <a:lnTo>
                    <a:pt x="230591" y="75996"/>
                  </a:lnTo>
                  <a:lnTo>
                    <a:pt x="229868" y="75345"/>
                  </a:lnTo>
                  <a:lnTo>
                    <a:pt x="229000" y="74839"/>
                  </a:lnTo>
                  <a:lnTo>
                    <a:pt x="228132" y="74405"/>
                  </a:lnTo>
                  <a:lnTo>
                    <a:pt x="227192" y="74116"/>
                  </a:lnTo>
                  <a:lnTo>
                    <a:pt x="226252" y="73827"/>
                  </a:lnTo>
                  <a:lnTo>
                    <a:pt x="225240" y="73682"/>
                  </a:lnTo>
                  <a:lnTo>
                    <a:pt x="223360" y="73682"/>
                  </a:lnTo>
                  <a:lnTo>
                    <a:pt x="222565" y="73755"/>
                  </a:lnTo>
                  <a:lnTo>
                    <a:pt x="221769" y="73899"/>
                  </a:lnTo>
                  <a:lnTo>
                    <a:pt x="220902" y="74116"/>
                  </a:lnTo>
                  <a:lnTo>
                    <a:pt x="209549" y="77225"/>
                  </a:lnTo>
                  <a:lnTo>
                    <a:pt x="197546" y="47941"/>
                  </a:lnTo>
                  <a:lnTo>
                    <a:pt x="196751" y="46350"/>
                  </a:lnTo>
                  <a:lnTo>
                    <a:pt x="195883" y="44759"/>
                  </a:lnTo>
                  <a:lnTo>
                    <a:pt x="194798" y="43240"/>
                  </a:lnTo>
                  <a:lnTo>
                    <a:pt x="193641" y="41794"/>
                  </a:lnTo>
                  <a:lnTo>
                    <a:pt x="192340" y="40348"/>
                  </a:lnTo>
                  <a:lnTo>
                    <a:pt x="190966" y="39047"/>
                  </a:lnTo>
                  <a:lnTo>
                    <a:pt x="189448" y="37817"/>
                  </a:lnTo>
                  <a:lnTo>
                    <a:pt x="187857" y="36733"/>
                  </a:lnTo>
                  <a:lnTo>
                    <a:pt x="186194" y="35648"/>
                  </a:lnTo>
                  <a:lnTo>
                    <a:pt x="184531" y="34780"/>
                  </a:lnTo>
                  <a:lnTo>
                    <a:pt x="182795" y="33985"/>
                  </a:lnTo>
                  <a:lnTo>
                    <a:pt x="180987" y="33262"/>
                  </a:lnTo>
                  <a:lnTo>
                    <a:pt x="179180" y="32756"/>
                  </a:lnTo>
                  <a:lnTo>
                    <a:pt x="177372" y="32394"/>
                  </a:lnTo>
                  <a:lnTo>
                    <a:pt x="175564" y="32105"/>
                  </a:lnTo>
                  <a:lnTo>
                    <a:pt x="173829" y="32033"/>
                  </a:lnTo>
                  <a:lnTo>
                    <a:pt x="165803" y="32033"/>
                  </a:lnTo>
                  <a:lnTo>
                    <a:pt x="165803" y="7737"/>
                  </a:lnTo>
                  <a:lnTo>
                    <a:pt x="165730" y="6942"/>
                  </a:lnTo>
                  <a:lnTo>
                    <a:pt x="165658" y="6219"/>
                  </a:lnTo>
                  <a:lnTo>
                    <a:pt x="165441" y="5495"/>
                  </a:lnTo>
                  <a:lnTo>
                    <a:pt x="165152" y="4772"/>
                  </a:lnTo>
                  <a:lnTo>
                    <a:pt x="164863" y="4049"/>
                  </a:lnTo>
                  <a:lnTo>
                    <a:pt x="164501" y="3471"/>
                  </a:lnTo>
                  <a:lnTo>
                    <a:pt x="163995" y="2820"/>
                  </a:lnTo>
                  <a:lnTo>
                    <a:pt x="163561" y="2314"/>
                  </a:lnTo>
                  <a:lnTo>
                    <a:pt x="162983" y="1808"/>
                  </a:lnTo>
                  <a:lnTo>
                    <a:pt x="162404" y="1374"/>
                  </a:lnTo>
                  <a:lnTo>
                    <a:pt x="161753" y="940"/>
                  </a:lnTo>
                  <a:lnTo>
                    <a:pt x="161103" y="651"/>
                  </a:lnTo>
                  <a:lnTo>
                    <a:pt x="160380" y="362"/>
                  </a:lnTo>
                  <a:lnTo>
                    <a:pt x="159584" y="217"/>
                  </a:lnTo>
                  <a:lnTo>
                    <a:pt x="158861" y="72"/>
                  </a:lnTo>
                  <a:lnTo>
                    <a:pt x="158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3537025" y="644850"/>
              <a:ext cx="141025" cy="159100"/>
            </a:xfrm>
            <a:custGeom>
              <a:avLst/>
              <a:gdLst/>
              <a:ahLst/>
              <a:cxnLst/>
              <a:rect l="l" t="t" r="r" b="b"/>
              <a:pathLst>
                <a:path w="5641" h="6364" extrusionOk="0">
                  <a:moveTo>
                    <a:pt x="2893" y="0"/>
                  </a:moveTo>
                  <a:lnTo>
                    <a:pt x="2820" y="73"/>
                  </a:lnTo>
                  <a:lnTo>
                    <a:pt x="2748" y="145"/>
                  </a:lnTo>
                  <a:lnTo>
                    <a:pt x="73" y="6074"/>
                  </a:lnTo>
                  <a:lnTo>
                    <a:pt x="0" y="6219"/>
                  </a:lnTo>
                  <a:lnTo>
                    <a:pt x="73" y="6291"/>
                  </a:lnTo>
                  <a:lnTo>
                    <a:pt x="145" y="6364"/>
                  </a:lnTo>
                  <a:lnTo>
                    <a:pt x="5496" y="6364"/>
                  </a:lnTo>
                  <a:lnTo>
                    <a:pt x="5568" y="6291"/>
                  </a:lnTo>
                  <a:lnTo>
                    <a:pt x="5641" y="6219"/>
                  </a:lnTo>
                  <a:lnTo>
                    <a:pt x="5568" y="6074"/>
                  </a:lnTo>
                  <a:lnTo>
                    <a:pt x="3037" y="145"/>
                  </a:lnTo>
                  <a:lnTo>
                    <a:pt x="2965" y="73"/>
                  </a:lnTo>
                  <a:lnTo>
                    <a:pt x="28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0"/>
          <p:cNvGrpSpPr/>
          <p:nvPr/>
        </p:nvGrpSpPr>
        <p:grpSpPr>
          <a:xfrm>
            <a:off x="7093214" y="2565126"/>
            <a:ext cx="308472" cy="274510"/>
            <a:chOff x="883325" y="238125"/>
            <a:chExt cx="5853350" cy="5238750"/>
          </a:xfrm>
        </p:grpSpPr>
        <p:sp>
          <p:nvSpPr>
            <p:cNvPr id="632" name="Google Shape;632;p20"/>
            <p:cNvSpPr/>
            <p:nvPr/>
          </p:nvSpPr>
          <p:spPr>
            <a:xfrm>
              <a:off x="883325" y="238125"/>
              <a:ext cx="5853350" cy="5238750"/>
            </a:xfrm>
            <a:custGeom>
              <a:avLst/>
              <a:gdLst/>
              <a:ahLst/>
              <a:cxnLst/>
              <a:rect l="l" t="t" r="r" b="b"/>
              <a:pathLst>
                <a:path w="234134" h="209550" extrusionOk="0">
                  <a:moveTo>
                    <a:pt x="98628" y="10051"/>
                  </a:moveTo>
                  <a:lnTo>
                    <a:pt x="98773" y="10123"/>
                  </a:lnTo>
                  <a:lnTo>
                    <a:pt x="98773" y="10195"/>
                  </a:lnTo>
                  <a:lnTo>
                    <a:pt x="98845" y="10340"/>
                  </a:lnTo>
                  <a:lnTo>
                    <a:pt x="98845" y="14172"/>
                  </a:lnTo>
                  <a:lnTo>
                    <a:pt x="98773" y="14245"/>
                  </a:lnTo>
                  <a:lnTo>
                    <a:pt x="98773" y="14389"/>
                  </a:lnTo>
                  <a:lnTo>
                    <a:pt x="98628" y="14462"/>
                  </a:lnTo>
                  <a:lnTo>
                    <a:pt x="91181" y="14462"/>
                  </a:lnTo>
                  <a:lnTo>
                    <a:pt x="91108" y="14534"/>
                  </a:lnTo>
                  <a:lnTo>
                    <a:pt x="91036" y="14606"/>
                  </a:lnTo>
                  <a:lnTo>
                    <a:pt x="91036" y="14751"/>
                  </a:lnTo>
                  <a:lnTo>
                    <a:pt x="91036" y="31816"/>
                  </a:lnTo>
                  <a:lnTo>
                    <a:pt x="90964" y="31960"/>
                  </a:lnTo>
                  <a:lnTo>
                    <a:pt x="90891" y="32033"/>
                  </a:lnTo>
                  <a:lnTo>
                    <a:pt x="84528" y="32033"/>
                  </a:lnTo>
                  <a:lnTo>
                    <a:pt x="84456" y="31960"/>
                  </a:lnTo>
                  <a:lnTo>
                    <a:pt x="84456" y="31816"/>
                  </a:lnTo>
                  <a:lnTo>
                    <a:pt x="84456" y="14751"/>
                  </a:lnTo>
                  <a:lnTo>
                    <a:pt x="84384" y="14606"/>
                  </a:lnTo>
                  <a:lnTo>
                    <a:pt x="84311" y="14534"/>
                  </a:lnTo>
                  <a:lnTo>
                    <a:pt x="84239" y="14462"/>
                  </a:lnTo>
                  <a:lnTo>
                    <a:pt x="76864" y="14462"/>
                  </a:lnTo>
                  <a:lnTo>
                    <a:pt x="76719" y="14389"/>
                  </a:lnTo>
                  <a:lnTo>
                    <a:pt x="76647" y="14245"/>
                  </a:lnTo>
                  <a:lnTo>
                    <a:pt x="76647" y="14172"/>
                  </a:lnTo>
                  <a:lnTo>
                    <a:pt x="76647" y="10340"/>
                  </a:lnTo>
                  <a:lnTo>
                    <a:pt x="76647" y="10195"/>
                  </a:lnTo>
                  <a:lnTo>
                    <a:pt x="76719" y="10123"/>
                  </a:lnTo>
                  <a:lnTo>
                    <a:pt x="76864" y="10051"/>
                  </a:lnTo>
                  <a:close/>
                  <a:moveTo>
                    <a:pt x="144255" y="10051"/>
                  </a:moveTo>
                  <a:lnTo>
                    <a:pt x="144327" y="10123"/>
                  </a:lnTo>
                  <a:lnTo>
                    <a:pt x="144327" y="10195"/>
                  </a:lnTo>
                  <a:lnTo>
                    <a:pt x="144327" y="10268"/>
                  </a:lnTo>
                  <a:lnTo>
                    <a:pt x="136807" y="21548"/>
                  </a:lnTo>
                  <a:lnTo>
                    <a:pt x="136807" y="21837"/>
                  </a:lnTo>
                  <a:lnTo>
                    <a:pt x="136879" y="22054"/>
                  </a:lnTo>
                  <a:lnTo>
                    <a:pt x="144761" y="31888"/>
                  </a:lnTo>
                  <a:lnTo>
                    <a:pt x="144833" y="31960"/>
                  </a:lnTo>
                  <a:lnTo>
                    <a:pt x="144833" y="32033"/>
                  </a:lnTo>
                  <a:lnTo>
                    <a:pt x="137819" y="32033"/>
                  </a:lnTo>
                  <a:lnTo>
                    <a:pt x="137603" y="31816"/>
                  </a:lnTo>
                  <a:lnTo>
                    <a:pt x="133192" y="24874"/>
                  </a:lnTo>
                  <a:lnTo>
                    <a:pt x="133119" y="24802"/>
                  </a:lnTo>
                  <a:lnTo>
                    <a:pt x="132975" y="24802"/>
                  </a:lnTo>
                  <a:lnTo>
                    <a:pt x="132903" y="24874"/>
                  </a:lnTo>
                  <a:lnTo>
                    <a:pt x="128564" y="31816"/>
                  </a:lnTo>
                  <a:lnTo>
                    <a:pt x="128347" y="32033"/>
                  </a:lnTo>
                  <a:lnTo>
                    <a:pt x="115042" y="32033"/>
                  </a:lnTo>
                  <a:lnTo>
                    <a:pt x="114970" y="31960"/>
                  </a:lnTo>
                  <a:lnTo>
                    <a:pt x="114898" y="31816"/>
                  </a:lnTo>
                  <a:lnTo>
                    <a:pt x="113379" y="27333"/>
                  </a:lnTo>
                  <a:lnTo>
                    <a:pt x="113235" y="27116"/>
                  </a:lnTo>
                  <a:lnTo>
                    <a:pt x="113018" y="27043"/>
                  </a:lnTo>
                  <a:lnTo>
                    <a:pt x="104919" y="27043"/>
                  </a:lnTo>
                  <a:lnTo>
                    <a:pt x="104630" y="27116"/>
                  </a:lnTo>
                  <a:lnTo>
                    <a:pt x="104485" y="27333"/>
                  </a:lnTo>
                  <a:lnTo>
                    <a:pt x="102895" y="31816"/>
                  </a:lnTo>
                  <a:lnTo>
                    <a:pt x="102822" y="31960"/>
                  </a:lnTo>
                  <a:lnTo>
                    <a:pt x="102678" y="32033"/>
                  </a:lnTo>
                  <a:lnTo>
                    <a:pt x="96315" y="32033"/>
                  </a:lnTo>
                  <a:lnTo>
                    <a:pt x="96242" y="31960"/>
                  </a:lnTo>
                  <a:lnTo>
                    <a:pt x="96315" y="31816"/>
                  </a:lnTo>
                  <a:lnTo>
                    <a:pt x="104992" y="10340"/>
                  </a:lnTo>
                  <a:lnTo>
                    <a:pt x="105136" y="10123"/>
                  </a:lnTo>
                  <a:lnTo>
                    <a:pt x="105353" y="10051"/>
                  </a:lnTo>
                  <a:lnTo>
                    <a:pt x="112584" y="10051"/>
                  </a:lnTo>
                  <a:lnTo>
                    <a:pt x="112801" y="10123"/>
                  </a:lnTo>
                  <a:lnTo>
                    <a:pt x="112945" y="10340"/>
                  </a:lnTo>
                  <a:lnTo>
                    <a:pt x="121478" y="31671"/>
                  </a:lnTo>
                  <a:lnTo>
                    <a:pt x="129287" y="22054"/>
                  </a:lnTo>
                  <a:lnTo>
                    <a:pt x="129359" y="21837"/>
                  </a:lnTo>
                  <a:lnTo>
                    <a:pt x="129287" y="21548"/>
                  </a:lnTo>
                  <a:lnTo>
                    <a:pt x="121839" y="10268"/>
                  </a:lnTo>
                  <a:lnTo>
                    <a:pt x="121767" y="10195"/>
                  </a:lnTo>
                  <a:lnTo>
                    <a:pt x="121767" y="10123"/>
                  </a:lnTo>
                  <a:lnTo>
                    <a:pt x="121839" y="10051"/>
                  </a:lnTo>
                  <a:lnTo>
                    <a:pt x="128564" y="10051"/>
                  </a:lnTo>
                  <a:lnTo>
                    <a:pt x="128853" y="10123"/>
                  </a:lnTo>
                  <a:lnTo>
                    <a:pt x="129070" y="10268"/>
                  </a:lnTo>
                  <a:lnTo>
                    <a:pt x="132903" y="16559"/>
                  </a:lnTo>
                  <a:lnTo>
                    <a:pt x="132975" y="16631"/>
                  </a:lnTo>
                  <a:lnTo>
                    <a:pt x="133119" y="16631"/>
                  </a:lnTo>
                  <a:lnTo>
                    <a:pt x="133192" y="16559"/>
                  </a:lnTo>
                  <a:lnTo>
                    <a:pt x="137096" y="10268"/>
                  </a:lnTo>
                  <a:lnTo>
                    <a:pt x="137313" y="10123"/>
                  </a:lnTo>
                  <a:lnTo>
                    <a:pt x="137530" y="10051"/>
                  </a:lnTo>
                  <a:close/>
                  <a:moveTo>
                    <a:pt x="154523" y="10051"/>
                  </a:moveTo>
                  <a:lnTo>
                    <a:pt x="154595" y="10123"/>
                  </a:lnTo>
                  <a:lnTo>
                    <a:pt x="154667" y="10195"/>
                  </a:lnTo>
                  <a:lnTo>
                    <a:pt x="154740" y="10340"/>
                  </a:lnTo>
                  <a:lnTo>
                    <a:pt x="154740" y="31816"/>
                  </a:lnTo>
                  <a:lnTo>
                    <a:pt x="154667" y="31960"/>
                  </a:lnTo>
                  <a:lnTo>
                    <a:pt x="154595" y="32033"/>
                  </a:lnTo>
                  <a:lnTo>
                    <a:pt x="148304" y="32033"/>
                  </a:lnTo>
                  <a:lnTo>
                    <a:pt x="148160" y="31960"/>
                  </a:lnTo>
                  <a:lnTo>
                    <a:pt x="148160" y="31816"/>
                  </a:lnTo>
                  <a:lnTo>
                    <a:pt x="148160" y="10340"/>
                  </a:lnTo>
                  <a:lnTo>
                    <a:pt x="148160" y="10195"/>
                  </a:lnTo>
                  <a:lnTo>
                    <a:pt x="148232" y="10123"/>
                  </a:lnTo>
                  <a:lnTo>
                    <a:pt x="148304" y="10051"/>
                  </a:lnTo>
                  <a:close/>
                  <a:moveTo>
                    <a:pt x="168984" y="42084"/>
                  </a:moveTo>
                  <a:lnTo>
                    <a:pt x="170069" y="42228"/>
                  </a:lnTo>
                  <a:lnTo>
                    <a:pt x="171154" y="42517"/>
                  </a:lnTo>
                  <a:lnTo>
                    <a:pt x="172238" y="42807"/>
                  </a:lnTo>
                  <a:lnTo>
                    <a:pt x="173323" y="43240"/>
                  </a:lnTo>
                  <a:lnTo>
                    <a:pt x="174335" y="43674"/>
                  </a:lnTo>
                  <a:lnTo>
                    <a:pt x="175347" y="44253"/>
                  </a:lnTo>
                  <a:lnTo>
                    <a:pt x="176360" y="44831"/>
                  </a:lnTo>
                  <a:lnTo>
                    <a:pt x="177300" y="45554"/>
                  </a:lnTo>
                  <a:lnTo>
                    <a:pt x="178167" y="46277"/>
                  </a:lnTo>
                  <a:lnTo>
                    <a:pt x="179035" y="47073"/>
                  </a:lnTo>
                  <a:lnTo>
                    <a:pt x="179831" y="47868"/>
                  </a:lnTo>
                  <a:lnTo>
                    <a:pt x="180554" y="48808"/>
                  </a:lnTo>
                  <a:lnTo>
                    <a:pt x="181132" y="49676"/>
                  </a:lnTo>
                  <a:lnTo>
                    <a:pt x="181711" y="50616"/>
                  </a:lnTo>
                  <a:lnTo>
                    <a:pt x="182144" y="51628"/>
                  </a:lnTo>
                  <a:lnTo>
                    <a:pt x="200438" y="96098"/>
                  </a:lnTo>
                  <a:lnTo>
                    <a:pt x="200800" y="97038"/>
                  </a:lnTo>
                  <a:lnTo>
                    <a:pt x="201017" y="97978"/>
                  </a:lnTo>
                  <a:lnTo>
                    <a:pt x="201089" y="98918"/>
                  </a:lnTo>
                  <a:lnTo>
                    <a:pt x="201161" y="99786"/>
                  </a:lnTo>
                  <a:lnTo>
                    <a:pt x="201017" y="100653"/>
                  </a:lnTo>
                  <a:lnTo>
                    <a:pt x="200872" y="101449"/>
                  </a:lnTo>
                  <a:lnTo>
                    <a:pt x="200583" y="102172"/>
                  </a:lnTo>
                  <a:lnTo>
                    <a:pt x="200149" y="102823"/>
                  </a:lnTo>
                  <a:lnTo>
                    <a:pt x="199715" y="103473"/>
                  </a:lnTo>
                  <a:lnTo>
                    <a:pt x="199137" y="103980"/>
                  </a:lnTo>
                  <a:lnTo>
                    <a:pt x="198486" y="104486"/>
                  </a:lnTo>
                  <a:lnTo>
                    <a:pt x="197691" y="104920"/>
                  </a:lnTo>
                  <a:lnTo>
                    <a:pt x="196895" y="105209"/>
                  </a:lnTo>
                  <a:lnTo>
                    <a:pt x="196028" y="105426"/>
                  </a:lnTo>
                  <a:lnTo>
                    <a:pt x="195088" y="105570"/>
                  </a:lnTo>
                  <a:lnTo>
                    <a:pt x="194003" y="105643"/>
                  </a:lnTo>
                  <a:lnTo>
                    <a:pt x="39914" y="105643"/>
                  </a:lnTo>
                  <a:lnTo>
                    <a:pt x="38902" y="105570"/>
                  </a:lnTo>
                  <a:lnTo>
                    <a:pt x="37962" y="105426"/>
                  </a:lnTo>
                  <a:lnTo>
                    <a:pt x="37022" y="105209"/>
                  </a:lnTo>
                  <a:lnTo>
                    <a:pt x="36226" y="104920"/>
                  </a:lnTo>
                  <a:lnTo>
                    <a:pt x="35503" y="104486"/>
                  </a:lnTo>
                  <a:lnTo>
                    <a:pt x="34853" y="103980"/>
                  </a:lnTo>
                  <a:lnTo>
                    <a:pt x="34274" y="103473"/>
                  </a:lnTo>
                  <a:lnTo>
                    <a:pt x="33768" y="102823"/>
                  </a:lnTo>
                  <a:lnTo>
                    <a:pt x="33406" y="102172"/>
                  </a:lnTo>
                  <a:lnTo>
                    <a:pt x="33117" y="101449"/>
                  </a:lnTo>
                  <a:lnTo>
                    <a:pt x="32900" y="100653"/>
                  </a:lnTo>
                  <a:lnTo>
                    <a:pt x="32828" y="99786"/>
                  </a:lnTo>
                  <a:lnTo>
                    <a:pt x="32828" y="98918"/>
                  </a:lnTo>
                  <a:lnTo>
                    <a:pt x="32973" y="97978"/>
                  </a:lnTo>
                  <a:lnTo>
                    <a:pt x="33189" y="97038"/>
                  </a:lnTo>
                  <a:lnTo>
                    <a:pt x="33551" y="96098"/>
                  </a:lnTo>
                  <a:lnTo>
                    <a:pt x="51773" y="51628"/>
                  </a:lnTo>
                  <a:lnTo>
                    <a:pt x="52279" y="50616"/>
                  </a:lnTo>
                  <a:lnTo>
                    <a:pt x="52785" y="49676"/>
                  </a:lnTo>
                  <a:lnTo>
                    <a:pt x="53436" y="48808"/>
                  </a:lnTo>
                  <a:lnTo>
                    <a:pt x="54159" y="47868"/>
                  </a:lnTo>
                  <a:lnTo>
                    <a:pt x="54882" y="47073"/>
                  </a:lnTo>
                  <a:lnTo>
                    <a:pt x="55750" y="46277"/>
                  </a:lnTo>
                  <a:lnTo>
                    <a:pt x="56617" y="45554"/>
                  </a:lnTo>
                  <a:lnTo>
                    <a:pt x="57557" y="44831"/>
                  </a:lnTo>
                  <a:lnTo>
                    <a:pt x="58570" y="44253"/>
                  </a:lnTo>
                  <a:lnTo>
                    <a:pt x="59582" y="43674"/>
                  </a:lnTo>
                  <a:lnTo>
                    <a:pt x="60667" y="43240"/>
                  </a:lnTo>
                  <a:lnTo>
                    <a:pt x="61679" y="42807"/>
                  </a:lnTo>
                  <a:lnTo>
                    <a:pt x="62764" y="42517"/>
                  </a:lnTo>
                  <a:lnTo>
                    <a:pt x="63848" y="42228"/>
                  </a:lnTo>
                  <a:lnTo>
                    <a:pt x="64933" y="42084"/>
                  </a:lnTo>
                  <a:close/>
                  <a:moveTo>
                    <a:pt x="69633" y="131674"/>
                  </a:moveTo>
                  <a:lnTo>
                    <a:pt x="70139" y="131746"/>
                  </a:lnTo>
                  <a:lnTo>
                    <a:pt x="70645" y="131818"/>
                  </a:lnTo>
                  <a:lnTo>
                    <a:pt x="71151" y="131963"/>
                  </a:lnTo>
                  <a:lnTo>
                    <a:pt x="71657" y="132108"/>
                  </a:lnTo>
                  <a:lnTo>
                    <a:pt x="72091" y="132325"/>
                  </a:lnTo>
                  <a:lnTo>
                    <a:pt x="72525" y="132614"/>
                  </a:lnTo>
                  <a:lnTo>
                    <a:pt x="72887" y="132903"/>
                  </a:lnTo>
                  <a:lnTo>
                    <a:pt x="73248" y="133192"/>
                  </a:lnTo>
                  <a:lnTo>
                    <a:pt x="73610" y="133554"/>
                  </a:lnTo>
                  <a:lnTo>
                    <a:pt x="73899" y="133988"/>
                  </a:lnTo>
                  <a:lnTo>
                    <a:pt x="74188" y="134421"/>
                  </a:lnTo>
                  <a:lnTo>
                    <a:pt x="74405" y="134855"/>
                  </a:lnTo>
                  <a:lnTo>
                    <a:pt x="74550" y="135361"/>
                  </a:lnTo>
                  <a:lnTo>
                    <a:pt x="74694" y="135795"/>
                  </a:lnTo>
                  <a:lnTo>
                    <a:pt x="74767" y="136302"/>
                  </a:lnTo>
                  <a:lnTo>
                    <a:pt x="74767" y="136880"/>
                  </a:lnTo>
                  <a:lnTo>
                    <a:pt x="74767" y="153366"/>
                  </a:lnTo>
                  <a:lnTo>
                    <a:pt x="74767" y="153945"/>
                  </a:lnTo>
                  <a:lnTo>
                    <a:pt x="74694" y="154451"/>
                  </a:lnTo>
                  <a:lnTo>
                    <a:pt x="74550" y="154957"/>
                  </a:lnTo>
                  <a:lnTo>
                    <a:pt x="74405" y="155391"/>
                  </a:lnTo>
                  <a:lnTo>
                    <a:pt x="74188" y="155825"/>
                  </a:lnTo>
                  <a:lnTo>
                    <a:pt x="73899" y="156259"/>
                  </a:lnTo>
                  <a:lnTo>
                    <a:pt x="73610" y="156693"/>
                  </a:lnTo>
                  <a:lnTo>
                    <a:pt x="73248" y="157054"/>
                  </a:lnTo>
                  <a:lnTo>
                    <a:pt x="72887" y="157343"/>
                  </a:lnTo>
                  <a:lnTo>
                    <a:pt x="72525" y="157705"/>
                  </a:lnTo>
                  <a:lnTo>
                    <a:pt x="72091" y="157922"/>
                  </a:lnTo>
                  <a:lnTo>
                    <a:pt x="71657" y="158139"/>
                  </a:lnTo>
                  <a:lnTo>
                    <a:pt x="71151" y="158356"/>
                  </a:lnTo>
                  <a:lnTo>
                    <a:pt x="70645" y="158428"/>
                  </a:lnTo>
                  <a:lnTo>
                    <a:pt x="70139" y="158500"/>
                  </a:lnTo>
                  <a:lnTo>
                    <a:pt x="69633" y="158573"/>
                  </a:lnTo>
                  <a:lnTo>
                    <a:pt x="34780" y="158573"/>
                  </a:lnTo>
                  <a:lnTo>
                    <a:pt x="34274" y="158500"/>
                  </a:lnTo>
                  <a:lnTo>
                    <a:pt x="33696" y="158428"/>
                  </a:lnTo>
                  <a:lnTo>
                    <a:pt x="33262" y="158356"/>
                  </a:lnTo>
                  <a:lnTo>
                    <a:pt x="32756" y="158139"/>
                  </a:lnTo>
                  <a:lnTo>
                    <a:pt x="32322" y="157922"/>
                  </a:lnTo>
                  <a:lnTo>
                    <a:pt x="31888" y="157705"/>
                  </a:lnTo>
                  <a:lnTo>
                    <a:pt x="31526" y="157343"/>
                  </a:lnTo>
                  <a:lnTo>
                    <a:pt x="31093" y="157054"/>
                  </a:lnTo>
                  <a:lnTo>
                    <a:pt x="30803" y="156693"/>
                  </a:lnTo>
                  <a:lnTo>
                    <a:pt x="30514" y="156259"/>
                  </a:lnTo>
                  <a:lnTo>
                    <a:pt x="30225" y="155825"/>
                  </a:lnTo>
                  <a:lnTo>
                    <a:pt x="30008" y="155391"/>
                  </a:lnTo>
                  <a:lnTo>
                    <a:pt x="29863" y="154957"/>
                  </a:lnTo>
                  <a:lnTo>
                    <a:pt x="29719" y="154451"/>
                  </a:lnTo>
                  <a:lnTo>
                    <a:pt x="29646" y="153945"/>
                  </a:lnTo>
                  <a:lnTo>
                    <a:pt x="29574" y="153366"/>
                  </a:lnTo>
                  <a:lnTo>
                    <a:pt x="29574" y="136880"/>
                  </a:lnTo>
                  <a:lnTo>
                    <a:pt x="29646" y="136302"/>
                  </a:lnTo>
                  <a:lnTo>
                    <a:pt x="29719" y="135795"/>
                  </a:lnTo>
                  <a:lnTo>
                    <a:pt x="29863" y="135361"/>
                  </a:lnTo>
                  <a:lnTo>
                    <a:pt x="30008" y="134855"/>
                  </a:lnTo>
                  <a:lnTo>
                    <a:pt x="30225" y="134421"/>
                  </a:lnTo>
                  <a:lnTo>
                    <a:pt x="30514" y="133988"/>
                  </a:lnTo>
                  <a:lnTo>
                    <a:pt x="30803" y="133554"/>
                  </a:lnTo>
                  <a:lnTo>
                    <a:pt x="31093" y="133192"/>
                  </a:lnTo>
                  <a:lnTo>
                    <a:pt x="31526" y="132903"/>
                  </a:lnTo>
                  <a:lnTo>
                    <a:pt x="31888" y="132614"/>
                  </a:lnTo>
                  <a:lnTo>
                    <a:pt x="32322" y="132325"/>
                  </a:lnTo>
                  <a:lnTo>
                    <a:pt x="32756" y="132108"/>
                  </a:lnTo>
                  <a:lnTo>
                    <a:pt x="33262" y="131963"/>
                  </a:lnTo>
                  <a:lnTo>
                    <a:pt x="33696" y="131818"/>
                  </a:lnTo>
                  <a:lnTo>
                    <a:pt x="34274" y="131746"/>
                  </a:lnTo>
                  <a:lnTo>
                    <a:pt x="34780" y="131674"/>
                  </a:lnTo>
                  <a:close/>
                  <a:moveTo>
                    <a:pt x="198848" y="131674"/>
                  </a:moveTo>
                  <a:lnTo>
                    <a:pt x="199354" y="131746"/>
                  </a:lnTo>
                  <a:lnTo>
                    <a:pt x="199860" y="131818"/>
                  </a:lnTo>
                  <a:lnTo>
                    <a:pt x="200366" y="131963"/>
                  </a:lnTo>
                  <a:lnTo>
                    <a:pt x="200872" y="132108"/>
                  </a:lnTo>
                  <a:lnTo>
                    <a:pt x="201306" y="132325"/>
                  </a:lnTo>
                  <a:lnTo>
                    <a:pt x="201740" y="132614"/>
                  </a:lnTo>
                  <a:lnTo>
                    <a:pt x="202101" y="132903"/>
                  </a:lnTo>
                  <a:lnTo>
                    <a:pt x="202463" y="133192"/>
                  </a:lnTo>
                  <a:lnTo>
                    <a:pt x="202825" y="133554"/>
                  </a:lnTo>
                  <a:lnTo>
                    <a:pt x="203114" y="133988"/>
                  </a:lnTo>
                  <a:lnTo>
                    <a:pt x="203403" y="134421"/>
                  </a:lnTo>
                  <a:lnTo>
                    <a:pt x="203620" y="134855"/>
                  </a:lnTo>
                  <a:lnTo>
                    <a:pt x="203765" y="135361"/>
                  </a:lnTo>
                  <a:lnTo>
                    <a:pt x="203909" y="135795"/>
                  </a:lnTo>
                  <a:lnTo>
                    <a:pt x="203981" y="136302"/>
                  </a:lnTo>
                  <a:lnTo>
                    <a:pt x="203981" y="136880"/>
                  </a:lnTo>
                  <a:lnTo>
                    <a:pt x="203981" y="153366"/>
                  </a:lnTo>
                  <a:lnTo>
                    <a:pt x="203981" y="153945"/>
                  </a:lnTo>
                  <a:lnTo>
                    <a:pt x="203909" y="154451"/>
                  </a:lnTo>
                  <a:lnTo>
                    <a:pt x="203765" y="154957"/>
                  </a:lnTo>
                  <a:lnTo>
                    <a:pt x="203620" y="155391"/>
                  </a:lnTo>
                  <a:lnTo>
                    <a:pt x="203403" y="155825"/>
                  </a:lnTo>
                  <a:lnTo>
                    <a:pt x="203114" y="156259"/>
                  </a:lnTo>
                  <a:lnTo>
                    <a:pt x="202825" y="156693"/>
                  </a:lnTo>
                  <a:lnTo>
                    <a:pt x="202463" y="157054"/>
                  </a:lnTo>
                  <a:lnTo>
                    <a:pt x="202101" y="157343"/>
                  </a:lnTo>
                  <a:lnTo>
                    <a:pt x="201740" y="157705"/>
                  </a:lnTo>
                  <a:lnTo>
                    <a:pt x="201306" y="157922"/>
                  </a:lnTo>
                  <a:lnTo>
                    <a:pt x="200872" y="158139"/>
                  </a:lnTo>
                  <a:lnTo>
                    <a:pt x="200366" y="158356"/>
                  </a:lnTo>
                  <a:lnTo>
                    <a:pt x="199860" y="158428"/>
                  </a:lnTo>
                  <a:lnTo>
                    <a:pt x="199354" y="158500"/>
                  </a:lnTo>
                  <a:lnTo>
                    <a:pt x="198848" y="158573"/>
                  </a:lnTo>
                  <a:lnTo>
                    <a:pt x="163995" y="158573"/>
                  </a:lnTo>
                  <a:lnTo>
                    <a:pt x="163489" y="158500"/>
                  </a:lnTo>
                  <a:lnTo>
                    <a:pt x="162983" y="158428"/>
                  </a:lnTo>
                  <a:lnTo>
                    <a:pt x="162477" y="158356"/>
                  </a:lnTo>
                  <a:lnTo>
                    <a:pt x="161970" y="158139"/>
                  </a:lnTo>
                  <a:lnTo>
                    <a:pt x="161537" y="157922"/>
                  </a:lnTo>
                  <a:lnTo>
                    <a:pt x="161103" y="157705"/>
                  </a:lnTo>
                  <a:lnTo>
                    <a:pt x="160741" y="157343"/>
                  </a:lnTo>
                  <a:lnTo>
                    <a:pt x="160307" y="157054"/>
                  </a:lnTo>
                  <a:lnTo>
                    <a:pt x="160018" y="156693"/>
                  </a:lnTo>
                  <a:lnTo>
                    <a:pt x="159729" y="156259"/>
                  </a:lnTo>
                  <a:lnTo>
                    <a:pt x="159440" y="155825"/>
                  </a:lnTo>
                  <a:lnTo>
                    <a:pt x="159223" y="155391"/>
                  </a:lnTo>
                  <a:lnTo>
                    <a:pt x="159078" y="154957"/>
                  </a:lnTo>
                  <a:lnTo>
                    <a:pt x="158933" y="154451"/>
                  </a:lnTo>
                  <a:lnTo>
                    <a:pt x="158861" y="153945"/>
                  </a:lnTo>
                  <a:lnTo>
                    <a:pt x="158861" y="153366"/>
                  </a:lnTo>
                  <a:lnTo>
                    <a:pt x="158861" y="136880"/>
                  </a:lnTo>
                  <a:lnTo>
                    <a:pt x="158861" y="136302"/>
                  </a:lnTo>
                  <a:lnTo>
                    <a:pt x="158933" y="135795"/>
                  </a:lnTo>
                  <a:lnTo>
                    <a:pt x="159078" y="135361"/>
                  </a:lnTo>
                  <a:lnTo>
                    <a:pt x="159223" y="134855"/>
                  </a:lnTo>
                  <a:lnTo>
                    <a:pt x="159440" y="134421"/>
                  </a:lnTo>
                  <a:lnTo>
                    <a:pt x="159729" y="133988"/>
                  </a:lnTo>
                  <a:lnTo>
                    <a:pt x="160018" y="133554"/>
                  </a:lnTo>
                  <a:lnTo>
                    <a:pt x="160307" y="133192"/>
                  </a:lnTo>
                  <a:lnTo>
                    <a:pt x="160741" y="132903"/>
                  </a:lnTo>
                  <a:lnTo>
                    <a:pt x="161103" y="132614"/>
                  </a:lnTo>
                  <a:lnTo>
                    <a:pt x="161537" y="132325"/>
                  </a:lnTo>
                  <a:lnTo>
                    <a:pt x="161970" y="132108"/>
                  </a:lnTo>
                  <a:lnTo>
                    <a:pt x="162477" y="131963"/>
                  </a:lnTo>
                  <a:lnTo>
                    <a:pt x="162983" y="131818"/>
                  </a:lnTo>
                  <a:lnTo>
                    <a:pt x="163489" y="131746"/>
                  </a:lnTo>
                  <a:lnTo>
                    <a:pt x="163995" y="131674"/>
                  </a:lnTo>
                  <a:close/>
                  <a:moveTo>
                    <a:pt x="76068" y="0"/>
                  </a:moveTo>
                  <a:lnTo>
                    <a:pt x="75273" y="72"/>
                  </a:lnTo>
                  <a:lnTo>
                    <a:pt x="74477" y="217"/>
                  </a:lnTo>
                  <a:lnTo>
                    <a:pt x="73754" y="362"/>
                  </a:lnTo>
                  <a:lnTo>
                    <a:pt x="73031" y="651"/>
                  </a:lnTo>
                  <a:lnTo>
                    <a:pt x="72381" y="940"/>
                  </a:lnTo>
                  <a:lnTo>
                    <a:pt x="71730" y="1374"/>
                  </a:lnTo>
                  <a:lnTo>
                    <a:pt x="71151" y="1808"/>
                  </a:lnTo>
                  <a:lnTo>
                    <a:pt x="70573" y="2314"/>
                  </a:lnTo>
                  <a:lnTo>
                    <a:pt x="70067" y="2820"/>
                  </a:lnTo>
                  <a:lnTo>
                    <a:pt x="69633" y="3471"/>
                  </a:lnTo>
                  <a:lnTo>
                    <a:pt x="69271" y="4049"/>
                  </a:lnTo>
                  <a:lnTo>
                    <a:pt x="68910" y="4772"/>
                  </a:lnTo>
                  <a:lnTo>
                    <a:pt x="68693" y="5495"/>
                  </a:lnTo>
                  <a:lnTo>
                    <a:pt x="68476" y="6219"/>
                  </a:lnTo>
                  <a:lnTo>
                    <a:pt x="68331" y="6942"/>
                  </a:lnTo>
                  <a:lnTo>
                    <a:pt x="68331" y="7737"/>
                  </a:lnTo>
                  <a:lnTo>
                    <a:pt x="68331" y="32033"/>
                  </a:lnTo>
                  <a:lnTo>
                    <a:pt x="60160" y="32033"/>
                  </a:lnTo>
                  <a:lnTo>
                    <a:pt x="58353" y="32105"/>
                  </a:lnTo>
                  <a:lnTo>
                    <a:pt x="56545" y="32394"/>
                  </a:lnTo>
                  <a:lnTo>
                    <a:pt x="54737" y="32756"/>
                  </a:lnTo>
                  <a:lnTo>
                    <a:pt x="52930" y="33262"/>
                  </a:lnTo>
                  <a:lnTo>
                    <a:pt x="51194" y="33985"/>
                  </a:lnTo>
                  <a:lnTo>
                    <a:pt x="49459" y="34780"/>
                  </a:lnTo>
                  <a:lnTo>
                    <a:pt x="47723" y="35648"/>
                  </a:lnTo>
                  <a:lnTo>
                    <a:pt x="46060" y="36733"/>
                  </a:lnTo>
                  <a:lnTo>
                    <a:pt x="44542" y="37817"/>
                  </a:lnTo>
                  <a:lnTo>
                    <a:pt x="43023" y="39047"/>
                  </a:lnTo>
                  <a:lnTo>
                    <a:pt x="41577" y="40348"/>
                  </a:lnTo>
                  <a:lnTo>
                    <a:pt x="40348" y="41794"/>
                  </a:lnTo>
                  <a:lnTo>
                    <a:pt x="39119" y="43240"/>
                  </a:lnTo>
                  <a:lnTo>
                    <a:pt x="38106" y="44759"/>
                  </a:lnTo>
                  <a:lnTo>
                    <a:pt x="37166" y="46350"/>
                  </a:lnTo>
                  <a:lnTo>
                    <a:pt x="36443" y="47941"/>
                  </a:lnTo>
                  <a:lnTo>
                    <a:pt x="24440" y="77225"/>
                  </a:lnTo>
                  <a:lnTo>
                    <a:pt x="13160" y="74116"/>
                  </a:lnTo>
                  <a:lnTo>
                    <a:pt x="12365" y="73899"/>
                  </a:lnTo>
                  <a:lnTo>
                    <a:pt x="11569" y="73755"/>
                  </a:lnTo>
                  <a:lnTo>
                    <a:pt x="10774" y="73682"/>
                  </a:lnTo>
                  <a:lnTo>
                    <a:pt x="8894" y="73682"/>
                  </a:lnTo>
                  <a:lnTo>
                    <a:pt x="7882" y="73827"/>
                  </a:lnTo>
                  <a:lnTo>
                    <a:pt x="6869" y="74116"/>
                  </a:lnTo>
                  <a:lnTo>
                    <a:pt x="6002" y="74405"/>
                  </a:lnTo>
                  <a:lnTo>
                    <a:pt x="5062" y="74839"/>
                  </a:lnTo>
                  <a:lnTo>
                    <a:pt x="4266" y="75345"/>
                  </a:lnTo>
                  <a:lnTo>
                    <a:pt x="3471" y="75996"/>
                  </a:lnTo>
                  <a:lnTo>
                    <a:pt x="2820" y="76647"/>
                  </a:lnTo>
                  <a:lnTo>
                    <a:pt x="2169" y="77370"/>
                  </a:lnTo>
                  <a:lnTo>
                    <a:pt x="1591" y="78165"/>
                  </a:lnTo>
                  <a:lnTo>
                    <a:pt x="1157" y="79033"/>
                  </a:lnTo>
                  <a:lnTo>
                    <a:pt x="723" y="79973"/>
                  </a:lnTo>
                  <a:lnTo>
                    <a:pt x="434" y="80913"/>
                  </a:lnTo>
                  <a:lnTo>
                    <a:pt x="145" y="81998"/>
                  </a:lnTo>
                  <a:lnTo>
                    <a:pt x="0" y="83010"/>
                  </a:lnTo>
                  <a:lnTo>
                    <a:pt x="0" y="84167"/>
                  </a:lnTo>
                  <a:lnTo>
                    <a:pt x="0" y="90386"/>
                  </a:lnTo>
                  <a:lnTo>
                    <a:pt x="72" y="91687"/>
                  </a:lnTo>
                  <a:lnTo>
                    <a:pt x="217" y="92989"/>
                  </a:lnTo>
                  <a:lnTo>
                    <a:pt x="578" y="94218"/>
                  </a:lnTo>
                  <a:lnTo>
                    <a:pt x="1012" y="95375"/>
                  </a:lnTo>
                  <a:lnTo>
                    <a:pt x="1518" y="96532"/>
                  </a:lnTo>
                  <a:lnTo>
                    <a:pt x="2169" y="97616"/>
                  </a:lnTo>
                  <a:lnTo>
                    <a:pt x="2965" y="98556"/>
                  </a:lnTo>
                  <a:lnTo>
                    <a:pt x="3760" y="99496"/>
                  </a:lnTo>
                  <a:lnTo>
                    <a:pt x="4700" y="100364"/>
                  </a:lnTo>
                  <a:lnTo>
                    <a:pt x="5640" y="101087"/>
                  </a:lnTo>
                  <a:lnTo>
                    <a:pt x="6725" y="101738"/>
                  </a:lnTo>
                  <a:lnTo>
                    <a:pt x="7882" y="102244"/>
                  </a:lnTo>
                  <a:lnTo>
                    <a:pt x="9039" y="102678"/>
                  </a:lnTo>
                  <a:lnTo>
                    <a:pt x="10268" y="103040"/>
                  </a:lnTo>
                  <a:lnTo>
                    <a:pt x="11569" y="103184"/>
                  </a:lnTo>
                  <a:lnTo>
                    <a:pt x="12871" y="103257"/>
                  </a:lnTo>
                  <a:lnTo>
                    <a:pt x="13739" y="103257"/>
                  </a:lnTo>
                  <a:lnTo>
                    <a:pt x="12003" y="107450"/>
                  </a:lnTo>
                  <a:lnTo>
                    <a:pt x="11352" y="109041"/>
                  </a:lnTo>
                  <a:lnTo>
                    <a:pt x="10774" y="110777"/>
                  </a:lnTo>
                  <a:lnTo>
                    <a:pt x="10195" y="112584"/>
                  </a:lnTo>
                  <a:lnTo>
                    <a:pt x="9617" y="114464"/>
                  </a:lnTo>
                  <a:lnTo>
                    <a:pt x="8605" y="118441"/>
                  </a:lnTo>
                  <a:lnTo>
                    <a:pt x="7665" y="122635"/>
                  </a:lnTo>
                  <a:lnTo>
                    <a:pt x="6942" y="126757"/>
                  </a:lnTo>
                  <a:lnTo>
                    <a:pt x="6363" y="130878"/>
                  </a:lnTo>
                  <a:lnTo>
                    <a:pt x="6219" y="132831"/>
                  </a:lnTo>
                  <a:lnTo>
                    <a:pt x="6074" y="134711"/>
                  </a:lnTo>
                  <a:lnTo>
                    <a:pt x="5929" y="136518"/>
                  </a:lnTo>
                  <a:lnTo>
                    <a:pt x="5929" y="138254"/>
                  </a:lnTo>
                  <a:lnTo>
                    <a:pt x="5929" y="196679"/>
                  </a:lnTo>
                  <a:lnTo>
                    <a:pt x="6002" y="197981"/>
                  </a:lnTo>
                  <a:lnTo>
                    <a:pt x="6146" y="199210"/>
                  </a:lnTo>
                  <a:lnTo>
                    <a:pt x="6508" y="200439"/>
                  </a:lnTo>
                  <a:lnTo>
                    <a:pt x="6942" y="201668"/>
                  </a:lnTo>
                  <a:lnTo>
                    <a:pt x="7448" y="202753"/>
                  </a:lnTo>
                  <a:lnTo>
                    <a:pt x="8099" y="203838"/>
                  </a:lnTo>
                  <a:lnTo>
                    <a:pt x="8894" y="204850"/>
                  </a:lnTo>
                  <a:lnTo>
                    <a:pt x="9689" y="205790"/>
                  </a:lnTo>
                  <a:lnTo>
                    <a:pt x="10629" y="206585"/>
                  </a:lnTo>
                  <a:lnTo>
                    <a:pt x="11642" y="207308"/>
                  </a:lnTo>
                  <a:lnTo>
                    <a:pt x="12654" y="207959"/>
                  </a:lnTo>
                  <a:lnTo>
                    <a:pt x="13811" y="208538"/>
                  </a:lnTo>
                  <a:lnTo>
                    <a:pt x="14968" y="208972"/>
                  </a:lnTo>
                  <a:lnTo>
                    <a:pt x="16197" y="209261"/>
                  </a:lnTo>
                  <a:lnTo>
                    <a:pt x="17499" y="209478"/>
                  </a:lnTo>
                  <a:lnTo>
                    <a:pt x="18800" y="209550"/>
                  </a:lnTo>
                  <a:lnTo>
                    <a:pt x="34346" y="209550"/>
                  </a:lnTo>
                  <a:lnTo>
                    <a:pt x="35648" y="209478"/>
                  </a:lnTo>
                  <a:lnTo>
                    <a:pt x="36877" y="209261"/>
                  </a:lnTo>
                  <a:lnTo>
                    <a:pt x="38179" y="208972"/>
                  </a:lnTo>
                  <a:lnTo>
                    <a:pt x="39336" y="208538"/>
                  </a:lnTo>
                  <a:lnTo>
                    <a:pt x="40493" y="207959"/>
                  </a:lnTo>
                  <a:lnTo>
                    <a:pt x="41505" y="207308"/>
                  </a:lnTo>
                  <a:lnTo>
                    <a:pt x="42517" y="206585"/>
                  </a:lnTo>
                  <a:lnTo>
                    <a:pt x="43457" y="205790"/>
                  </a:lnTo>
                  <a:lnTo>
                    <a:pt x="44253" y="204850"/>
                  </a:lnTo>
                  <a:lnTo>
                    <a:pt x="44976" y="203838"/>
                  </a:lnTo>
                  <a:lnTo>
                    <a:pt x="45626" y="202753"/>
                  </a:lnTo>
                  <a:lnTo>
                    <a:pt x="46205" y="201668"/>
                  </a:lnTo>
                  <a:lnTo>
                    <a:pt x="46639" y="200439"/>
                  </a:lnTo>
                  <a:lnTo>
                    <a:pt x="46928" y="199210"/>
                  </a:lnTo>
                  <a:lnTo>
                    <a:pt x="47145" y="197981"/>
                  </a:lnTo>
                  <a:lnTo>
                    <a:pt x="47217" y="196679"/>
                  </a:lnTo>
                  <a:lnTo>
                    <a:pt x="47217" y="182290"/>
                  </a:lnTo>
                  <a:lnTo>
                    <a:pt x="186772" y="182290"/>
                  </a:lnTo>
                  <a:lnTo>
                    <a:pt x="186772" y="196679"/>
                  </a:lnTo>
                  <a:lnTo>
                    <a:pt x="186772" y="197981"/>
                  </a:lnTo>
                  <a:lnTo>
                    <a:pt x="186989" y="199210"/>
                  </a:lnTo>
                  <a:lnTo>
                    <a:pt x="187351" y="200439"/>
                  </a:lnTo>
                  <a:lnTo>
                    <a:pt x="187784" y="201668"/>
                  </a:lnTo>
                  <a:lnTo>
                    <a:pt x="188291" y="202753"/>
                  </a:lnTo>
                  <a:lnTo>
                    <a:pt x="188941" y="203838"/>
                  </a:lnTo>
                  <a:lnTo>
                    <a:pt x="189664" y="204850"/>
                  </a:lnTo>
                  <a:lnTo>
                    <a:pt x="190532" y="205790"/>
                  </a:lnTo>
                  <a:lnTo>
                    <a:pt x="191472" y="206585"/>
                  </a:lnTo>
                  <a:lnTo>
                    <a:pt x="192412" y="207308"/>
                  </a:lnTo>
                  <a:lnTo>
                    <a:pt x="193497" y="207959"/>
                  </a:lnTo>
                  <a:lnTo>
                    <a:pt x="194654" y="208538"/>
                  </a:lnTo>
                  <a:lnTo>
                    <a:pt x="195811" y="208972"/>
                  </a:lnTo>
                  <a:lnTo>
                    <a:pt x="197040" y="209261"/>
                  </a:lnTo>
                  <a:lnTo>
                    <a:pt x="198341" y="209478"/>
                  </a:lnTo>
                  <a:lnTo>
                    <a:pt x="199643" y="209550"/>
                  </a:lnTo>
                  <a:lnTo>
                    <a:pt x="215117" y="209550"/>
                  </a:lnTo>
                  <a:lnTo>
                    <a:pt x="216418" y="209478"/>
                  </a:lnTo>
                  <a:lnTo>
                    <a:pt x="217720" y="209261"/>
                  </a:lnTo>
                  <a:lnTo>
                    <a:pt x="218949" y="208972"/>
                  </a:lnTo>
                  <a:lnTo>
                    <a:pt x="220179" y="208538"/>
                  </a:lnTo>
                  <a:lnTo>
                    <a:pt x="221263" y="207959"/>
                  </a:lnTo>
                  <a:lnTo>
                    <a:pt x="222348" y="207308"/>
                  </a:lnTo>
                  <a:lnTo>
                    <a:pt x="223360" y="206585"/>
                  </a:lnTo>
                  <a:lnTo>
                    <a:pt x="224228" y="205790"/>
                  </a:lnTo>
                  <a:lnTo>
                    <a:pt x="225095" y="204850"/>
                  </a:lnTo>
                  <a:lnTo>
                    <a:pt x="225819" y="203838"/>
                  </a:lnTo>
                  <a:lnTo>
                    <a:pt x="226469" y="202753"/>
                  </a:lnTo>
                  <a:lnTo>
                    <a:pt x="227048" y="201668"/>
                  </a:lnTo>
                  <a:lnTo>
                    <a:pt x="227482" y="200439"/>
                  </a:lnTo>
                  <a:lnTo>
                    <a:pt x="227771" y="199210"/>
                  </a:lnTo>
                  <a:lnTo>
                    <a:pt x="227988" y="197981"/>
                  </a:lnTo>
                  <a:lnTo>
                    <a:pt x="228060" y="196679"/>
                  </a:lnTo>
                  <a:lnTo>
                    <a:pt x="228060" y="138254"/>
                  </a:lnTo>
                  <a:lnTo>
                    <a:pt x="227988" y="136518"/>
                  </a:lnTo>
                  <a:lnTo>
                    <a:pt x="227916" y="134711"/>
                  </a:lnTo>
                  <a:lnTo>
                    <a:pt x="227771" y="132831"/>
                  </a:lnTo>
                  <a:lnTo>
                    <a:pt x="227554" y="130878"/>
                  </a:lnTo>
                  <a:lnTo>
                    <a:pt x="226976" y="126757"/>
                  </a:lnTo>
                  <a:lnTo>
                    <a:pt x="226252" y="122635"/>
                  </a:lnTo>
                  <a:lnTo>
                    <a:pt x="225385" y="118441"/>
                  </a:lnTo>
                  <a:lnTo>
                    <a:pt x="224300" y="114464"/>
                  </a:lnTo>
                  <a:lnTo>
                    <a:pt x="223794" y="112584"/>
                  </a:lnTo>
                  <a:lnTo>
                    <a:pt x="223215" y="110777"/>
                  </a:lnTo>
                  <a:lnTo>
                    <a:pt x="222565" y="109041"/>
                  </a:lnTo>
                  <a:lnTo>
                    <a:pt x="221986" y="107450"/>
                  </a:lnTo>
                  <a:lnTo>
                    <a:pt x="220251" y="103257"/>
                  </a:lnTo>
                  <a:lnTo>
                    <a:pt x="221263" y="103257"/>
                  </a:lnTo>
                  <a:lnTo>
                    <a:pt x="222565" y="103184"/>
                  </a:lnTo>
                  <a:lnTo>
                    <a:pt x="223866" y="103040"/>
                  </a:lnTo>
                  <a:lnTo>
                    <a:pt x="225095" y="102678"/>
                  </a:lnTo>
                  <a:lnTo>
                    <a:pt x="226252" y="102244"/>
                  </a:lnTo>
                  <a:lnTo>
                    <a:pt x="227409" y="101738"/>
                  </a:lnTo>
                  <a:lnTo>
                    <a:pt x="228422" y="101087"/>
                  </a:lnTo>
                  <a:lnTo>
                    <a:pt x="229434" y="100364"/>
                  </a:lnTo>
                  <a:lnTo>
                    <a:pt x="230374" y="99496"/>
                  </a:lnTo>
                  <a:lnTo>
                    <a:pt x="231169" y="98556"/>
                  </a:lnTo>
                  <a:lnTo>
                    <a:pt x="231892" y="97616"/>
                  </a:lnTo>
                  <a:lnTo>
                    <a:pt x="232543" y="96532"/>
                  </a:lnTo>
                  <a:lnTo>
                    <a:pt x="233122" y="95375"/>
                  </a:lnTo>
                  <a:lnTo>
                    <a:pt x="233556" y="94218"/>
                  </a:lnTo>
                  <a:lnTo>
                    <a:pt x="233845" y="92989"/>
                  </a:lnTo>
                  <a:lnTo>
                    <a:pt x="234062" y="91687"/>
                  </a:lnTo>
                  <a:lnTo>
                    <a:pt x="234134" y="90386"/>
                  </a:lnTo>
                  <a:lnTo>
                    <a:pt x="234134" y="84167"/>
                  </a:lnTo>
                  <a:lnTo>
                    <a:pt x="234062" y="83010"/>
                  </a:lnTo>
                  <a:lnTo>
                    <a:pt x="233917" y="81998"/>
                  </a:lnTo>
                  <a:lnTo>
                    <a:pt x="233700" y="80913"/>
                  </a:lnTo>
                  <a:lnTo>
                    <a:pt x="233411" y="79973"/>
                  </a:lnTo>
                  <a:lnTo>
                    <a:pt x="232977" y="79033"/>
                  </a:lnTo>
                  <a:lnTo>
                    <a:pt x="232471" y="78165"/>
                  </a:lnTo>
                  <a:lnTo>
                    <a:pt x="231965" y="77370"/>
                  </a:lnTo>
                  <a:lnTo>
                    <a:pt x="231314" y="76647"/>
                  </a:lnTo>
                  <a:lnTo>
                    <a:pt x="230591" y="75996"/>
                  </a:lnTo>
                  <a:lnTo>
                    <a:pt x="229868" y="75345"/>
                  </a:lnTo>
                  <a:lnTo>
                    <a:pt x="229000" y="74839"/>
                  </a:lnTo>
                  <a:lnTo>
                    <a:pt x="228132" y="74405"/>
                  </a:lnTo>
                  <a:lnTo>
                    <a:pt x="227192" y="74116"/>
                  </a:lnTo>
                  <a:lnTo>
                    <a:pt x="226252" y="73827"/>
                  </a:lnTo>
                  <a:lnTo>
                    <a:pt x="225240" y="73682"/>
                  </a:lnTo>
                  <a:lnTo>
                    <a:pt x="223360" y="73682"/>
                  </a:lnTo>
                  <a:lnTo>
                    <a:pt x="222565" y="73755"/>
                  </a:lnTo>
                  <a:lnTo>
                    <a:pt x="221769" y="73899"/>
                  </a:lnTo>
                  <a:lnTo>
                    <a:pt x="220902" y="74116"/>
                  </a:lnTo>
                  <a:lnTo>
                    <a:pt x="209549" y="77225"/>
                  </a:lnTo>
                  <a:lnTo>
                    <a:pt x="197546" y="47941"/>
                  </a:lnTo>
                  <a:lnTo>
                    <a:pt x="196751" y="46350"/>
                  </a:lnTo>
                  <a:lnTo>
                    <a:pt x="195883" y="44759"/>
                  </a:lnTo>
                  <a:lnTo>
                    <a:pt x="194798" y="43240"/>
                  </a:lnTo>
                  <a:lnTo>
                    <a:pt x="193641" y="41794"/>
                  </a:lnTo>
                  <a:lnTo>
                    <a:pt x="192340" y="40348"/>
                  </a:lnTo>
                  <a:lnTo>
                    <a:pt x="190966" y="39047"/>
                  </a:lnTo>
                  <a:lnTo>
                    <a:pt x="189448" y="37817"/>
                  </a:lnTo>
                  <a:lnTo>
                    <a:pt x="187857" y="36733"/>
                  </a:lnTo>
                  <a:lnTo>
                    <a:pt x="186194" y="35648"/>
                  </a:lnTo>
                  <a:lnTo>
                    <a:pt x="184531" y="34780"/>
                  </a:lnTo>
                  <a:lnTo>
                    <a:pt x="182795" y="33985"/>
                  </a:lnTo>
                  <a:lnTo>
                    <a:pt x="180987" y="33262"/>
                  </a:lnTo>
                  <a:lnTo>
                    <a:pt x="179180" y="32756"/>
                  </a:lnTo>
                  <a:lnTo>
                    <a:pt x="177372" y="32394"/>
                  </a:lnTo>
                  <a:lnTo>
                    <a:pt x="175564" y="32105"/>
                  </a:lnTo>
                  <a:lnTo>
                    <a:pt x="173829" y="32033"/>
                  </a:lnTo>
                  <a:lnTo>
                    <a:pt x="165803" y="32033"/>
                  </a:lnTo>
                  <a:lnTo>
                    <a:pt x="165803" y="7737"/>
                  </a:lnTo>
                  <a:lnTo>
                    <a:pt x="165730" y="6942"/>
                  </a:lnTo>
                  <a:lnTo>
                    <a:pt x="165658" y="6219"/>
                  </a:lnTo>
                  <a:lnTo>
                    <a:pt x="165441" y="5495"/>
                  </a:lnTo>
                  <a:lnTo>
                    <a:pt x="165152" y="4772"/>
                  </a:lnTo>
                  <a:lnTo>
                    <a:pt x="164863" y="4049"/>
                  </a:lnTo>
                  <a:lnTo>
                    <a:pt x="164501" y="3471"/>
                  </a:lnTo>
                  <a:lnTo>
                    <a:pt x="163995" y="2820"/>
                  </a:lnTo>
                  <a:lnTo>
                    <a:pt x="163561" y="2314"/>
                  </a:lnTo>
                  <a:lnTo>
                    <a:pt x="162983" y="1808"/>
                  </a:lnTo>
                  <a:lnTo>
                    <a:pt x="162404" y="1374"/>
                  </a:lnTo>
                  <a:lnTo>
                    <a:pt x="161753" y="940"/>
                  </a:lnTo>
                  <a:lnTo>
                    <a:pt x="161103" y="651"/>
                  </a:lnTo>
                  <a:lnTo>
                    <a:pt x="160380" y="362"/>
                  </a:lnTo>
                  <a:lnTo>
                    <a:pt x="159584" y="217"/>
                  </a:lnTo>
                  <a:lnTo>
                    <a:pt x="158861" y="72"/>
                  </a:lnTo>
                  <a:lnTo>
                    <a:pt x="1580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3537025" y="644850"/>
              <a:ext cx="141025" cy="159100"/>
            </a:xfrm>
            <a:custGeom>
              <a:avLst/>
              <a:gdLst/>
              <a:ahLst/>
              <a:cxnLst/>
              <a:rect l="l" t="t" r="r" b="b"/>
              <a:pathLst>
                <a:path w="5641" h="6364" extrusionOk="0">
                  <a:moveTo>
                    <a:pt x="2893" y="0"/>
                  </a:moveTo>
                  <a:lnTo>
                    <a:pt x="2820" y="73"/>
                  </a:lnTo>
                  <a:lnTo>
                    <a:pt x="2748" y="145"/>
                  </a:lnTo>
                  <a:lnTo>
                    <a:pt x="73" y="6074"/>
                  </a:lnTo>
                  <a:lnTo>
                    <a:pt x="0" y="6219"/>
                  </a:lnTo>
                  <a:lnTo>
                    <a:pt x="73" y="6291"/>
                  </a:lnTo>
                  <a:lnTo>
                    <a:pt x="145" y="6364"/>
                  </a:lnTo>
                  <a:lnTo>
                    <a:pt x="5496" y="6364"/>
                  </a:lnTo>
                  <a:lnTo>
                    <a:pt x="5568" y="6291"/>
                  </a:lnTo>
                  <a:lnTo>
                    <a:pt x="5641" y="6219"/>
                  </a:lnTo>
                  <a:lnTo>
                    <a:pt x="5568" y="6074"/>
                  </a:lnTo>
                  <a:lnTo>
                    <a:pt x="3037" y="145"/>
                  </a:lnTo>
                  <a:lnTo>
                    <a:pt x="2965" y="73"/>
                  </a:lnTo>
                  <a:lnTo>
                    <a:pt x="28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20"/>
          <p:cNvGrpSpPr/>
          <p:nvPr/>
        </p:nvGrpSpPr>
        <p:grpSpPr>
          <a:xfrm>
            <a:off x="5400514" y="2912326"/>
            <a:ext cx="308472" cy="274510"/>
            <a:chOff x="883325" y="238125"/>
            <a:chExt cx="5853350" cy="5238750"/>
          </a:xfrm>
        </p:grpSpPr>
        <p:sp>
          <p:nvSpPr>
            <p:cNvPr id="635" name="Google Shape;635;p20"/>
            <p:cNvSpPr/>
            <p:nvPr/>
          </p:nvSpPr>
          <p:spPr>
            <a:xfrm>
              <a:off x="883325" y="238125"/>
              <a:ext cx="5853350" cy="5238750"/>
            </a:xfrm>
            <a:custGeom>
              <a:avLst/>
              <a:gdLst/>
              <a:ahLst/>
              <a:cxnLst/>
              <a:rect l="l" t="t" r="r" b="b"/>
              <a:pathLst>
                <a:path w="234134" h="209550" extrusionOk="0">
                  <a:moveTo>
                    <a:pt x="98628" y="10051"/>
                  </a:moveTo>
                  <a:lnTo>
                    <a:pt x="98773" y="10123"/>
                  </a:lnTo>
                  <a:lnTo>
                    <a:pt x="98773" y="10195"/>
                  </a:lnTo>
                  <a:lnTo>
                    <a:pt x="98845" y="10340"/>
                  </a:lnTo>
                  <a:lnTo>
                    <a:pt x="98845" y="14172"/>
                  </a:lnTo>
                  <a:lnTo>
                    <a:pt x="98773" y="14245"/>
                  </a:lnTo>
                  <a:lnTo>
                    <a:pt x="98773" y="14389"/>
                  </a:lnTo>
                  <a:lnTo>
                    <a:pt x="98628" y="14462"/>
                  </a:lnTo>
                  <a:lnTo>
                    <a:pt x="91181" y="14462"/>
                  </a:lnTo>
                  <a:lnTo>
                    <a:pt x="91108" y="14534"/>
                  </a:lnTo>
                  <a:lnTo>
                    <a:pt x="91036" y="14606"/>
                  </a:lnTo>
                  <a:lnTo>
                    <a:pt x="91036" y="14751"/>
                  </a:lnTo>
                  <a:lnTo>
                    <a:pt x="91036" y="31816"/>
                  </a:lnTo>
                  <a:lnTo>
                    <a:pt x="90964" y="31960"/>
                  </a:lnTo>
                  <a:lnTo>
                    <a:pt x="90891" y="32033"/>
                  </a:lnTo>
                  <a:lnTo>
                    <a:pt x="84528" y="32033"/>
                  </a:lnTo>
                  <a:lnTo>
                    <a:pt x="84456" y="31960"/>
                  </a:lnTo>
                  <a:lnTo>
                    <a:pt x="84456" y="31816"/>
                  </a:lnTo>
                  <a:lnTo>
                    <a:pt x="84456" y="14751"/>
                  </a:lnTo>
                  <a:lnTo>
                    <a:pt x="84384" y="14606"/>
                  </a:lnTo>
                  <a:lnTo>
                    <a:pt x="84311" y="14534"/>
                  </a:lnTo>
                  <a:lnTo>
                    <a:pt x="84239" y="14462"/>
                  </a:lnTo>
                  <a:lnTo>
                    <a:pt x="76864" y="14462"/>
                  </a:lnTo>
                  <a:lnTo>
                    <a:pt x="76719" y="14389"/>
                  </a:lnTo>
                  <a:lnTo>
                    <a:pt x="76647" y="14245"/>
                  </a:lnTo>
                  <a:lnTo>
                    <a:pt x="76647" y="14172"/>
                  </a:lnTo>
                  <a:lnTo>
                    <a:pt x="76647" y="10340"/>
                  </a:lnTo>
                  <a:lnTo>
                    <a:pt x="76647" y="10195"/>
                  </a:lnTo>
                  <a:lnTo>
                    <a:pt x="76719" y="10123"/>
                  </a:lnTo>
                  <a:lnTo>
                    <a:pt x="76864" y="10051"/>
                  </a:lnTo>
                  <a:close/>
                  <a:moveTo>
                    <a:pt x="144255" y="10051"/>
                  </a:moveTo>
                  <a:lnTo>
                    <a:pt x="144327" y="10123"/>
                  </a:lnTo>
                  <a:lnTo>
                    <a:pt x="144327" y="10195"/>
                  </a:lnTo>
                  <a:lnTo>
                    <a:pt x="144327" y="10268"/>
                  </a:lnTo>
                  <a:lnTo>
                    <a:pt x="136807" y="21548"/>
                  </a:lnTo>
                  <a:lnTo>
                    <a:pt x="136807" y="21837"/>
                  </a:lnTo>
                  <a:lnTo>
                    <a:pt x="136879" y="22054"/>
                  </a:lnTo>
                  <a:lnTo>
                    <a:pt x="144761" y="31888"/>
                  </a:lnTo>
                  <a:lnTo>
                    <a:pt x="144833" y="31960"/>
                  </a:lnTo>
                  <a:lnTo>
                    <a:pt x="144833" y="32033"/>
                  </a:lnTo>
                  <a:lnTo>
                    <a:pt x="137819" y="32033"/>
                  </a:lnTo>
                  <a:lnTo>
                    <a:pt x="137603" y="31816"/>
                  </a:lnTo>
                  <a:lnTo>
                    <a:pt x="133192" y="24874"/>
                  </a:lnTo>
                  <a:lnTo>
                    <a:pt x="133119" y="24802"/>
                  </a:lnTo>
                  <a:lnTo>
                    <a:pt x="132975" y="24802"/>
                  </a:lnTo>
                  <a:lnTo>
                    <a:pt x="132903" y="24874"/>
                  </a:lnTo>
                  <a:lnTo>
                    <a:pt x="128564" y="31816"/>
                  </a:lnTo>
                  <a:lnTo>
                    <a:pt x="128347" y="32033"/>
                  </a:lnTo>
                  <a:lnTo>
                    <a:pt x="115042" y="32033"/>
                  </a:lnTo>
                  <a:lnTo>
                    <a:pt x="114970" y="31960"/>
                  </a:lnTo>
                  <a:lnTo>
                    <a:pt x="114898" y="31816"/>
                  </a:lnTo>
                  <a:lnTo>
                    <a:pt x="113379" y="27333"/>
                  </a:lnTo>
                  <a:lnTo>
                    <a:pt x="113235" y="27116"/>
                  </a:lnTo>
                  <a:lnTo>
                    <a:pt x="113018" y="27043"/>
                  </a:lnTo>
                  <a:lnTo>
                    <a:pt x="104919" y="27043"/>
                  </a:lnTo>
                  <a:lnTo>
                    <a:pt x="104630" y="27116"/>
                  </a:lnTo>
                  <a:lnTo>
                    <a:pt x="104485" y="27333"/>
                  </a:lnTo>
                  <a:lnTo>
                    <a:pt x="102895" y="31816"/>
                  </a:lnTo>
                  <a:lnTo>
                    <a:pt x="102822" y="31960"/>
                  </a:lnTo>
                  <a:lnTo>
                    <a:pt x="102678" y="32033"/>
                  </a:lnTo>
                  <a:lnTo>
                    <a:pt x="96315" y="32033"/>
                  </a:lnTo>
                  <a:lnTo>
                    <a:pt x="96242" y="31960"/>
                  </a:lnTo>
                  <a:lnTo>
                    <a:pt x="96315" y="31816"/>
                  </a:lnTo>
                  <a:lnTo>
                    <a:pt x="104992" y="10340"/>
                  </a:lnTo>
                  <a:lnTo>
                    <a:pt x="105136" y="10123"/>
                  </a:lnTo>
                  <a:lnTo>
                    <a:pt x="105353" y="10051"/>
                  </a:lnTo>
                  <a:lnTo>
                    <a:pt x="112584" y="10051"/>
                  </a:lnTo>
                  <a:lnTo>
                    <a:pt x="112801" y="10123"/>
                  </a:lnTo>
                  <a:lnTo>
                    <a:pt x="112945" y="10340"/>
                  </a:lnTo>
                  <a:lnTo>
                    <a:pt x="121478" y="31671"/>
                  </a:lnTo>
                  <a:lnTo>
                    <a:pt x="129287" y="22054"/>
                  </a:lnTo>
                  <a:lnTo>
                    <a:pt x="129359" y="21837"/>
                  </a:lnTo>
                  <a:lnTo>
                    <a:pt x="129287" y="21548"/>
                  </a:lnTo>
                  <a:lnTo>
                    <a:pt x="121839" y="10268"/>
                  </a:lnTo>
                  <a:lnTo>
                    <a:pt x="121767" y="10195"/>
                  </a:lnTo>
                  <a:lnTo>
                    <a:pt x="121767" y="10123"/>
                  </a:lnTo>
                  <a:lnTo>
                    <a:pt x="121839" y="10051"/>
                  </a:lnTo>
                  <a:lnTo>
                    <a:pt x="128564" y="10051"/>
                  </a:lnTo>
                  <a:lnTo>
                    <a:pt x="128853" y="10123"/>
                  </a:lnTo>
                  <a:lnTo>
                    <a:pt x="129070" y="10268"/>
                  </a:lnTo>
                  <a:lnTo>
                    <a:pt x="132903" y="16559"/>
                  </a:lnTo>
                  <a:lnTo>
                    <a:pt x="132975" y="16631"/>
                  </a:lnTo>
                  <a:lnTo>
                    <a:pt x="133119" y="16631"/>
                  </a:lnTo>
                  <a:lnTo>
                    <a:pt x="133192" y="16559"/>
                  </a:lnTo>
                  <a:lnTo>
                    <a:pt x="137096" y="10268"/>
                  </a:lnTo>
                  <a:lnTo>
                    <a:pt x="137313" y="10123"/>
                  </a:lnTo>
                  <a:lnTo>
                    <a:pt x="137530" y="10051"/>
                  </a:lnTo>
                  <a:close/>
                  <a:moveTo>
                    <a:pt x="154523" y="10051"/>
                  </a:moveTo>
                  <a:lnTo>
                    <a:pt x="154595" y="10123"/>
                  </a:lnTo>
                  <a:lnTo>
                    <a:pt x="154667" y="10195"/>
                  </a:lnTo>
                  <a:lnTo>
                    <a:pt x="154740" y="10340"/>
                  </a:lnTo>
                  <a:lnTo>
                    <a:pt x="154740" y="31816"/>
                  </a:lnTo>
                  <a:lnTo>
                    <a:pt x="154667" y="31960"/>
                  </a:lnTo>
                  <a:lnTo>
                    <a:pt x="154595" y="32033"/>
                  </a:lnTo>
                  <a:lnTo>
                    <a:pt x="148304" y="32033"/>
                  </a:lnTo>
                  <a:lnTo>
                    <a:pt x="148160" y="31960"/>
                  </a:lnTo>
                  <a:lnTo>
                    <a:pt x="148160" y="31816"/>
                  </a:lnTo>
                  <a:lnTo>
                    <a:pt x="148160" y="10340"/>
                  </a:lnTo>
                  <a:lnTo>
                    <a:pt x="148160" y="10195"/>
                  </a:lnTo>
                  <a:lnTo>
                    <a:pt x="148232" y="10123"/>
                  </a:lnTo>
                  <a:lnTo>
                    <a:pt x="148304" y="10051"/>
                  </a:lnTo>
                  <a:close/>
                  <a:moveTo>
                    <a:pt x="168984" y="42084"/>
                  </a:moveTo>
                  <a:lnTo>
                    <a:pt x="170069" y="42228"/>
                  </a:lnTo>
                  <a:lnTo>
                    <a:pt x="171154" y="42517"/>
                  </a:lnTo>
                  <a:lnTo>
                    <a:pt x="172238" y="42807"/>
                  </a:lnTo>
                  <a:lnTo>
                    <a:pt x="173323" y="43240"/>
                  </a:lnTo>
                  <a:lnTo>
                    <a:pt x="174335" y="43674"/>
                  </a:lnTo>
                  <a:lnTo>
                    <a:pt x="175347" y="44253"/>
                  </a:lnTo>
                  <a:lnTo>
                    <a:pt x="176360" y="44831"/>
                  </a:lnTo>
                  <a:lnTo>
                    <a:pt x="177300" y="45554"/>
                  </a:lnTo>
                  <a:lnTo>
                    <a:pt x="178167" y="46277"/>
                  </a:lnTo>
                  <a:lnTo>
                    <a:pt x="179035" y="47073"/>
                  </a:lnTo>
                  <a:lnTo>
                    <a:pt x="179831" y="47868"/>
                  </a:lnTo>
                  <a:lnTo>
                    <a:pt x="180554" y="48808"/>
                  </a:lnTo>
                  <a:lnTo>
                    <a:pt x="181132" y="49676"/>
                  </a:lnTo>
                  <a:lnTo>
                    <a:pt x="181711" y="50616"/>
                  </a:lnTo>
                  <a:lnTo>
                    <a:pt x="182144" y="51628"/>
                  </a:lnTo>
                  <a:lnTo>
                    <a:pt x="200438" y="96098"/>
                  </a:lnTo>
                  <a:lnTo>
                    <a:pt x="200800" y="97038"/>
                  </a:lnTo>
                  <a:lnTo>
                    <a:pt x="201017" y="97978"/>
                  </a:lnTo>
                  <a:lnTo>
                    <a:pt x="201089" y="98918"/>
                  </a:lnTo>
                  <a:lnTo>
                    <a:pt x="201161" y="99786"/>
                  </a:lnTo>
                  <a:lnTo>
                    <a:pt x="201017" y="100653"/>
                  </a:lnTo>
                  <a:lnTo>
                    <a:pt x="200872" y="101449"/>
                  </a:lnTo>
                  <a:lnTo>
                    <a:pt x="200583" y="102172"/>
                  </a:lnTo>
                  <a:lnTo>
                    <a:pt x="200149" y="102823"/>
                  </a:lnTo>
                  <a:lnTo>
                    <a:pt x="199715" y="103473"/>
                  </a:lnTo>
                  <a:lnTo>
                    <a:pt x="199137" y="103980"/>
                  </a:lnTo>
                  <a:lnTo>
                    <a:pt x="198486" y="104486"/>
                  </a:lnTo>
                  <a:lnTo>
                    <a:pt x="197691" y="104920"/>
                  </a:lnTo>
                  <a:lnTo>
                    <a:pt x="196895" y="105209"/>
                  </a:lnTo>
                  <a:lnTo>
                    <a:pt x="196028" y="105426"/>
                  </a:lnTo>
                  <a:lnTo>
                    <a:pt x="195088" y="105570"/>
                  </a:lnTo>
                  <a:lnTo>
                    <a:pt x="194003" y="105643"/>
                  </a:lnTo>
                  <a:lnTo>
                    <a:pt x="39914" y="105643"/>
                  </a:lnTo>
                  <a:lnTo>
                    <a:pt x="38902" y="105570"/>
                  </a:lnTo>
                  <a:lnTo>
                    <a:pt x="37962" y="105426"/>
                  </a:lnTo>
                  <a:lnTo>
                    <a:pt x="37022" y="105209"/>
                  </a:lnTo>
                  <a:lnTo>
                    <a:pt x="36226" y="104920"/>
                  </a:lnTo>
                  <a:lnTo>
                    <a:pt x="35503" y="104486"/>
                  </a:lnTo>
                  <a:lnTo>
                    <a:pt x="34853" y="103980"/>
                  </a:lnTo>
                  <a:lnTo>
                    <a:pt x="34274" y="103473"/>
                  </a:lnTo>
                  <a:lnTo>
                    <a:pt x="33768" y="102823"/>
                  </a:lnTo>
                  <a:lnTo>
                    <a:pt x="33406" y="102172"/>
                  </a:lnTo>
                  <a:lnTo>
                    <a:pt x="33117" y="101449"/>
                  </a:lnTo>
                  <a:lnTo>
                    <a:pt x="32900" y="100653"/>
                  </a:lnTo>
                  <a:lnTo>
                    <a:pt x="32828" y="99786"/>
                  </a:lnTo>
                  <a:lnTo>
                    <a:pt x="32828" y="98918"/>
                  </a:lnTo>
                  <a:lnTo>
                    <a:pt x="32973" y="97978"/>
                  </a:lnTo>
                  <a:lnTo>
                    <a:pt x="33189" y="97038"/>
                  </a:lnTo>
                  <a:lnTo>
                    <a:pt x="33551" y="96098"/>
                  </a:lnTo>
                  <a:lnTo>
                    <a:pt x="51773" y="51628"/>
                  </a:lnTo>
                  <a:lnTo>
                    <a:pt x="52279" y="50616"/>
                  </a:lnTo>
                  <a:lnTo>
                    <a:pt x="52785" y="49676"/>
                  </a:lnTo>
                  <a:lnTo>
                    <a:pt x="53436" y="48808"/>
                  </a:lnTo>
                  <a:lnTo>
                    <a:pt x="54159" y="47868"/>
                  </a:lnTo>
                  <a:lnTo>
                    <a:pt x="54882" y="47073"/>
                  </a:lnTo>
                  <a:lnTo>
                    <a:pt x="55750" y="46277"/>
                  </a:lnTo>
                  <a:lnTo>
                    <a:pt x="56617" y="45554"/>
                  </a:lnTo>
                  <a:lnTo>
                    <a:pt x="57557" y="44831"/>
                  </a:lnTo>
                  <a:lnTo>
                    <a:pt x="58570" y="44253"/>
                  </a:lnTo>
                  <a:lnTo>
                    <a:pt x="59582" y="43674"/>
                  </a:lnTo>
                  <a:lnTo>
                    <a:pt x="60667" y="43240"/>
                  </a:lnTo>
                  <a:lnTo>
                    <a:pt x="61679" y="42807"/>
                  </a:lnTo>
                  <a:lnTo>
                    <a:pt x="62764" y="42517"/>
                  </a:lnTo>
                  <a:lnTo>
                    <a:pt x="63848" y="42228"/>
                  </a:lnTo>
                  <a:lnTo>
                    <a:pt x="64933" y="42084"/>
                  </a:lnTo>
                  <a:close/>
                  <a:moveTo>
                    <a:pt x="69633" y="131674"/>
                  </a:moveTo>
                  <a:lnTo>
                    <a:pt x="70139" y="131746"/>
                  </a:lnTo>
                  <a:lnTo>
                    <a:pt x="70645" y="131818"/>
                  </a:lnTo>
                  <a:lnTo>
                    <a:pt x="71151" y="131963"/>
                  </a:lnTo>
                  <a:lnTo>
                    <a:pt x="71657" y="132108"/>
                  </a:lnTo>
                  <a:lnTo>
                    <a:pt x="72091" y="132325"/>
                  </a:lnTo>
                  <a:lnTo>
                    <a:pt x="72525" y="132614"/>
                  </a:lnTo>
                  <a:lnTo>
                    <a:pt x="72887" y="132903"/>
                  </a:lnTo>
                  <a:lnTo>
                    <a:pt x="73248" y="133192"/>
                  </a:lnTo>
                  <a:lnTo>
                    <a:pt x="73610" y="133554"/>
                  </a:lnTo>
                  <a:lnTo>
                    <a:pt x="73899" y="133988"/>
                  </a:lnTo>
                  <a:lnTo>
                    <a:pt x="74188" y="134421"/>
                  </a:lnTo>
                  <a:lnTo>
                    <a:pt x="74405" y="134855"/>
                  </a:lnTo>
                  <a:lnTo>
                    <a:pt x="74550" y="135361"/>
                  </a:lnTo>
                  <a:lnTo>
                    <a:pt x="74694" y="135795"/>
                  </a:lnTo>
                  <a:lnTo>
                    <a:pt x="74767" y="136302"/>
                  </a:lnTo>
                  <a:lnTo>
                    <a:pt x="74767" y="136880"/>
                  </a:lnTo>
                  <a:lnTo>
                    <a:pt x="74767" y="153366"/>
                  </a:lnTo>
                  <a:lnTo>
                    <a:pt x="74767" y="153945"/>
                  </a:lnTo>
                  <a:lnTo>
                    <a:pt x="74694" y="154451"/>
                  </a:lnTo>
                  <a:lnTo>
                    <a:pt x="74550" y="154957"/>
                  </a:lnTo>
                  <a:lnTo>
                    <a:pt x="74405" y="155391"/>
                  </a:lnTo>
                  <a:lnTo>
                    <a:pt x="74188" y="155825"/>
                  </a:lnTo>
                  <a:lnTo>
                    <a:pt x="73899" y="156259"/>
                  </a:lnTo>
                  <a:lnTo>
                    <a:pt x="73610" y="156693"/>
                  </a:lnTo>
                  <a:lnTo>
                    <a:pt x="73248" y="157054"/>
                  </a:lnTo>
                  <a:lnTo>
                    <a:pt x="72887" y="157343"/>
                  </a:lnTo>
                  <a:lnTo>
                    <a:pt x="72525" y="157705"/>
                  </a:lnTo>
                  <a:lnTo>
                    <a:pt x="72091" y="157922"/>
                  </a:lnTo>
                  <a:lnTo>
                    <a:pt x="71657" y="158139"/>
                  </a:lnTo>
                  <a:lnTo>
                    <a:pt x="71151" y="158356"/>
                  </a:lnTo>
                  <a:lnTo>
                    <a:pt x="70645" y="158428"/>
                  </a:lnTo>
                  <a:lnTo>
                    <a:pt x="70139" y="158500"/>
                  </a:lnTo>
                  <a:lnTo>
                    <a:pt x="69633" y="158573"/>
                  </a:lnTo>
                  <a:lnTo>
                    <a:pt x="34780" y="158573"/>
                  </a:lnTo>
                  <a:lnTo>
                    <a:pt x="34274" y="158500"/>
                  </a:lnTo>
                  <a:lnTo>
                    <a:pt x="33696" y="158428"/>
                  </a:lnTo>
                  <a:lnTo>
                    <a:pt x="33262" y="158356"/>
                  </a:lnTo>
                  <a:lnTo>
                    <a:pt x="32756" y="158139"/>
                  </a:lnTo>
                  <a:lnTo>
                    <a:pt x="32322" y="157922"/>
                  </a:lnTo>
                  <a:lnTo>
                    <a:pt x="31888" y="157705"/>
                  </a:lnTo>
                  <a:lnTo>
                    <a:pt x="31526" y="157343"/>
                  </a:lnTo>
                  <a:lnTo>
                    <a:pt x="31093" y="157054"/>
                  </a:lnTo>
                  <a:lnTo>
                    <a:pt x="30803" y="156693"/>
                  </a:lnTo>
                  <a:lnTo>
                    <a:pt x="30514" y="156259"/>
                  </a:lnTo>
                  <a:lnTo>
                    <a:pt x="30225" y="155825"/>
                  </a:lnTo>
                  <a:lnTo>
                    <a:pt x="30008" y="155391"/>
                  </a:lnTo>
                  <a:lnTo>
                    <a:pt x="29863" y="154957"/>
                  </a:lnTo>
                  <a:lnTo>
                    <a:pt x="29719" y="154451"/>
                  </a:lnTo>
                  <a:lnTo>
                    <a:pt x="29646" y="153945"/>
                  </a:lnTo>
                  <a:lnTo>
                    <a:pt x="29574" y="153366"/>
                  </a:lnTo>
                  <a:lnTo>
                    <a:pt x="29574" y="136880"/>
                  </a:lnTo>
                  <a:lnTo>
                    <a:pt x="29646" y="136302"/>
                  </a:lnTo>
                  <a:lnTo>
                    <a:pt x="29719" y="135795"/>
                  </a:lnTo>
                  <a:lnTo>
                    <a:pt x="29863" y="135361"/>
                  </a:lnTo>
                  <a:lnTo>
                    <a:pt x="30008" y="134855"/>
                  </a:lnTo>
                  <a:lnTo>
                    <a:pt x="30225" y="134421"/>
                  </a:lnTo>
                  <a:lnTo>
                    <a:pt x="30514" y="133988"/>
                  </a:lnTo>
                  <a:lnTo>
                    <a:pt x="30803" y="133554"/>
                  </a:lnTo>
                  <a:lnTo>
                    <a:pt x="31093" y="133192"/>
                  </a:lnTo>
                  <a:lnTo>
                    <a:pt x="31526" y="132903"/>
                  </a:lnTo>
                  <a:lnTo>
                    <a:pt x="31888" y="132614"/>
                  </a:lnTo>
                  <a:lnTo>
                    <a:pt x="32322" y="132325"/>
                  </a:lnTo>
                  <a:lnTo>
                    <a:pt x="32756" y="132108"/>
                  </a:lnTo>
                  <a:lnTo>
                    <a:pt x="33262" y="131963"/>
                  </a:lnTo>
                  <a:lnTo>
                    <a:pt x="33696" y="131818"/>
                  </a:lnTo>
                  <a:lnTo>
                    <a:pt x="34274" y="131746"/>
                  </a:lnTo>
                  <a:lnTo>
                    <a:pt x="34780" y="131674"/>
                  </a:lnTo>
                  <a:close/>
                  <a:moveTo>
                    <a:pt x="198848" y="131674"/>
                  </a:moveTo>
                  <a:lnTo>
                    <a:pt x="199354" y="131746"/>
                  </a:lnTo>
                  <a:lnTo>
                    <a:pt x="199860" y="131818"/>
                  </a:lnTo>
                  <a:lnTo>
                    <a:pt x="200366" y="131963"/>
                  </a:lnTo>
                  <a:lnTo>
                    <a:pt x="200872" y="132108"/>
                  </a:lnTo>
                  <a:lnTo>
                    <a:pt x="201306" y="132325"/>
                  </a:lnTo>
                  <a:lnTo>
                    <a:pt x="201740" y="132614"/>
                  </a:lnTo>
                  <a:lnTo>
                    <a:pt x="202101" y="132903"/>
                  </a:lnTo>
                  <a:lnTo>
                    <a:pt x="202463" y="133192"/>
                  </a:lnTo>
                  <a:lnTo>
                    <a:pt x="202825" y="133554"/>
                  </a:lnTo>
                  <a:lnTo>
                    <a:pt x="203114" y="133988"/>
                  </a:lnTo>
                  <a:lnTo>
                    <a:pt x="203403" y="134421"/>
                  </a:lnTo>
                  <a:lnTo>
                    <a:pt x="203620" y="134855"/>
                  </a:lnTo>
                  <a:lnTo>
                    <a:pt x="203765" y="135361"/>
                  </a:lnTo>
                  <a:lnTo>
                    <a:pt x="203909" y="135795"/>
                  </a:lnTo>
                  <a:lnTo>
                    <a:pt x="203981" y="136302"/>
                  </a:lnTo>
                  <a:lnTo>
                    <a:pt x="203981" y="136880"/>
                  </a:lnTo>
                  <a:lnTo>
                    <a:pt x="203981" y="153366"/>
                  </a:lnTo>
                  <a:lnTo>
                    <a:pt x="203981" y="153945"/>
                  </a:lnTo>
                  <a:lnTo>
                    <a:pt x="203909" y="154451"/>
                  </a:lnTo>
                  <a:lnTo>
                    <a:pt x="203765" y="154957"/>
                  </a:lnTo>
                  <a:lnTo>
                    <a:pt x="203620" y="155391"/>
                  </a:lnTo>
                  <a:lnTo>
                    <a:pt x="203403" y="155825"/>
                  </a:lnTo>
                  <a:lnTo>
                    <a:pt x="203114" y="156259"/>
                  </a:lnTo>
                  <a:lnTo>
                    <a:pt x="202825" y="156693"/>
                  </a:lnTo>
                  <a:lnTo>
                    <a:pt x="202463" y="157054"/>
                  </a:lnTo>
                  <a:lnTo>
                    <a:pt x="202101" y="157343"/>
                  </a:lnTo>
                  <a:lnTo>
                    <a:pt x="201740" y="157705"/>
                  </a:lnTo>
                  <a:lnTo>
                    <a:pt x="201306" y="157922"/>
                  </a:lnTo>
                  <a:lnTo>
                    <a:pt x="200872" y="158139"/>
                  </a:lnTo>
                  <a:lnTo>
                    <a:pt x="200366" y="158356"/>
                  </a:lnTo>
                  <a:lnTo>
                    <a:pt x="199860" y="158428"/>
                  </a:lnTo>
                  <a:lnTo>
                    <a:pt x="199354" y="158500"/>
                  </a:lnTo>
                  <a:lnTo>
                    <a:pt x="198848" y="158573"/>
                  </a:lnTo>
                  <a:lnTo>
                    <a:pt x="163995" y="158573"/>
                  </a:lnTo>
                  <a:lnTo>
                    <a:pt x="163489" y="158500"/>
                  </a:lnTo>
                  <a:lnTo>
                    <a:pt x="162983" y="158428"/>
                  </a:lnTo>
                  <a:lnTo>
                    <a:pt x="162477" y="158356"/>
                  </a:lnTo>
                  <a:lnTo>
                    <a:pt x="161970" y="158139"/>
                  </a:lnTo>
                  <a:lnTo>
                    <a:pt x="161537" y="157922"/>
                  </a:lnTo>
                  <a:lnTo>
                    <a:pt x="161103" y="157705"/>
                  </a:lnTo>
                  <a:lnTo>
                    <a:pt x="160741" y="157343"/>
                  </a:lnTo>
                  <a:lnTo>
                    <a:pt x="160307" y="157054"/>
                  </a:lnTo>
                  <a:lnTo>
                    <a:pt x="160018" y="156693"/>
                  </a:lnTo>
                  <a:lnTo>
                    <a:pt x="159729" y="156259"/>
                  </a:lnTo>
                  <a:lnTo>
                    <a:pt x="159440" y="155825"/>
                  </a:lnTo>
                  <a:lnTo>
                    <a:pt x="159223" y="155391"/>
                  </a:lnTo>
                  <a:lnTo>
                    <a:pt x="159078" y="154957"/>
                  </a:lnTo>
                  <a:lnTo>
                    <a:pt x="158933" y="154451"/>
                  </a:lnTo>
                  <a:lnTo>
                    <a:pt x="158861" y="153945"/>
                  </a:lnTo>
                  <a:lnTo>
                    <a:pt x="158861" y="153366"/>
                  </a:lnTo>
                  <a:lnTo>
                    <a:pt x="158861" y="136880"/>
                  </a:lnTo>
                  <a:lnTo>
                    <a:pt x="158861" y="136302"/>
                  </a:lnTo>
                  <a:lnTo>
                    <a:pt x="158933" y="135795"/>
                  </a:lnTo>
                  <a:lnTo>
                    <a:pt x="159078" y="135361"/>
                  </a:lnTo>
                  <a:lnTo>
                    <a:pt x="159223" y="134855"/>
                  </a:lnTo>
                  <a:lnTo>
                    <a:pt x="159440" y="134421"/>
                  </a:lnTo>
                  <a:lnTo>
                    <a:pt x="159729" y="133988"/>
                  </a:lnTo>
                  <a:lnTo>
                    <a:pt x="160018" y="133554"/>
                  </a:lnTo>
                  <a:lnTo>
                    <a:pt x="160307" y="133192"/>
                  </a:lnTo>
                  <a:lnTo>
                    <a:pt x="160741" y="132903"/>
                  </a:lnTo>
                  <a:lnTo>
                    <a:pt x="161103" y="132614"/>
                  </a:lnTo>
                  <a:lnTo>
                    <a:pt x="161537" y="132325"/>
                  </a:lnTo>
                  <a:lnTo>
                    <a:pt x="161970" y="132108"/>
                  </a:lnTo>
                  <a:lnTo>
                    <a:pt x="162477" y="131963"/>
                  </a:lnTo>
                  <a:lnTo>
                    <a:pt x="162983" y="131818"/>
                  </a:lnTo>
                  <a:lnTo>
                    <a:pt x="163489" y="131746"/>
                  </a:lnTo>
                  <a:lnTo>
                    <a:pt x="163995" y="131674"/>
                  </a:lnTo>
                  <a:close/>
                  <a:moveTo>
                    <a:pt x="76068" y="0"/>
                  </a:moveTo>
                  <a:lnTo>
                    <a:pt x="75273" y="72"/>
                  </a:lnTo>
                  <a:lnTo>
                    <a:pt x="74477" y="217"/>
                  </a:lnTo>
                  <a:lnTo>
                    <a:pt x="73754" y="362"/>
                  </a:lnTo>
                  <a:lnTo>
                    <a:pt x="73031" y="651"/>
                  </a:lnTo>
                  <a:lnTo>
                    <a:pt x="72381" y="940"/>
                  </a:lnTo>
                  <a:lnTo>
                    <a:pt x="71730" y="1374"/>
                  </a:lnTo>
                  <a:lnTo>
                    <a:pt x="71151" y="1808"/>
                  </a:lnTo>
                  <a:lnTo>
                    <a:pt x="70573" y="2314"/>
                  </a:lnTo>
                  <a:lnTo>
                    <a:pt x="70067" y="2820"/>
                  </a:lnTo>
                  <a:lnTo>
                    <a:pt x="69633" y="3471"/>
                  </a:lnTo>
                  <a:lnTo>
                    <a:pt x="69271" y="4049"/>
                  </a:lnTo>
                  <a:lnTo>
                    <a:pt x="68910" y="4772"/>
                  </a:lnTo>
                  <a:lnTo>
                    <a:pt x="68693" y="5495"/>
                  </a:lnTo>
                  <a:lnTo>
                    <a:pt x="68476" y="6219"/>
                  </a:lnTo>
                  <a:lnTo>
                    <a:pt x="68331" y="6942"/>
                  </a:lnTo>
                  <a:lnTo>
                    <a:pt x="68331" y="7737"/>
                  </a:lnTo>
                  <a:lnTo>
                    <a:pt x="68331" y="32033"/>
                  </a:lnTo>
                  <a:lnTo>
                    <a:pt x="60160" y="32033"/>
                  </a:lnTo>
                  <a:lnTo>
                    <a:pt x="58353" y="32105"/>
                  </a:lnTo>
                  <a:lnTo>
                    <a:pt x="56545" y="32394"/>
                  </a:lnTo>
                  <a:lnTo>
                    <a:pt x="54737" y="32756"/>
                  </a:lnTo>
                  <a:lnTo>
                    <a:pt x="52930" y="33262"/>
                  </a:lnTo>
                  <a:lnTo>
                    <a:pt x="51194" y="33985"/>
                  </a:lnTo>
                  <a:lnTo>
                    <a:pt x="49459" y="34780"/>
                  </a:lnTo>
                  <a:lnTo>
                    <a:pt x="47723" y="35648"/>
                  </a:lnTo>
                  <a:lnTo>
                    <a:pt x="46060" y="36733"/>
                  </a:lnTo>
                  <a:lnTo>
                    <a:pt x="44542" y="37817"/>
                  </a:lnTo>
                  <a:lnTo>
                    <a:pt x="43023" y="39047"/>
                  </a:lnTo>
                  <a:lnTo>
                    <a:pt x="41577" y="40348"/>
                  </a:lnTo>
                  <a:lnTo>
                    <a:pt x="40348" y="41794"/>
                  </a:lnTo>
                  <a:lnTo>
                    <a:pt x="39119" y="43240"/>
                  </a:lnTo>
                  <a:lnTo>
                    <a:pt x="38106" y="44759"/>
                  </a:lnTo>
                  <a:lnTo>
                    <a:pt x="37166" y="46350"/>
                  </a:lnTo>
                  <a:lnTo>
                    <a:pt x="36443" y="47941"/>
                  </a:lnTo>
                  <a:lnTo>
                    <a:pt x="24440" y="77225"/>
                  </a:lnTo>
                  <a:lnTo>
                    <a:pt x="13160" y="74116"/>
                  </a:lnTo>
                  <a:lnTo>
                    <a:pt x="12365" y="73899"/>
                  </a:lnTo>
                  <a:lnTo>
                    <a:pt x="11569" y="73755"/>
                  </a:lnTo>
                  <a:lnTo>
                    <a:pt x="10774" y="73682"/>
                  </a:lnTo>
                  <a:lnTo>
                    <a:pt x="8894" y="73682"/>
                  </a:lnTo>
                  <a:lnTo>
                    <a:pt x="7882" y="73827"/>
                  </a:lnTo>
                  <a:lnTo>
                    <a:pt x="6869" y="74116"/>
                  </a:lnTo>
                  <a:lnTo>
                    <a:pt x="6002" y="74405"/>
                  </a:lnTo>
                  <a:lnTo>
                    <a:pt x="5062" y="74839"/>
                  </a:lnTo>
                  <a:lnTo>
                    <a:pt x="4266" y="75345"/>
                  </a:lnTo>
                  <a:lnTo>
                    <a:pt x="3471" y="75996"/>
                  </a:lnTo>
                  <a:lnTo>
                    <a:pt x="2820" y="76647"/>
                  </a:lnTo>
                  <a:lnTo>
                    <a:pt x="2169" y="77370"/>
                  </a:lnTo>
                  <a:lnTo>
                    <a:pt x="1591" y="78165"/>
                  </a:lnTo>
                  <a:lnTo>
                    <a:pt x="1157" y="79033"/>
                  </a:lnTo>
                  <a:lnTo>
                    <a:pt x="723" y="79973"/>
                  </a:lnTo>
                  <a:lnTo>
                    <a:pt x="434" y="80913"/>
                  </a:lnTo>
                  <a:lnTo>
                    <a:pt x="145" y="81998"/>
                  </a:lnTo>
                  <a:lnTo>
                    <a:pt x="0" y="83010"/>
                  </a:lnTo>
                  <a:lnTo>
                    <a:pt x="0" y="84167"/>
                  </a:lnTo>
                  <a:lnTo>
                    <a:pt x="0" y="90386"/>
                  </a:lnTo>
                  <a:lnTo>
                    <a:pt x="72" y="91687"/>
                  </a:lnTo>
                  <a:lnTo>
                    <a:pt x="217" y="92989"/>
                  </a:lnTo>
                  <a:lnTo>
                    <a:pt x="578" y="94218"/>
                  </a:lnTo>
                  <a:lnTo>
                    <a:pt x="1012" y="95375"/>
                  </a:lnTo>
                  <a:lnTo>
                    <a:pt x="1518" y="96532"/>
                  </a:lnTo>
                  <a:lnTo>
                    <a:pt x="2169" y="97616"/>
                  </a:lnTo>
                  <a:lnTo>
                    <a:pt x="2965" y="98556"/>
                  </a:lnTo>
                  <a:lnTo>
                    <a:pt x="3760" y="99496"/>
                  </a:lnTo>
                  <a:lnTo>
                    <a:pt x="4700" y="100364"/>
                  </a:lnTo>
                  <a:lnTo>
                    <a:pt x="5640" y="101087"/>
                  </a:lnTo>
                  <a:lnTo>
                    <a:pt x="6725" y="101738"/>
                  </a:lnTo>
                  <a:lnTo>
                    <a:pt x="7882" y="102244"/>
                  </a:lnTo>
                  <a:lnTo>
                    <a:pt x="9039" y="102678"/>
                  </a:lnTo>
                  <a:lnTo>
                    <a:pt x="10268" y="103040"/>
                  </a:lnTo>
                  <a:lnTo>
                    <a:pt x="11569" y="103184"/>
                  </a:lnTo>
                  <a:lnTo>
                    <a:pt x="12871" y="103257"/>
                  </a:lnTo>
                  <a:lnTo>
                    <a:pt x="13739" y="103257"/>
                  </a:lnTo>
                  <a:lnTo>
                    <a:pt x="12003" y="107450"/>
                  </a:lnTo>
                  <a:lnTo>
                    <a:pt x="11352" y="109041"/>
                  </a:lnTo>
                  <a:lnTo>
                    <a:pt x="10774" y="110777"/>
                  </a:lnTo>
                  <a:lnTo>
                    <a:pt x="10195" y="112584"/>
                  </a:lnTo>
                  <a:lnTo>
                    <a:pt x="9617" y="114464"/>
                  </a:lnTo>
                  <a:lnTo>
                    <a:pt x="8605" y="118441"/>
                  </a:lnTo>
                  <a:lnTo>
                    <a:pt x="7665" y="122635"/>
                  </a:lnTo>
                  <a:lnTo>
                    <a:pt x="6942" y="126757"/>
                  </a:lnTo>
                  <a:lnTo>
                    <a:pt x="6363" y="130878"/>
                  </a:lnTo>
                  <a:lnTo>
                    <a:pt x="6219" y="132831"/>
                  </a:lnTo>
                  <a:lnTo>
                    <a:pt x="6074" y="134711"/>
                  </a:lnTo>
                  <a:lnTo>
                    <a:pt x="5929" y="136518"/>
                  </a:lnTo>
                  <a:lnTo>
                    <a:pt x="5929" y="138254"/>
                  </a:lnTo>
                  <a:lnTo>
                    <a:pt x="5929" y="196679"/>
                  </a:lnTo>
                  <a:lnTo>
                    <a:pt x="6002" y="197981"/>
                  </a:lnTo>
                  <a:lnTo>
                    <a:pt x="6146" y="199210"/>
                  </a:lnTo>
                  <a:lnTo>
                    <a:pt x="6508" y="200439"/>
                  </a:lnTo>
                  <a:lnTo>
                    <a:pt x="6942" y="201668"/>
                  </a:lnTo>
                  <a:lnTo>
                    <a:pt x="7448" y="202753"/>
                  </a:lnTo>
                  <a:lnTo>
                    <a:pt x="8099" y="203838"/>
                  </a:lnTo>
                  <a:lnTo>
                    <a:pt x="8894" y="204850"/>
                  </a:lnTo>
                  <a:lnTo>
                    <a:pt x="9689" y="205790"/>
                  </a:lnTo>
                  <a:lnTo>
                    <a:pt x="10629" y="206585"/>
                  </a:lnTo>
                  <a:lnTo>
                    <a:pt x="11642" y="207308"/>
                  </a:lnTo>
                  <a:lnTo>
                    <a:pt x="12654" y="207959"/>
                  </a:lnTo>
                  <a:lnTo>
                    <a:pt x="13811" y="208538"/>
                  </a:lnTo>
                  <a:lnTo>
                    <a:pt x="14968" y="208972"/>
                  </a:lnTo>
                  <a:lnTo>
                    <a:pt x="16197" y="209261"/>
                  </a:lnTo>
                  <a:lnTo>
                    <a:pt x="17499" y="209478"/>
                  </a:lnTo>
                  <a:lnTo>
                    <a:pt x="18800" y="209550"/>
                  </a:lnTo>
                  <a:lnTo>
                    <a:pt x="34346" y="209550"/>
                  </a:lnTo>
                  <a:lnTo>
                    <a:pt x="35648" y="209478"/>
                  </a:lnTo>
                  <a:lnTo>
                    <a:pt x="36877" y="209261"/>
                  </a:lnTo>
                  <a:lnTo>
                    <a:pt x="38179" y="208972"/>
                  </a:lnTo>
                  <a:lnTo>
                    <a:pt x="39336" y="208538"/>
                  </a:lnTo>
                  <a:lnTo>
                    <a:pt x="40493" y="207959"/>
                  </a:lnTo>
                  <a:lnTo>
                    <a:pt x="41505" y="207308"/>
                  </a:lnTo>
                  <a:lnTo>
                    <a:pt x="42517" y="206585"/>
                  </a:lnTo>
                  <a:lnTo>
                    <a:pt x="43457" y="205790"/>
                  </a:lnTo>
                  <a:lnTo>
                    <a:pt x="44253" y="204850"/>
                  </a:lnTo>
                  <a:lnTo>
                    <a:pt x="44976" y="203838"/>
                  </a:lnTo>
                  <a:lnTo>
                    <a:pt x="45626" y="202753"/>
                  </a:lnTo>
                  <a:lnTo>
                    <a:pt x="46205" y="201668"/>
                  </a:lnTo>
                  <a:lnTo>
                    <a:pt x="46639" y="200439"/>
                  </a:lnTo>
                  <a:lnTo>
                    <a:pt x="46928" y="199210"/>
                  </a:lnTo>
                  <a:lnTo>
                    <a:pt x="47145" y="197981"/>
                  </a:lnTo>
                  <a:lnTo>
                    <a:pt x="47217" y="196679"/>
                  </a:lnTo>
                  <a:lnTo>
                    <a:pt x="47217" y="182290"/>
                  </a:lnTo>
                  <a:lnTo>
                    <a:pt x="186772" y="182290"/>
                  </a:lnTo>
                  <a:lnTo>
                    <a:pt x="186772" y="196679"/>
                  </a:lnTo>
                  <a:lnTo>
                    <a:pt x="186772" y="197981"/>
                  </a:lnTo>
                  <a:lnTo>
                    <a:pt x="186989" y="199210"/>
                  </a:lnTo>
                  <a:lnTo>
                    <a:pt x="187351" y="200439"/>
                  </a:lnTo>
                  <a:lnTo>
                    <a:pt x="187784" y="201668"/>
                  </a:lnTo>
                  <a:lnTo>
                    <a:pt x="188291" y="202753"/>
                  </a:lnTo>
                  <a:lnTo>
                    <a:pt x="188941" y="203838"/>
                  </a:lnTo>
                  <a:lnTo>
                    <a:pt x="189664" y="204850"/>
                  </a:lnTo>
                  <a:lnTo>
                    <a:pt x="190532" y="205790"/>
                  </a:lnTo>
                  <a:lnTo>
                    <a:pt x="191472" y="206585"/>
                  </a:lnTo>
                  <a:lnTo>
                    <a:pt x="192412" y="207308"/>
                  </a:lnTo>
                  <a:lnTo>
                    <a:pt x="193497" y="207959"/>
                  </a:lnTo>
                  <a:lnTo>
                    <a:pt x="194654" y="208538"/>
                  </a:lnTo>
                  <a:lnTo>
                    <a:pt x="195811" y="208972"/>
                  </a:lnTo>
                  <a:lnTo>
                    <a:pt x="197040" y="209261"/>
                  </a:lnTo>
                  <a:lnTo>
                    <a:pt x="198341" y="209478"/>
                  </a:lnTo>
                  <a:lnTo>
                    <a:pt x="199643" y="209550"/>
                  </a:lnTo>
                  <a:lnTo>
                    <a:pt x="215117" y="209550"/>
                  </a:lnTo>
                  <a:lnTo>
                    <a:pt x="216418" y="209478"/>
                  </a:lnTo>
                  <a:lnTo>
                    <a:pt x="217720" y="209261"/>
                  </a:lnTo>
                  <a:lnTo>
                    <a:pt x="218949" y="208972"/>
                  </a:lnTo>
                  <a:lnTo>
                    <a:pt x="220179" y="208538"/>
                  </a:lnTo>
                  <a:lnTo>
                    <a:pt x="221263" y="207959"/>
                  </a:lnTo>
                  <a:lnTo>
                    <a:pt x="222348" y="207308"/>
                  </a:lnTo>
                  <a:lnTo>
                    <a:pt x="223360" y="206585"/>
                  </a:lnTo>
                  <a:lnTo>
                    <a:pt x="224228" y="205790"/>
                  </a:lnTo>
                  <a:lnTo>
                    <a:pt x="225095" y="204850"/>
                  </a:lnTo>
                  <a:lnTo>
                    <a:pt x="225819" y="203838"/>
                  </a:lnTo>
                  <a:lnTo>
                    <a:pt x="226469" y="202753"/>
                  </a:lnTo>
                  <a:lnTo>
                    <a:pt x="227048" y="201668"/>
                  </a:lnTo>
                  <a:lnTo>
                    <a:pt x="227482" y="200439"/>
                  </a:lnTo>
                  <a:lnTo>
                    <a:pt x="227771" y="199210"/>
                  </a:lnTo>
                  <a:lnTo>
                    <a:pt x="227988" y="197981"/>
                  </a:lnTo>
                  <a:lnTo>
                    <a:pt x="228060" y="196679"/>
                  </a:lnTo>
                  <a:lnTo>
                    <a:pt x="228060" y="138254"/>
                  </a:lnTo>
                  <a:lnTo>
                    <a:pt x="227988" y="136518"/>
                  </a:lnTo>
                  <a:lnTo>
                    <a:pt x="227916" y="134711"/>
                  </a:lnTo>
                  <a:lnTo>
                    <a:pt x="227771" y="132831"/>
                  </a:lnTo>
                  <a:lnTo>
                    <a:pt x="227554" y="130878"/>
                  </a:lnTo>
                  <a:lnTo>
                    <a:pt x="226976" y="126757"/>
                  </a:lnTo>
                  <a:lnTo>
                    <a:pt x="226252" y="122635"/>
                  </a:lnTo>
                  <a:lnTo>
                    <a:pt x="225385" y="118441"/>
                  </a:lnTo>
                  <a:lnTo>
                    <a:pt x="224300" y="114464"/>
                  </a:lnTo>
                  <a:lnTo>
                    <a:pt x="223794" y="112584"/>
                  </a:lnTo>
                  <a:lnTo>
                    <a:pt x="223215" y="110777"/>
                  </a:lnTo>
                  <a:lnTo>
                    <a:pt x="222565" y="109041"/>
                  </a:lnTo>
                  <a:lnTo>
                    <a:pt x="221986" y="107450"/>
                  </a:lnTo>
                  <a:lnTo>
                    <a:pt x="220251" y="103257"/>
                  </a:lnTo>
                  <a:lnTo>
                    <a:pt x="221263" y="103257"/>
                  </a:lnTo>
                  <a:lnTo>
                    <a:pt x="222565" y="103184"/>
                  </a:lnTo>
                  <a:lnTo>
                    <a:pt x="223866" y="103040"/>
                  </a:lnTo>
                  <a:lnTo>
                    <a:pt x="225095" y="102678"/>
                  </a:lnTo>
                  <a:lnTo>
                    <a:pt x="226252" y="102244"/>
                  </a:lnTo>
                  <a:lnTo>
                    <a:pt x="227409" y="101738"/>
                  </a:lnTo>
                  <a:lnTo>
                    <a:pt x="228422" y="101087"/>
                  </a:lnTo>
                  <a:lnTo>
                    <a:pt x="229434" y="100364"/>
                  </a:lnTo>
                  <a:lnTo>
                    <a:pt x="230374" y="99496"/>
                  </a:lnTo>
                  <a:lnTo>
                    <a:pt x="231169" y="98556"/>
                  </a:lnTo>
                  <a:lnTo>
                    <a:pt x="231892" y="97616"/>
                  </a:lnTo>
                  <a:lnTo>
                    <a:pt x="232543" y="96532"/>
                  </a:lnTo>
                  <a:lnTo>
                    <a:pt x="233122" y="95375"/>
                  </a:lnTo>
                  <a:lnTo>
                    <a:pt x="233556" y="94218"/>
                  </a:lnTo>
                  <a:lnTo>
                    <a:pt x="233845" y="92989"/>
                  </a:lnTo>
                  <a:lnTo>
                    <a:pt x="234062" y="91687"/>
                  </a:lnTo>
                  <a:lnTo>
                    <a:pt x="234134" y="90386"/>
                  </a:lnTo>
                  <a:lnTo>
                    <a:pt x="234134" y="84167"/>
                  </a:lnTo>
                  <a:lnTo>
                    <a:pt x="234062" y="83010"/>
                  </a:lnTo>
                  <a:lnTo>
                    <a:pt x="233917" y="81998"/>
                  </a:lnTo>
                  <a:lnTo>
                    <a:pt x="233700" y="80913"/>
                  </a:lnTo>
                  <a:lnTo>
                    <a:pt x="233411" y="79973"/>
                  </a:lnTo>
                  <a:lnTo>
                    <a:pt x="232977" y="79033"/>
                  </a:lnTo>
                  <a:lnTo>
                    <a:pt x="232471" y="78165"/>
                  </a:lnTo>
                  <a:lnTo>
                    <a:pt x="231965" y="77370"/>
                  </a:lnTo>
                  <a:lnTo>
                    <a:pt x="231314" y="76647"/>
                  </a:lnTo>
                  <a:lnTo>
                    <a:pt x="230591" y="75996"/>
                  </a:lnTo>
                  <a:lnTo>
                    <a:pt x="229868" y="75345"/>
                  </a:lnTo>
                  <a:lnTo>
                    <a:pt x="229000" y="74839"/>
                  </a:lnTo>
                  <a:lnTo>
                    <a:pt x="228132" y="74405"/>
                  </a:lnTo>
                  <a:lnTo>
                    <a:pt x="227192" y="74116"/>
                  </a:lnTo>
                  <a:lnTo>
                    <a:pt x="226252" y="73827"/>
                  </a:lnTo>
                  <a:lnTo>
                    <a:pt x="225240" y="73682"/>
                  </a:lnTo>
                  <a:lnTo>
                    <a:pt x="223360" y="73682"/>
                  </a:lnTo>
                  <a:lnTo>
                    <a:pt x="222565" y="73755"/>
                  </a:lnTo>
                  <a:lnTo>
                    <a:pt x="221769" y="73899"/>
                  </a:lnTo>
                  <a:lnTo>
                    <a:pt x="220902" y="74116"/>
                  </a:lnTo>
                  <a:lnTo>
                    <a:pt x="209549" y="77225"/>
                  </a:lnTo>
                  <a:lnTo>
                    <a:pt x="197546" y="47941"/>
                  </a:lnTo>
                  <a:lnTo>
                    <a:pt x="196751" y="46350"/>
                  </a:lnTo>
                  <a:lnTo>
                    <a:pt x="195883" y="44759"/>
                  </a:lnTo>
                  <a:lnTo>
                    <a:pt x="194798" y="43240"/>
                  </a:lnTo>
                  <a:lnTo>
                    <a:pt x="193641" y="41794"/>
                  </a:lnTo>
                  <a:lnTo>
                    <a:pt x="192340" y="40348"/>
                  </a:lnTo>
                  <a:lnTo>
                    <a:pt x="190966" y="39047"/>
                  </a:lnTo>
                  <a:lnTo>
                    <a:pt x="189448" y="37817"/>
                  </a:lnTo>
                  <a:lnTo>
                    <a:pt x="187857" y="36733"/>
                  </a:lnTo>
                  <a:lnTo>
                    <a:pt x="186194" y="35648"/>
                  </a:lnTo>
                  <a:lnTo>
                    <a:pt x="184531" y="34780"/>
                  </a:lnTo>
                  <a:lnTo>
                    <a:pt x="182795" y="33985"/>
                  </a:lnTo>
                  <a:lnTo>
                    <a:pt x="180987" y="33262"/>
                  </a:lnTo>
                  <a:lnTo>
                    <a:pt x="179180" y="32756"/>
                  </a:lnTo>
                  <a:lnTo>
                    <a:pt x="177372" y="32394"/>
                  </a:lnTo>
                  <a:lnTo>
                    <a:pt x="175564" y="32105"/>
                  </a:lnTo>
                  <a:lnTo>
                    <a:pt x="173829" y="32033"/>
                  </a:lnTo>
                  <a:lnTo>
                    <a:pt x="165803" y="32033"/>
                  </a:lnTo>
                  <a:lnTo>
                    <a:pt x="165803" y="7737"/>
                  </a:lnTo>
                  <a:lnTo>
                    <a:pt x="165730" y="6942"/>
                  </a:lnTo>
                  <a:lnTo>
                    <a:pt x="165658" y="6219"/>
                  </a:lnTo>
                  <a:lnTo>
                    <a:pt x="165441" y="5495"/>
                  </a:lnTo>
                  <a:lnTo>
                    <a:pt x="165152" y="4772"/>
                  </a:lnTo>
                  <a:lnTo>
                    <a:pt x="164863" y="4049"/>
                  </a:lnTo>
                  <a:lnTo>
                    <a:pt x="164501" y="3471"/>
                  </a:lnTo>
                  <a:lnTo>
                    <a:pt x="163995" y="2820"/>
                  </a:lnTo>
                  <a:lnTo>
                    <a:pt x="163561" y="2314"/>
                  </a:lnTo>
                  <a:lnTo>
                    <a:pt x="162983" y="1808"/>
                  </a:lnTo>
                  <a:lnTo>
                    <a:pt x="162404" y="1374"/>
                  </a:lnTo>
                  <a:lnTo>
                    <a:pt x="161753" y="940"/>
                  </a:lnTo>
                  <a:lnTo>
                    <a:pt x="161103" y="651"/>
                  </a:lnTo>
                  <a:lnTo>
                    <a:pt x="160380" y="362"/>
                  </a:lnTo>
                  <a:lnTo>
                    <a:pt x="159584" y="217"/>
                  </a:lnTo>
                  <a:lnTo>
                    <a:pt x="158861" y="72"/>
                  </a:lnTo>
                  <a:lnTo>
                    <a:pt x="158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3537025" y="644850"/>
              <a:ext cx="141025" cy="159100"/>
            </a:xfrm>
            <a:custGeom>
              <a:avLst/>
              <a:gdLst/>
              <a:ahLst/>
              <a:cxnLst/>
              <a:rect l="l" t="t" r="r" b="b"/>
              <a:pathLst>
                <a:path w="5641" h="6364" extrusionOk="0">
                  <a:moveTo>
                    <a:pt x="2893" y="0"/>
                  </a:moveTo>
                  <a:lnTo>
                    <a:pt x="2820" y="73"/>
                  </a:lnTo>
                  <a:lnTo>
                    <a:pt x="2748" y="145"/>
                  </a:lnTo>
                  <a:lnTo>
                    <a:pt x="73" y="6074"/>
                  </a:lnTo>
                  <a:lnTo>
                    <a:pt x="0" y="6219"/>
                  </a:lnTo>
                  <a:lnTo>
                    <a:pt x="73" y="6291"/>
                  </a:lnTo>
                  <a:lnTo>
                    <a:pt x="145" y="6364"/>
                  </a:lnTo>
                  <a:lnTo>
                    <a:pt x="5496" y="6364"/>
                  </a:lnTo>
                  <a:lnTo>
                    <a:pt x="5568" y="6291"/>
                  </a:lnTo>
                  <a:lnTo>
                    <a:pt x="5641" y="6219"/>
                  </a:lnTo>
                  <a:lnTo>
                    <a:pt x="5568" y="6074"/>
                  </a:lnTo>
                  <a:lnTo>
                    <a:pt x="3037" y="145"/>
                  </a:lnTo>
                  <a:lnTo>
                    <a:pt x="2965" y="73"/>
                  </a:lnTo>
                  <a:lnTo>
                    <a:pt x="28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20"/>
          <p:cNvGrpSpPr/>
          <p:nvPr/>
        </p:nvGrpSpPr>
        <p:grpSpPr>
          <a:xfrm>
            <a:off x="4023388" y="3525925"/>
            <a:ext cx="1104000" cy="797398"/>
            <a:chOff x="4023388" y="3525925"/>
            <a:chExt cx="1104000" cy="797398"/>
          </a:xfrm>
        </p:grpSpPr>
        <p:sp>
          <p:nvSpPr>
            <p:cNvPr id="639" name="Google Shape;639;p20"/>
            <p:cNvSpPr txBox="1"/>
            <p:nvPr/>
          </p:nvSpPr>
          <p:spPr>
            <a:xfrm>
              <a:off x="4023388" y="4003223"/>
              <a:ext cx="11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bs-Latn-BA" sz="1800" b="1" dirty="0" smtClean="0">
                  <a:latin typeface="Fira Sans Extra Condensed"/>
                  <a:ea typeface="Fira Sans Extra Condensed"/>
                  <a:cs typeface="Fira Sans Extra Condensed"/>
                  <a:sym typeface="Fira Sans Extra Condensed"/>
                </a:rPr>
                <a:t>Dijagram klasa</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640" name="Google Shape;640;p20"/>
            <p:cNvSpPr txBox="1"/>
            <p:nvPr/>
          </p:nvSpPr>
          <p:spPr>
            <a:xfrm>
              <a:off x="4321138" y="3525925"/>
              <a:ext cx="508500" cy="3354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axi Infographics by Slidesgo">
  <a:themeElements>
    <a:clrScheme name="Simple Light">
      <a:dk1>
        <a:srgbClr val="000000"/>
      </a:dk1>
      <a:lt1>
        <a:srgbClr val="FFFFFF"/>
      </a:lt1>
      <a:dk2>
        <a:srgbClr val="434343"/>
      </a:dk2>
      <a:lt2>
        <a:srgbClr val="D9D9D9"/>
      </a:lt2>
      <a:accent1>
        <a:srgbClr val="FDB813"/>
      </a:accent1>
      <a:accent2>
        <a:srgbClr val="DDA216"/>
      </a:accent2>
      <a:accent3>
        <a:srgbClr val="BC8B19"/>
      </a:accent3>
      <a:accent4>
        <a:srgbClr val="666666"/>
      </a:accent4>
      <a:accent5>
        <a:srgbClr val="0036B0"/>
      </a:accent5>
      <a:accent6>
        <a:srgbClr val="145CF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TotalTime>
  <Words>882</Words>
  <Application>Microsoft Office PowerPoint</Application>
  <PresentationFormat>On-screen Show (16:9)</PresentationFormat>
  <Paragraphs>105</Paragraphs>
  <Slides>30</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Roboto</vt:lpstr>
      <vt:lpstr>Arial</vt:lpstr>
      <vt:lpstr>Fira Sans Extra Condensed</vt:lpstr>
      <vt:lpstr>Taxi Infographics by Slidesgo</vt:lpstr>
      <vt:lpstr>VoziMe</vt:lpstr>
      <vt:lpstr>Agenda</vt:lpstr>
      <vt:lpstr>Opis projekta</vt:lpstr>
      <vt:lpstr>Akteri sistema</vt:lpstr>
      <vt:lpstr>Korisnik</vt:lpstr>
      <vt:lpstr>Vozač</vt:lpstr>
      <vt:lpstr>Taxi kompanija</vt:lpstr>
      <vt:lpstr>Administrator</vt:lpstr>
      <vt:lpstr>Dijagrami</vt:lpstr>
      <vt:lpstr>Use-case dijagram</vt:lpstr>
      <vt:lpstr>Dijagram aktivnosti</vt:lpstr>
      <vt:lpstr>Dijagram klasa</vt:lpstr>
      <vt:lpstr>MVC dijagram</vt:lpstr>
      <vt:lpstr>Dijagram sekvence</vt:lpstr>
      <vt:lpstr>Paterni</vt:lpstr>
      <vt:lpstr>Strukturalni paterni (facade)</vt:lpstr>
      <vt:lpstr>Strukturalni paterni (decorator)</vt:lpstr>
      <vt:lpstr>Kreacijski paterni (singleton)</vt:lpstr>
      <vt:lpstr>Kreacijski paterni (prototype)</vt:lpstr>
      <vt:lpstr>Paterni ponašanja (strategy)</vt:lpstr>
      <vt:lpstr>Paterni ponašanja (chain of responsibility)</vt:lpstr>
      <vt:lpstr>Prototipi</vt:lpstr>
      <vt:lpstr>PowerPoint Presentation</vt:lpstr>
      <vt:lpstr>Registracija</vt:lpstr>
      <vt:lpstr>Naručivanje vožnje</vt:lpstr>
      <vt:lpstr>Pregled vožnje</vt:lpstr>
      <vt:lpstr>Historija vožnji</vt:lpstr>
      <vt:lpstr>Implementacija</vt:lpstr>
      <vt:lpstr>GitHub</vt:lpstr>
      <vt:lpstr>HVALA NA PAŽNJI!</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Taxi Infographics</dc:title>
  <dc:creator>Bakir Pljakić</dc:creator>
  <cp:lastModifiedBy>DS User</cp:lastModifiedBy>
  <cp:revision>28</cp:revision>
  <dcterms:modified xsi:type="dcterms:W3CDTF">2023-06-06T08:55:06Z</dcterms:modified>
</cp:coreProperties>
</file>